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theme/themeOverride1.xml" ContentType="application/vnd.openxmlformats-officedocument.themeOverride+xml"/>
  <Override PartName="/ppt/charts/chart3.xml" ContentType="application/vnd.openxmlformats-officedocument.drawingml.chart+xml"/>
  <Override PartName="/ppt/theme/themeOverride2.xml" ContentType="application/vnd.openxmlformats-officedocument.themeOverr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60" r:id="rId1"/>
  </p:sldMasterIdLst>
  <p:notesMasterIdLst>
    <p:notesMasterId r:id="rId16"/>
  </p:notesMasterIdLst>
  <p:sldIdLst>
    <p:sldId id="257" r:id="rId2"/>
    <p:sldId id="259" r:id="rId3"/>
    <p:sldId id="261" r:id="rId4"/>
    <p:sldId id="287" r:id="rId5"/>
    <p:sldId id="286" r:id="rId6"/>
    <p:sldId id="264" r:id="rId7"/>
    <p:sldId id="289" r:id="rId8"/>
    <p:sldId id="282" r:id="rId9"/>
    <p:sldId id="275" r:id="rId10"/>
    <p:sldId id="279" r:id="rId11"/>
    <p:sldId id="290" r:id="rId12"/>
    <p:sldId id="273" r:id="rId13"/>
    <p:sldId id="294" r:id="rId14"/>
    <p:sldId id="267"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Karen Kaluza" initials="KK" lastIdx="8" clrIdx="0"/>
  <p:cmAuthor id="7" name="Sue Landry" initials="SL" lastIdx="26" clrIdx="7"/>
  <p:cmAuthor id="1" name="Karen Miller-Moslin" initials="KM" lastIdx="21" clrIdx="1"/>
  <p:cmAuthor id="2" name="Jonathan Morgan" initials="JM" lastIdx="0" clrIdx="2"/>
  <p:cmAuthor id="3" name="Donohue, Breanne " initials="BD " lastIdx="6" clrIdx="3"/>
  <p:cmAuthor id="4" name="FELLAGUE-CHEBRA Rafik" initials="F.R." lastIdx="6" clrIdx="4"/>
  <p:cmAuthor id="5" name="Julie Tsai" initials="JT" lastIdx="47" clrIdx="5"/>
  <p:cmAuthor id="6" name="Deng, Weiping" initials="DW" lastIdx="1" clrIdx="6"/>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CCFF"/>
    <a:srgbClr val="FFE5D5"/>
    <a:srgbClr val="FFFF99"/>
    <a:srgbClr val="0000C4"/>
    <a:srgbClr val="F09828"/>
    <a:srgbClr val="3366FF"/>
    <a:srgbClr val="C9C9C9"/>
    <a:srgbClr val="FFFF66"/>
    <a:srgbClr val="00007F"/>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21" autoAdjust="0"/>
    <p:restoredTop sz="97365" autoAdjust="0"/>
  </p:normalViewPr>
  <p:slideViewPr>
    <p:cSldViewPr snapToGrid="0">
      <p:cViewPr>
        <p:scale>
          <a:sx n="75" d="100"/>
          <a:sy n="75" d="100"/>
        </p:scale>
        <p:origin x="-2664" y="-1002"/>
      </p:cViewPr>
      <p:guideLst>
        <p:guide orient="horz" pos="527"/>
        <p:guide orient="horz" pos="620"/>
        <p:guide orient="horz" pos="2170"/>
        <p:guide orient="horz" pos="4178"/>
        <p:guide pos="293"/>
        <p:guide pos="5468"/>
        <p:guide pos="2885"/>
      </p:guideLst>
    </p:cSldViewPr>
  </p:slideViewPr>
  <p:notesTextViewPr>
    <p:cViewPr>
      <p:scale>
        <a:sx n="1" d="1"/>
        <a:sy n="1" d="1"/>
      </p:scale>
      <p:origin x="0" y="0"/>
    </p:cViewPr>
  </p:notesTextViewPr>
  <p:sorterViewPr>
    <p:cViewPr>
      <p:scale>
        <a:sx n="134" d="100"/>
        <a:sy n="134" d="100"/>
      </p:scale>
      <p:origin x="0" y="8340"/>
    </p:cViewPr>
  </p:sorterViewPr>
  <p:notesViewPr>
    <p:cSldViewPr snapToGrid="0">
      <p:cViewPr varScale="1">
        <p:scale>
          <a:sx n="85" d="100"/>
          <a:sy n="85" d="100"/>
        </p:scale>
        <p:origin x="-3786"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2" Type="http://schemas.openxmlformats.org/officeDocument/2006/relationships/package" Target="../embeddings/Microsoft_Excel_Worksheet2.xlsx"/><Relationship Id="rId1" Type="http://schemas.openxmlformats.org/officeDocument/2006/relationships/themeOverride" Target="../theme/themeOverride1.xml"/></Relationships>
</file>

<file path=ppt/charts/_rels/chart3.xml.rels><?xml version="1.0" encoding="UTF-8" standalone="yes"?>
<Relationships xmlns="http://schemas.openxmlformats.org/package/2006/relationships"><Relationship Id="rId2" Type="http://schemas.openxmlformats.org/officeDocument/2006/relationships/package" Target="../embeddings/Microsoft_Excel_Worksheet3.xlsx"/><Relationship Id="rId1" Type="http://schemas.openxmlformats.org/officeDocument/2006/relationships/themeOverride" Target="../theme/themeOverrid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5068057534546064"/>
          <c:y val="0.17146299337007756"/>
          <c:w val="0.80539829132292129"/>
          <c:h val="0.66366720345120245"/>
        </c:manualLayout>
      </c:layout>
      <c:barChart>
        <c:barDir val="col"/>
        <c:grouping val="stacked"/>
        <c:varyColors val="0"/>
        <c:ser>
          <c:idx val="1"/>
          <c:order val="0"/>
          <c:spPr>
            <a:solidFill>
              <a:schemeClr val="tx1">
                <a:lumMod val="65000"/>
              </a:schemeClr>
            </a:solidFill>
            <a:ln>
              <a:solidFill>
                <a:schemeClr val="tx1"/>
              </a:solidFill>
            </a:ln>
          </c:spPr>
          <c:invertIfNegative val="0"/>
          <c:dPt>
            <c:idx val="1"/>
            <c:invertIfNegative val="0"/>
            <c:bubble3D val="0"/>
            <c:spPr>
              <a:solidFill>
                <a:srgbClr val="00B0F0"/>
              </a:solidFill>
              <a:ln>
                <a:solidFill>
                  <a:schemeClr val="tx1"/>
                </a:solidFill>
              </a:ln>
            </c:spPr>
          </c:dPt>
          <c:dPt>
            <c:idx val="2"/>
            <c:invertIfNegative val="0"/>
            <c:bubble3D val="0"/>
            <c:spPr>
              <a:solidFill>
                <a:srgbClr val="FFFF99"/>
              </a:solidFill>
              <a:ln>
                <a:solidFill>
                  <a:schemeClr val="tx1"/>
                </a:solidFill>
              </a:ln>
            </c:spPr>
          </c:dPt>
          <c:dPt>
            <c:idx val="5"/>
            <c:invertIfNegative val="0"/>
            <c:bubble3D val="0"/>
            <c:spPr>
              <a:solidFill>
                <a:srgbClr val="00B0F0"/>
              </a:solidFill>
              <a:ln>
                <a:solidFill>
                  <a:schemeClr val="tx1"/>
                </a:solidFill>
              </a:ln>
            </c:spPr>
          </c:dPt>
          <c:dPt>
            <c:idx val="6"/>
            <c:invertIfNegative val="0"/>
            <c:bubble3D val="0"/>
            <c:spPr>
              <a:solidFill>
                <a:srgbClr val="FFFF99"/>
              </a:solidFill>
              <a:ln>
                <a:solidFill>
                  <a:schemeClr val="tx1"/>
                </a:solidFill>
              </a:ln>
            </c:spPr>
          </c:dPt>
          <c:dPt>
            <c:idx val="9"/>
            <c:invertIfNegative val="0"/>
            <c:bubble3D val="0"/>
          </c:dPt>
          <c:dPt>
            <c:idx val="10"/>
            <c:invertIfNegative val="0"/>
            <c:bubble3D val="0"/>
          </c:dPt>
          <c:dLbls>
            <c:dLbl>
              <c:idx val="0"/>
              <c:layout>
                <c:manualLayout>
                  <c:x val="-1.8044037681633845E-3"/>
                  <c:y val="-6.144061473520742E-2"/>
                </c:manualLayout>
              </c:layout>
              <c:dLblPos val="ctr"/>
              <c:showLegendKey val="0"/>
              <c:showVal val="1"/>
              <c:showCatName val="0"/>
              <c:showSerName val="0"/>
              <c:showPercent val="0"/>
              <c:showBubbleSize val="0"/>
            </c:dLbl>
            <c:dLbl>
              <c:idx val="1"/>
              <c:layout>
                <c:manualLayout>
                  <c:x val="1.8044037681633845E-3"/>
                  <c:y val="-7.6055217808424308E-2"/>
                </c:manualLayout>
              </c:layout>
              <c:dLblPos val="ctr"/>
              <c:showLegendKey val="0"/>
              <c:showVal val="1"/>
              <c:showCatName val="0"/>
              <c:showSerName val="0"/>
              <c:showPercent val="0"/>
              <c:showBubbleSize val="0"/>
            </c:dLbl>
            <c:dLbl>
              <c:idx val="2"/>
              <c:layout>
                <c:manualLayout>
                  <c:x val="1.8042616891265212E-3"/>
                  <c:y val="-0.19517240833955526"/>
                </c:manualLayout>
              </c:layout>
              <c:dLblPos val="ctr"/>
              <c:showLegendKey val="0"/>
              <c:showVal val="1"/>
              <c:showCatName val="0"/>
              <c:showSerName val="0"/>
              <c:showPercent val="0"/>
              <c:showBubbleSize val="0"/>
            </c:dLbl>
            <c:dLbl>
              <c:idx val="4"/>
              <c:layout>
                <c:manualLayout>
                  <c:x val="-1.7288515511405861E-3"/>
                  <c:y val="-0.19426074705065846"/>
                </c:manualLayout>
              </c:layout>
              <c:tx>
                <c:rich>
                  <a:bodyPr/>
                  <a:lstStyle/>
                  <a:p>
                    <a:r>
                      <a:rPr lang="en-US" dirty="0" smtClean="0"/>
                      <a:t>11</a:t>
                    </a:r>
                    <a:endParaRPr lang="en-US" dirty="0"/>
                  </a:p>
                </c:rich>
              </c:tx>
              <c:dLblPos val="ctr"/>
              <c:showLegendKey val="0"/>
              <c:showVal val="1"/>
              <c:showCatName val="0"/>
              <c:showSerName val="0"/>
              <c:showPercent val="0"/>
              <c:showBubbleSize val="0"/>
            </c:dLbl>
            <c:dLbl>
              <c:idx val="5"/>
              <c:layout>
                <c:manualLayout>
                  <c:x val="0"/>
                  <c:y val="-0.11176410118010123"/>
                </c:manualLayout>
              </c:layout>
              <c:dLblPos val="ctr"/>
              <c:showLegendKey val="0"/>
              <c:showVal val="1"/>
              <c:showCatName val="0"/>
              <c:showSerName val="0"/>
              <c:showPercent val="0"/>
              <c:showBubbleSize val="0"/>
            </c:dLbl>
            <c:dLbl>
              <c:idx val="6"/>
              <c:layout>
                <c:manualLayout>
                  <c:x val="1.8044037252258635E-3"/>
                  <c:y val="-0.31993131527539931"/>
                </c:manualLayout>
              </c:layout>
              <c:tx>
                <c:rich>
                  <a:bodyPr/>
                  <a:lstStyle/>
                  <a:p>
                    <a:r>
                      <a:rPr lang="en-US" dirty="0" smtClean="0"/>
                      <a:t>21</a:t>
                    </a:r>
                    <a:endParaRPr lang="en-US" dirty="0"/>
                  </a:p>
                </c:rich>
              </c:tx>
              <c:dLblPos val="ctr"/>
              <c:showLegendKey val="0"/>
              <c:showVal val="1"/>
              <c:showCatName val="0"/>
              <c:showSerName val="0"/>
              <c:showPercent val="0"/>
              <c:showBubbleSize val="0"/>
            </c:dLbl>
            <c:dLbl>
              <c:idx val="8"/>
              <c:layout>
                <c:manualLayout>
                  <c:x val="0"/>
                  <c:y val="-0.18176333847500309"/>
                </c:manualLayout>
              </c:layout>
              <c:tx>
                <c:rich>
                  <a:bodyPr/>
                  <a:lstStyle/>
                  <a:p>
                    <a:r>
                      <a:rPr lang="en-US" dirty="0" smtClean="0"/>
                      <a:t>10</a:t>
                    </a:r>
                    <a:endParaRPr lang="en-US" dirty="0"/>
                  </a:p>
                </c:rich>
              </c:tx>
              <c:dLblPos val="ctr"/>
              <c:showLegendKey val="0"/>
              <c:showVal val="1"/>
              <c:showCatName val="0"/>
              <c:showSerName val="0"/>
              <c:showPercent val="0"/>
              <c:showBubbleSize val="0"/>
            </c:dLbl>
            <c:dLbl>
              <c:idx val="9"/>
              <c:layout>
                <c:manualLayout>
                  <c:x val="3.6088075363267689E-3"/>
                  <c:y val="-0.12084513846923813"/>
                </c:manualLayout>
              </c:layout>
              <c:dLblPos val="ctr"/>
              <c:showLegendKey val="0"/>
              <c:showVal val="1"/>
              <c:showCatName val="0"/>
              <c:showSerName val="0"/>
              <c:showPercent val="0"/>
              <c:showBubbleSize val="0"/>
            </c:dLbl>
            <c:dLbl>
              <c:idx val="10"/>
              <c:layout>
                <c:manualLayout>
                  <c:x val="0"/>
                  <c:y val="-0.34600001989665491"/>
                </c:manualLayout>
              </c:layout>
              <c:tx>
                <c:rich>
                  <a:bodyPr/>
                  <a:lstStyle/>
                  <a:p>
                    <a:r>
                      <a:rPr lang="en-US" dirty="0" smtClean="0"/>
                      <a:t>21</a:t>
                    </a:r>
                    <a:endParaRPr lang="en-US" dirty="0"/>
                  </a:p>
                </c:rich>
              </c:tx>
              <c:dLblPos val="ctr"/>
              <c:showLegendKey val="0"/>
              <c:showVal val="1"/>
              <c:showCatName val="0"/>
              <c:showSerName val="0"/>
              <c:showPercent val="0"/>
              <c:showBubbleSize val="0"/>
            </c:dLbl>
            <c:numFmt formatCode="General" sourceLinked="0"/>
            <c:txPr>
              <a:bodyPr/>
              <a:lstStyle/>
              <a:p>
                <a:pPr>
                  <a:defRPr sz="1600" b="1">
                    <a:solidFill>
                      <a:schemeClr val="tx1"/>
                    </a:solidFill>
                  </a:defRPr>
                </a:pPr>
                <a:endParaRPr lang="en-US"/>
              </a:p>
            </c:txPr>
            <c:dLblPos val="inEnd"/>
            <c:showLegendKey val="0"/>
            <c:showVal val="1"/>
            <c:showCatName val="0"/>
            <c:showSerName val="0"/>
            <c:showPercent val="0"/>
            <c:showBubbleSize val="0"/>
            <c:showLeaderLines val="0"/>
          </c:dLbls>
          <c:cat>
            <c:multiLvlStrRef>
              <c:f>Sheet1!$B$1:$H$2</c:f>
              <c:multiLvlStrCache>
                <c:ptCount val="7"/>
                <c:lvl>
                  <c:pt idx="0">
                    <c:v>Nilotinib 300 mg BID</c:v>
                  </c:pt>
                  <c:pt idx="1">
                    <c:v>Nilotinib 400 mg BID</c:v>
                  </c:pt>
                  <c:pt idx="2">
                    <c:v>Imatinib 400 mg QD</c:v>
                  </c:pt>
                  <c:pt idx="4">
                    <c:v>Nilotinib 300 mg BID</c:v>
                  </c:pt>
                  <c:pt idx="5">
                    <c:v>Nilotinib 400 mg BID</c:v>
                  </c:pt>
                  <c:pt idx="6">
                    <c:v>Imatinib 400 mg QD</c:v>
                  </c:pt>
                </c:lvl>
                <c:lvl>
                  <c:pt idx="0">
                    <c:v>On Core Treatment
(excluding clonal evolution)
</c:v>
                  </c:pt>
                  <c:pt idx="1">
                    <c:v>  </c:v>
                  </c:pt>
                  <c:pt idx="2">
                    <c:v>    </c:v>
                  </c:pt>
                  <c:pt idx="3">
                    <c:v>      </c:v>
                  </c:pt>
                  <c:pt idx="4">
                    <c:v>On Study
(excluding clonal evolution)
</c:v>
                  </c:pt>
                  <c:pt idx="5">
                    <c:v>           </c:v>
                  </c:pt>
                  <c:pt idx="6">
                    <c:v>                 </c:v>
                  </c:pt>
                </c:lvl>
              </c:multiLvlStrCache>
            </c:multiLvlStrRef>
          </c:cat>
          <c:val>
            <c:numRef>
              <c:f>Sheet1!$B$3:$H$3</c:f>
              <c:numCache>
                <c:formatCode>General</c:formatCode>
                <c:ptCount val="7"/>
                <c:pt idx="0">
                  <c:v>2</c:v>
                </c:pt>
                <c:pt idx="1">
                  <c:v>3</c:v>
                </c:pt>
                <c:pt idx="2">
                  <c:v>12</c:v>
                </c:pt>
                <c:pt idx="4">
                  <c:v>10</c:v>
                </c:pt>
                <c:pt idx="5">
                  <c:v>6</c:v>
                </c:pt>
                <c:pt idx="6">
                  <c:v>21</c:v>
                </c:pt>
              </c:numCache>
            </c:numRef>
          </c:val>
        </c:ser>
        <c:ser>
          <c:idx val="2"/>
          <c:order val="1"/>
          <c:spPr>
            <a:solidFill>
              <a:srgbClr val="C00000"/>
            </a:solidFill>
            <a:ln>
              <a:solidFill>
                <a:schemeClr val="tx1"/>
              </a:solidFill>
            </a:ln>
          </c:spPr>
          <c:invertIfNegative val="0"/>
          <c:cat>
            <c:multiLvlStrRef>
              <c:f>Sheet1!$B$1:$H$2</c:f>
              <c:multiLvlStrCache>
                <c:ptCount val="7"/>
                <c:lvl>
                  <c:pt idx="0">
                    <c:v>Nilotinib 300 mg BID</c:v>
                  </c:pt>
                  <c:pt idx="1">
                    <c:v>Nilotinib 400 mg BID</c:v>
                  </c:pt>
                  <c:pt idx="2">
                    <c:v>Imatinib 400 mg QD</c:v>
                  </c:pt>
                  <c:pt idx="4">
                    <c:v>Nilotinib 300 mg BID</c:v>
                  </c:pt>
                  <c:pt idx="5">
                    <c:v>Nilotinib 400 mg BID</c:v>
                  </c:pt>
                  <c:pt idx="6">
                    <c:v>Imatinib 400 mg QD</c:v>
                  </c:pt>
                </c:lvl>
                <c:lvl>
                  <c:pt idx="0">
                    <c:v>On Core Treatment
(excluding clonal evolution)
</c:v>
                  </c:pt>
                  <c:pt idx="1">
                    <c:v>  </c:v>
                  </c:pt>
                  <c:pt idx="2">
                    <c:v>    </c:v>
                  </c:pt>
                  <c:pt idx="3">
                    <c:v>      </c:v>
                  </c:pt>
                  <c:pt idx="4">
                    <c:v>On Study
(excluding clonal evolution)
</c:v>
                  </c:pt>
                  <c:pt idx="5">
                    <c:v>           </c:v>
                  </c:pt>
                  <c:pt idx="6">
                    <c:v>                 </c:v>
                  </c:pt>
                </c:lvl>
              </c:multiLvlStrCache>
            </c:multiLvlStrRef>
          </c:cat>
          <c:val>
            <c:numRef>
              <c:f>Sheet1!$B$4:$H$4</c:f>
              <c:numCache>
                <c:formatCode>General</c:formatCode>
                <c:ptCount val="7"/>
                <c:pt idx="0">
                  <c:v>0</c:v>
                </c:pt>
                <c:pt idx="1">
                  <c:v>0</c:v>
                </c:pt>
                <c:pt idx="2">
                  <c:v>0</c:v>
                </c:pt>
                <c:pt idx="4">
                  <c:v>1</c:v>
                </c:pt>
                <c:pt idx="5">
                  <c:v>0</c:v>
                </c:pt>
                <c:pt idx="6">
                  <c:v>0</c:v>
                </c:pt>
              </c:numCache>
            </c:numRef>
          </c:val>
        </c:ser>
        <c:dLbls>
          <c:showLegendKey val="0"/>
          <c:showVal val="0"/>
          <c:showCatName val="0"/>
          <c:showSerName val="0"/>
          <c:showPercent val="0"/>
          <c:showBubbleSize val="0"/>
        </c:dLbls>
        <c:gapWidth val="18"/>
        <c:overlap val="100"/>
        <c:axId val="15882112"/>
        <c:axId val="15883648"/>
      </c:barChart>
      <c:catAx>
        <c:axId val="15882112"/>
        <c:scaling>
          <c:orientation val="minMax"/>
        </c:scaling>
        <c:delete val="0"/>
        <c:axPos val="b"/>
        <c:numFmt formatCode="General" sourceLinked="1"/>
        <c:majorTickMark val="none"/>
        <c:minorTickMark val="none"/>
        <c:tickLblPos val="none"/>
        <c:txPr>
          <a:bodyPr/>
          <a:lstStyle/>
          <a:p>
            <a:pPr>
              <a:defRPr sz="1800" b="1"/>
            </a:pPr>
            <a:endParaRPr lang="en-US"/>
          </a:p>
        </c:txPr>
        <c:crossAx val="15883648"/>
        <c:crosses val="autoZero"/>
        <c:auto val="1"/>
        <c:lblAlgn val="ctr"/>
        <c:lblOffset val="500"/>
        <c:noMultiLvlLbl val="1"/>
      </c:catAx>
      <c:valAx>
        <c:axId val="15883648"/>
        <c:scaling>
          <c:orientation val="minMax"/>
        </c:scaling>
        <c:delete val="0"/>
        <c:axPos val="l"/>
        <c:numFmt formatCode="General" sourceLinked="1"/>
        <c:majorTickMark val="out"/>
        <c:minorTickMark val="none"/>
        <c:tickLblPos val="nextTo"/>
        <c:crossAx val="15882112"/>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dk2" tx1="lt1" bg2="dk1" tx2="lt2" accent1="accent1" accent2="accent2" accent3="accent3" accent4="accent4" accent5="accent5" accent6="accent6" hlink="hlink" folHlink="folHlink"/>
  <c:chart>
    <c:autoTitleDeleted val="0"/>
    <c:plotArea>
      <c:layout>
        <c:manualLayout>
          <c:layoutTarget val="inner"/>
          <c:xMode val="edge"/>
          <c:yMode val="edge"/>
          <c:x val="0.11390095172772573"/>
          <c:y val="4.0354973660432648E-2"/>
          <c:w val="0.86804732420340791"/>
          <c:h val="0.73850410168662295"/>
        </c:manualLayout>
      </c:layout>
      <c:barChart>
        <c:barDir val="col"/>
        <c:grouping val="clustered"/>
        <c:varyColors val="0"/>
        <c:ser>
          <c:idx val="1"/>
          <c:order val="0"/>
          <c:tx>
            <c:strRef>
              <c:f>Sheet1!$B$1</c:f>
              <c:strCache>
                <c:ptCount val="1"/>
                <c:pt idx="0">
                  <c:v>BCR-ABLIS ≥ 1%</c:v>
                </c:pt>
              </c:strCache>
            </c:strRef>
          </c:tx>
          <c:spPr>
            <a:solidFill>
              <a:srgbClr val="FFCAAA">
                <a:lumMod val="50000"/>
              </a:srgbClr>
            </a:solidFill>
            <a:ln>
              <a:solidFill>
                <a:schemeClr val="tx1"/>
              </a:solidFill>
            </a:ln>
          </c:spPr>
          <c:invertIfNegative val="0"/>
          <c:dPt>
            <c:idx val="0"/>
            <c:invertIfNegative val="0"/>
            <c:bubble3D val="0"/>
            <c:spPr>
              <a:solidFill>
                <a:srgbClr val="D55000"/>
              </a:solidFill>
              <a:ln>
                <a:solidFill>
                  <a:schemeClr val="tx1"/>
                </a:solidFill>
              </a:ln>
            </c:spPr>
          </c:dPt>
          <c:dLbls>
            <c:dLbl>
              <c:idx val="1"/>
              <c:layout/>
              <c:tx>
                <c:rich>
                  <a:bodyPr/>
                  <a:lstStyle/>
                  <a:p>
                    <a:r>
                      <a:rPr lang="en-US" smtClean="0"/>
                      <a:t>75.0</a:t>
                    </a:r>
                    <a:endParaRPr lang="en-US"/>
                  </a:p>
                </c:rich>
              </c:tx>
              <c:showLegendKey val="0"/>
              <c:showVal val="1"/>
              <c:showCatName val="0"/>
              <c:showSerName val="0"/>
              <c:showPercent val="0"/>
              <c:showBubbleSize val="0"/>
            </c:dLbl>
            <c:txPr>
              <a:bodyPr/>
              <a:lstStyle/>
              <a:p>
                <a:pPr>
                  <a:defRPr sz="1600" b="1"/>
                </a:pPr>
                <a:endParaRPr lang="en-US"/>
              </a:p>
            </c:txPr>
            <c:showLegendKey val="0"/>
            <c:showVal val="1"/>
            <c:showCatName val="0"/>
            <c:showSerName val="0"/>
            <c:showPercent val="0"/>
            <c:showBubbleSize val="0"/>
            <c:showLeaderLines val="0"/>
          </c:dLbls>
          <c:cat>
            <c:strRef>
              <c:f>Sheet1!$A$2:$A$4</c:f>
              <c:strCache>
                <c:ptCount val="3"/>
                <c:pt idx="0">
                  <c:v>Nilotinib 300 mg BID</c:v>
                </c:pt>
                <c:pt idx="1">
                  <c:v>Nilotinib 400 mg BID</c:v>
                </c:pt>
                <c:pt idx="2">
                  <c:v>Imatinib 400 mg QD</c:v>
                </c:pt>
              </c:strCache>
            </c:strRef>
          </c:cat>
          <c:val>
            <c:numRef>
              <c:f>Sheet1!$B$2:$B$4</c:f>
              <c:numCache>
                <c:formatCode>General</c:formatCode>
                <c:ptCount val="3"/>
                <c:pt idx="0">
                  <c:v>73.599999999999994</c:v>
                </c:pt>
                <c:pt idx="1">
                  <c:v>75</c:v>
                </c:pt>
                <c:pt idx="2">
                  <c:v>72.099999999999994</c:v>
                </c:pt>
              </c:numCache>
            </c:numRef>
          </c:val>
        </c:ser>
        <c:ser>
          <c:idx val="2"/>
          <c:order val="1"/>
          <c:tx>
            <c:strRef>
              <c:f>Sheet1!$C$1</c:f>
              <c:strCache>
                <c:ptCount val="1"/>
                <c:pt idx="0">
                  <c:v>BCR-ABLIS &gt; 1% - ≤ 10%</c:v>
                </c:pt>
              </c:strCache>
            </c:strRef>
          </c:tx>
          <c:spPr>
            <a:solidFill>
              <a:srgbClr val="FF9900">
                <a:lumMod val="60000"/>
                <a:lumOff val="40000"/>
              </a:srgbClr>
            </a:solidFill>
            <a:ln>
              <a:solidFill>
                <a:schemeClr val="tx1"/>
              </a:solidFill>
            </a:ln>
          </c:spPr>
          <c:invertIfNegative val="0"/>
          <c:dLbls>
            <c:txPr>
              <a:bodyPr/>
              <a:lstStyle/>
              <a:p>
                <a:pPr>
                  <a:defRPr sz="1600" b="1"/>
                </a:pPr>
                <a:endParaRPr lang="en-US"/>
              </a:p>
            </c:txPr>
            <c:showLegendKey val="0"/>
            <c:showVal val="1"/>
            <c:showCatName val="0"/>
            <c:showSerName val="0"/>
            <c:showPercent val="0"/>
            <c:showBubbleSize val="0"/>
            <c:showLeaderLines val="0"/>
          </c:dLbls>
          <c:cat>
            <c:strRef>
              <c:f>Sheet1!$A$2:$A$4</c:f>
              <c:strCache>
                <c:ptCount val="3"/>
                <c:pt idx="0">
                  <c:v>Nilotinib 300 mg BID</c:v>
                </c:pt>
                <c:pt idx="1">
                  <c:v>Nilotinib 400 mg BID</c:v>
                </c:pt>
                <c:pt idx="2">
                  <c:v>Imatinib 400 mg QD</c:v>
                </c:pt>
              </c:strCache>
            </c:strRef>
          </c:cat>
          <c:val>
            <c:numRef>
              <c:f>Sheet1!$C$2:$C$4</c:f>
              <c:numCache>
                <c:formatCode>General</c:formatCode>
                <c:ptCount val="3"/>
                <c:pt idx="0">
                  <c:v>52.8</c:v>
                </c:pt>
                <c:pt idx="1">
                  <c:v>45.3</c:v>
                </c:pt>
                <c:pt idx="2">
                  <c:v>35.299999999999997</c:v>
                </c:pt>
              </c:numCache>
            </c:numRef>
          </c:val>
        </c:ser>
        <c:ser>
          <c:idx val="0"/>
          <c:order val="2"/>
          <c:tx>
            <c:strRef>
              <c:f>Sheet1!$D$1</c:f>
              <c:strCache>
                <c:ptCount val="1"/>
                <c:pt idx="0">
                  <c:v>BCR-ABLIS &gt; 10%</c:v>
                </c:pt>
              </c:strCache>
            </c:strRef>
          </c:tx>
          <c:spPr>
            <a:solidFill>
              <a:srgbClr val="FFE5D5"/>
            </a:solidFill>
            <a:ln>
              <a:solidFill>
                <a:schemeClr val="tx1"/>
              </a:solidFill>
            </a:ln>
            <a:effectLst/>
          </c:spPr>
          <c:invertIfNegative val="0"/>
          <c:dPt>
            <c:idx val="1"/>
            <c:invertIfNegative val="0"/>
            <c:bubble3D val="0"/>
          </c:dPt>
          <c:dLbls>
            <c:txPr>
              <a:bodyPr/>
              <a:lstStyle/>
              <a:p>
                <a:pPr>
                  <a:defRPr sz="1600" b="1"/>
                </a:pPr>
                <a:endParaRPr lang="en-US"/>
              </a:p>
            </c:txPr>
            <c:showLegendKey val="0"/>
            <c:showVal val="1"/>
            <c:showCatName val="0"/>
            <c:showSerName val="0"/>
            <c:showPercent val="0"/>
            <c:showBubbleSize val="0"/>
            <c:showLeaderLines val="0"/>
          </c:dLbls>
          <c:cat>
            <c:strRef>
              <c:f>Sheet1!$A$2:$A$4</c:f>
              <c:strCache>
                <c:ptCount val="3"/>
                <c:pt idx="0">
                  <c:v>Nilotinib 300 mg BID</c:v>
                </c:pt>
                <c:pt idx="1">
                  <c:v>Nilotinib 400 mg BID</c:v>
                </c:pt>
                <c:pt idx="2">
                  <c:v>Imatinib 400 mg QD</c:v>
                </c:pt>
              </c:strCache>
            </c:strRef>
          </c:cat>
          <c:val>
            <c:numRef>
              <c:f>Sheet1!$D$2:$D$4</c:f>
              <c:numCache>
                <c:formatCode>General</c:formatCode>
                <c:ptCount val="3"/>
                <c:pt idx="0">
                  <c:v>8.3000000000000007</c:v>
                </c:pt>
                <c:pt idx="1">
                  <c:v>21.4</c:v>
                </c:pt>
                <c:pt idx="2">
                  <c:v>15.9</c:v>
                </c:pt>
              </c:numCache>
            </c:numRef>
          </c:val>
        </c:ser>
        <c:dLbls>
          <c:showLegendKey val="0"/>
          <c:showVal val="0"/>
          <c:showCatName val="0"/>
          <c:showSerName val="0"/>
          <c:showPercent val="0"/>
          <c:showBubbleSize val="0"/>
        </c:dLbls>
        <c:gapWidth val="150"/>
        <c:axId val="40801024"/>
        <c:axId val="40802560"/>
      </c:barChart>
      <c:catAx>
        <c:axId val="40801024"/>
        <c:scaling>
          <c:orientation val="minMax"/>
        </c:scaling>
        <c:delete val="0"/>
        <c:axPos val="b"/>
        <c:majorTickMark val="out"/>
        <c:minorTickMark val="none"/>
        <c:tickLblPos val="nextTo"/>
        <c:txPr>
          <a:bodyPr/>
          <a:lstStyle/>
          <a:p>
            <a:pPr>
              <a:defRPr sz="1400" b="1"/>
            </a:pPr>
            <a:endParaRPr lang="en-US"/>
          </a:p>
        </c:txPr>
        <c:crossAx val="40802560"/>
        <c:crosses val="autoZero"/>
        <c:auto val="1"/>
        <c:lblAlgn val="ctr"/>
        <c:lblOffset val="200"/>
        <c:noMultiLvlLbl val="0"/>
      </c:catAx>
      <c:valAx>
        <c:axId val="40802560"/>
        <c:scaling>
          <c:orientation val="minMax"/>
          <c:max val="80"/>
        </c:scaling>
        <c:delete val="0"/>
        <c:axPos val="l"/>
        <c:title>
          <c:tx>
            <c:rich>
              <a:bodyPr rot="-5400000" vert="horz"/>
              <a:lstStyle/>
              <a:p>
                <a:pPr>
                  <a:defRPr sz="1600"/>
                </a:pPr>
                <a:r>
                  <a:rPr lang="en-US" sz="1600" dirty="0" smtClean="0"/>
                  <a:t>Patients With MR</a:t>
                </a:r>
                <a:r>
                  <a:rPr lang="en-US" sz="1600" baseline="30000" dirty="0" smtClean="0"/>
                  <a:t>4.5 </a:t>
                </a:r>
                <a:r>
                  <a:rPr lang="en-US" sz="1600" baseline="0" dirty="0" smtClean="0"/>
                  <a:t>by 6 Years</a:t>
                </a:r>
                <a:r>
                  <a:rPr lang="en-US" sz="1600" dirty="0" smtClean="0"/>
                  <a:t>,%</a:t>
                </a:r>
                <a:endParaRPr lang="en-US" sz="1600" dirty="0"/>
              </a:p>
            </c:rich>
          </c:tx>
          <c:layout>
            <c:manualLayout>
              <c:xMode val="edge"/>
              <c:yMode val="edge"/>
              <c:x val="3.8070142771434549E-3"/>
              <c:y val="2.1280710534599376E-2"/>
            </c:manualLayout>
          </c:layout>
          <c:overlay val="0"/>
        </c:title>
        <c:numFmt formatCode="General" sourceLinked="1"/>
        <c:majorTickMark val="out"/>
        <c:minorTickMark val="none"/>
        <c:tickLblPos val="nextTo"/>
        <c:crossAx val="40801024"/>
        <c:crosses val="autoZero"/>
        <c:crossBetween val="between"/>
      </c:valAx>
    </c:plotArea>
    <c:plotVisOnly val="1"/>
    <c:dispBlanksAs val="gap"/>
    <c:showDLblsOverMax val="0"/>
  </c:chart>
  <c:txPr>
    <a:bodyPr/>
    <a:lstStyle/>
    <a:p>
      <a:pPr>
        <a:defRPr sz="1800"/>
      </a:pPr>
      <a:endParaRPr lang="en-US"/>
    </a:p>
  </c:txPr>
  <c:externalData r:id="rId2">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4.9392745288705055E-2"/>
          <c:y val="3.0454199707279514E-2"/>
          <c:w val="0.94680203225528892"/>
          <c:h val="0.9000889430268264"/>
        </c:manualLayout>
      </c:layout>
      <c:barChart>
        <c:barDir val="col"/>
        <c:grouping val="stacked"/>
        <c:varyColors val="0"/>
        <c:ser>
          <c:idx val="0"/>
          <c:order val="0"/>
          <c:spPr>
            <a:solidFill>
              <a:srgbClr val="0070C0"/>
            </a:solidFill>
            <a:ln>
              <a:solidFill>
                <a:srgbClr val="FFFFFF"/>
              </a:solidFill>
            </a:ln>
          </c:spPr>
          <c:invertIfNegative val="0"/>
          <c:dPt>
            <c:idx val="0"/>
            <c:invertIfNegative val="0"/>
            <c:bubble3D val="0"/>
            <c:spPr>
              <a:solidFill>
                <a:srgbClr val="FFFFFF">
                  <a:lumMod val="65000"/>
                </a:srgbClr>
              </a:solidFill>
              <a:ln>
                <a:solidFill>
                  <a:srgbClr val="FFFFFF"/>
                </a:solidFill>
              </a:ln>
            </c:spPr>
          </c:dPt>
          <c:dPt>
            <c:idx val="1"/>
            <c:invertIfNegative val="0"/>
            <c:bubble3D val="0"/>
            <c:spPr>
              <a:solidFill>
                <a:srgbClr val="00B0F0"/>
              </a:solidFill>
              <a:ln>
                <a:solidFill>
                  <a:srgbClr val="FFFFFF"/>
                </a:solidFill>
              </a:ln>
            </c:spPr>
          </c:dPt>
          <c:dPt>
            <c:idx val="2"/>
            <c:invertIfNegative val="0"/>
            <c:bubble3D val="0"/>
            <c:spPr>
              <a:solidFill>
                <a:srgbClr val="FFFF00">
                  <a:lumMod val="60000"/>
                  <a:lumOff val="40000"/>
                </a:srgbClr>
              </a:solidFill>
              <a:ln>
                <a:solidFill>
                  <a:srgbClr val="FFFFFF"/>
                </a:solidFill>
              </a:ln>
            </c:spPr>
          </c:dPt>
          <c:dPt>
            <c:idx val="4"/>
            <c:invertIfNegative val="0"/>
            <c:bubble3D val="0"/>
            <c:spPr>
              <a:solidFill>
                <a:srgbClr val="FFFFFF">
                  <a:lumMod val="65000"/>
                </a:srgbClr>
              </a:solidFill>
              <a:ln>
                <a:solidFill>
                  <a:srgbClr val="FFFFFF"/>
                </a:solidFill>
              </a:ln>
            </c:spPr>
          </c:dPt>
          <c:dPt>
            <c:idx val="5"/>
            <c:invertIfNegative val="0"/>
            <c:bubble3D val="0"/>
            <c:spPr>
              <a:solidFill>
                <a:srgbClr val="00B0F0"/>
              </a:solidFill>
              <a:ln>
                <a:solidFill>
                  <a:srgbClr val="FFFFFF"/>
                </a:solidFill>
              </a:ln>
            </c:spPr>
          </c:dPt>
          <c:dPt>
            <c:idx val="6"/>
            <c:invertIfNegative val="0"/>
            <c:bubble3D val="0"/>
            <c:spPr>
              <a:solidFill>
                <a:srgbClr val="FFFF00">
                  <a:lumMod val="60000"/>
                  <a:lumOff val="40000"/>
                </a:srgbClr>
              </a:solidFill>
              <a:ln>
                <a:solidFill>
                  <a:srgbClr val="FFFFFF"/>
                </a:solidFill>
              </a:ln>
            </c:spPr>
          </c:dPt>
          <c:dPt>
            <c:idx val="8"/>
            <c:invertIfNegative val="0"/>
            <c:bubble3D val="0"/>
            <c:spPr>
              <a:solidFill>
                <a:srgbClr val="FFFFFF">
                  <a:lumMod val="65000"/>
                </a:srgbClr>
              </a:solidFill>
              <a:ln>
                <a:solidFill>
                  <a:srgbClr val="FFFFFF"/>
                </a:solidFill>
              </a:ln>
            </c:spPr>
          </c:dPt>
          <c:dPt>
            <c:idx val="9"/>
            <c:invertIfNegative val="0"/>
            <c:bubble3D val="0"/>
            <c:spPr>
              <a:solidFill>
                <a:srgbClr val="00B0F0"/>
              </a:solidFill>
              <a:ln>
                <a:solidFill>
                  <a:srgbClr val="FFFFFF"/>
                </a:solidFill>
              </a:ln>
            </c:spPr>
          </c:dPt>
          <c:dPt>
            <c:idx val="10"/>
            <c:invertIfNegative val="0"/>
            <c:bubble3D val="0"/>
            <c:spPr>
              <a:solidFill>
                <a:srgbClr val="FFFF00">
                  <a:lumMod val="60000"/>
                  <a:lumOff val="40000"/>
                </a:srgbClr>
              </a:solidFill>
              <a:ln>
                <a:solidFill>
                  <a:srgbClr val="FFFFFF"/>
                </a:solidFill>
              </a:ln>
            </c:spPr>
          </c:dPt>
          <c:dPt>
            <c:idx val="12"/>
            <c:invertIfNegative val="0"/>
            <c:bubble3D val="0"/>
            <c:spPr>
              <a:solidFill>
                <a:srgbClr val="FFFFFF">
                  <a:lumMod val="65000"/>
                </a:srgbClr>
              </a:solidFill>
              <a:ln>
                <a:solidFill>
                  <a:srgbClr val="FFFFFF"/>
                </a:solidFill>
              </a:ln>
            </c:spPr>
          </c:dPt>
          <c:dPt>
            <c:idx val="13"/>
            <c:invertIfNegative val="0"/>
            <c:bubble3D val="0"/>
            <c:spPr>
              <a:solidFill>
                <a:srgbClr val="00B0F0"/>
              </a:solidFill>
              <a:ln>
                <a:solidFill>
                  <a:srgbClr val="FFFFFF"/>
                </a:solidFill>
              </a:ln>
            </c:spPr>
          </c:dPt>
          <c:dPt>
            <c:idx val="14"/>
            <c:invertIfNegative val="0"/>
            <c:bubble3D val="0"/>
            <c:spPr>
              <a:solidFill>
                <a:srgbClr val="FFFF00">
                  <a:lumMod val="60000"/>
                  <a:lumOff val="40000"/>
                </a:srgbClr>
              </a:solidFill>
              <a:ln>
                <a:solidFill>
                  <a:srgbClr val="FFFFFF"/>
                </a:solidFill>
              </a:ln>
            </c:spPr>
          </c:dPt>
          <c:dPt>
            <c:idx val="16"/>
            <c:invertIfNegative val="0"/>
            <c:bubble3D val="0"/>
            <c:spPr>
              <a:solidFill>
                <a:srgbClr val="FFFFFF">
                  <a:lumMod val="65000"/>
                </a:srgbClr>
              </a:solidFill>
              <a:ln>
                <a:solidFill>
                  <a:srgbClr val="FFFFFF"/>
                </a:solidFill>
              </a:ln>
            </c:spPr>
          </c:dPt>
          <c:dPt>
            <c:idx val="17"/>
            <c:invertIfNegative val="0"/>
            <c:bubble3D val="0"/>
            <c:spPr>
              <a:solidFill>
                <a:srgbClr val="00B0F0"/>
              </a:solidFill>
              <a:ln>
                <a:solidFill>
                  <a:srgbClr val="FFFFFF"/>
                </a:solidFill>
              </a:ln>
            </c:spPr>
          </c:dPt>
          <c:dPt>
            <c:idx val="18"/>
            <c:invertIfNegative val="0"/>
            <c:bubble3D val="0"/>
            <c:spPr>
              <a:solidFill>
                <a:srgbClr val="FFFF00">
                  <a:lumMod val="60000"/>
                  <a:lumOff val="40000"/>
                </a:srgbClr>
              </a:solidFill>
              <a:ln>
                <a:solidFill>
                  <a:srgbClr val="FFFFFF"/>
                </a:solidFill>
              </a:ln>
            </c:spPr>
          </c:dPt>
          <c:dPt>
            <c:idx val="20"/>
            <c:invertIfNegative val="0"/>
            <c:bubble3D val="0"/>
            <c:spPr>
              <a:solidFill>
                <a:srgbClr val="FFFFFF">
                  <a:lumMod val="65000"/>
                </a:srgbClr>
              </a:solidFill>
              <a:ln>
                <a:solidFill>
                  <a:srgbClr val="FFFFFF"/>
                </a:solidFill>
              </a:ln>
            </c:spPr>
          </c:dPt>
          <c:dPt>
            <c:idx val="21"/>
            <c:invertIfNegative val="0"/>
            <c:bubble3D val="0"/>
            <c:spPr>
              <a:solidFill>
                <a:srgbClr val="00B0F0"/>
              </a:solidFill>
              <a:ln>
                <a:solidFill>
                  <a:srgbClr val="FFFFFF"/>
                </a:solidFill>
              </a:ln>
            </c:spPr>
          </c:dPt>
          <c:dPt>
            <c:idx val="22"/>
            <c:invertIfNegative val="0"/>
            <c:bubble3D val="0"/>
            <c:spPr>
              <a:solidFill>
                <a:srgbClr val="FFFF00">
                  <a:lumMod val="60000"/>
                  <a:lumOff val="40000"/>
                </a:srgbClr>
              </a:solidFill>
              <a:ln>
                <a:solidFill>
                  <a:srgbClr val="FFFFFF"/>
                </a:solidFill>
              </a:ln>
            </c:spPr>
          </c:dPt>
          <c:dPt>
            <c:idx val="24"/>
            <c:invertIfNegative val="0"/>
            <c:bubble3D val="0"/>
            <c:spPr>
              <a:solidFill>
                <a:srgbClr val="FFFFFF">
                  <a:lumMod val="65000"/>
                </a:srgbClr>
              </a:solidFill>
              <a:ln>
                <a:solidFill>
                  <a:srgbClr val="FFFFFF"/>
                </a:solidFill>
              </a:ln>
            </c:spPr>
          </c:dPt>
          <c:dPt>
            <c:idx val="25"/>
            <c:invertIfNegative val="0"/>
            <c:bubble3D val="0"/>
            <c:spPr>
              <a:solidFill>
                <a:srgbClr val="00B0F0"/>
              </a:solidFill>
              <a:ln>
                <a:solidFill>
                  <a:srgbClr val="FFFFFF"/>
                </a:solidFill>
              </a:ln>
            </c:spPr>
          </c:dPt>
          <c:dPt>
            <c:idx val="26"/>
            <c:invertIfNegative val="0"/>
            <c:bubble3D val="0"/>
            <c:spPr>
              <a:solidFill>
                <a:srgbClr val="FFFF00">
                  <a:lumMod val="60000"/>
                  <a:lumOff val="40000"/>
                </a:srgbClr>
              </a:solidFill>
              <a:ln>
                <a:solidFill>
                  <a:srgbClr val="FFFFFF"/>
                </a:solidFill>
              </a:ln>
            </c:spPr>
          </c:dPt>
          <c:dPt>
            <c:idx val="28"/>
            <c:invertIfNegative val="0"/>
            <c:bubble3D val="0"/>
            <c:spPr>
              <a:solidFill>
                <a:srgbClr val="FFFFFF">
                  <a:lumMod val="65000"/>
                </a:srgbClr>
              </a:solidFill>
              <a:ln>
                <a:solidFill>
                  <a:srgbClr val="FFFFFF"/>
                </a:solidFill>
              </a:ln>
            </c:spPr>
          </c:dPt>
          <c:dPt>
            <c:idx val="29"/>
            <c:invertIfNegative val="0"/>
            <c:bubble3D val="0"/>
            <c:spPr>
              <a:solidFill>
                <a:srgbClr val="00B0F0"/>
              </a:solidFill>
              <a:ln>
                <a:solidFill>
                  <a:srgbClr val="FFFFFF"/>
                </a:solidFill>
              </a:ln>
            </c:spPr>
          </c:dPt>
          <c:dPt>
            <c:idx val="30"/>
            <c:invertIfNegative val="0"/>
            <c:bubble3D val="0"/>
            <c:spPr>
              <a:solidFill>
                <a:srgbClr val="FFFF00">
                  <a:lumMod val="60000"/>
                  <a:lumOff val="40000"/>
                </a:srgbClr>
              </a:solidFill>
              <a:ln>
                <a:solidFill>
                  <a:srgbClr val="FFFFFF"/>
                </a:solidFill>
              </a:ln>
            </c:spPr>
          </c:dPt>
          <c:dPt>
            <c:idx val="32"/>
            <c:invertIfNegative val="0"/>
            <c:bubble3D val="0"/>
            <c:spPr>
              <a:solidFill>
                <a:srgbClr val="FFFFFF">
                  <a:lumMod val="65000"/>
                </a:srgbClr>
              </a:solidFill>
              <a:ln>
                <a:solidFill>
                  <a:srgbClr val="FFFFFF"/>
                </a:solidFill>
              </a:ln>
            </c:spPr>
          </c:dPt>
          <c:dPt>
            <c:idx val="33"/>
            <c:invertIfNegative val="0"/>
            <c:bubble3D val="0"/>
            <c:spPr>
              <a:solidFill>
                <a:srgbClr val="00B0F0"/>
              </a:solidFill>
              <a:ln>
                <a:solidFill>
                  <a:srgbClr val="FFFFFF"/>
                </a:solidFill>
              </a:ln>
            </c:spPr>
          </c:dPt>
          <c:dPt>
            <c:idx val="34"/>
            <c:invertIfNegative val="0"/>
            <c:bubble3D val="0"/>
            <c:spPr>
              <a:solidFill>
                <a:srgbClr val="FFFF00">
                  <a:lumMod val="60000"/>
                  <a:lumOff val="40000"/>
                </a:srgbClr>
              </a:solidFill>
              <a:ln>
                <a:solidFill>
                  <a:srgbClr val="FFFFFF"/>
                </a:solidFill>
              </a:ln>
            </c:spPr>
          </c:dPt>
          <c:dPt>
            <c:idx val="36"/>
            <c:invertIfNegative val="0"/>
            <c:bubble3D val="0"/>
            <c:spPr>
              <a:solidFill>
                <a:srgbClr val="FFFFFF">
                  <a:lumMod val="65000"/>
                </a:srgbClr>
              </a:solidFill>
              <a:ln>
                <a:solidFill>
                  <a:srgbClr val="FFFFFF"/>
                </a:solidFill>
              </a:ln>
            </c:spPr>
          </c:dPt>
          <c:dPt>
            <c:idx val="37"/>
            <c:invertIfNegative val="0"/>
            <c:bubble3D val="0"/>
            <c:spPr>
              <a:solidFill>
                <a:srgbClr val="00B0F0"/>
              </a:solidFill>
              <a:ln>
                <a:solidFill>
                  <a:srgbClr val="FFFFFF"/>
                </a:solidFill>
              </a:ln>
            </c:spPr>
          </c:dPt>
          <c:dPt>
            <c:idx val="38"/>
            <c:invertIfNegative val="0"/>
            <c:bubble3D val="0"/>
            <c:spPr>
              <a:solidFill>
                <a:srgbClr val="FFFF00">
                  <a:lumMod val="60000"/>
                  <a:lumOff val="40000"/>
                </a:srgbClr>
              </a:solidFill>
              <a:ln>
                <a:solidFill>
                  <a:srgbClr val="FFFFFF"/>
                </a:solidFill>
              </a:ln>
            </c:spPr>
          </c:dPt>
          <c:dPt>
            <c:idx val="40"/>
            <c:invertIfNegative val="0"/>
            <c:bubble3D val="0"/>
            <c:spPr>
              <a:solidFill>
                <a:srgbClr val="FFFFFF">
                  <a:lumMod val="65000"/>
                </a:srgbClr>
              </a:solidFill>
              <a:ln>
                <a:solidFill>
                  <a:srgbClr val="FFFFFF"/>
                </a:solidFill>
              </a:ln>
            </c:spPr>
          </c:dPt>
          <c:dPt>
            <c:idx val="41"/>
            <c:invertIfNegative val="0"/>
            <c:bubble3D val="0"/>
            <c:spPr>
              <a:solidFill>
                <a:srgbClr val="00B0F0"/>
              </a:solidFill>
              <a:ln>
                <a:solidFill>
                  <a:srgbClr val="FFFFFF"/>
                </a:solidFill>
              </a:ln>
            </c:spPr>
          </c:dPt>
          <c:dPt>
            <c:idx val="42"/>
            <c:invertIfNegative val="0"/>
            <c:bubble3D val="0"/>
            <c:spPr>
              <a:solidFill>
                <a:srgbClr val="FFFF00">
                  <a:lumMod val="60000"/>
                  <a:lumOff val="40000"/>
                </a:srgbClr>
              </a:solidFill>
              <a:ln>
                <a:solidFill>
                  <a:srgbClr val="FFFFFF"/>
                </a:solidFill>
              </a:ln>
            </c:spPr>
          </c:dPt>
          <c:dPt>
            <c:idx val="44"/>
            <c:invertIfNegative val="0"/>
            <c:bubble3D val="0"/>
            <c:spPr>
              <a:solidFill>
                <a:srgbClr val="FFFFFF">
                  <a:lumMod val="65000"/>
                </a:srgbClr>
              </a:solidFill>
              <a:ln>
                <a:solidFill>
                  <a:srgbClr val="FFFFFF"/>
                </a:solidFill>
              </a:ln>
            </c:spPr>
          </c:dPt>
          <c:dPt>
            <c:idx val="45"/>
            <c:invertIfNegative val="0"/>
            <c:bubble3D val="0"/>
            <c:spPr>
              <a:solidFill>
                <a:srgbClr val="00B0F0"/>
              </a:solidFill>
              <a:ln>
                <a:solidFill>
                  <a:srgbClr val="FFFFFF"/>
                </a:solidFill>
              </a:ln>
            </c:spPr>
          </c:dPt>
          <c:dPt>
            <c:idx val="46"/>
            <c:invertIfNegative val="0"/>
            <c:bubble3D val="0"/>
            <c:spPr>
              <a:solidFill>
                <a:srgbClr val="FFFF00">
                  <a:lumMod val="60000"/>
                  <a:lumOff val="40000"/>
                </a:srgbClr>
              </a:solidFill>
              <a:ln>
                <a:solidFill>
                  <a:srgbClr val="FFFFFF"/>
                </a:solidFill>
              </a:ln>
            </c:spPr>
          </c:dPt>
          <c:dPt>
            <c:idx val="48"/>
            <c:invertIfNegative val="0"/>
            <c:bubble3D val="0"/>
            <c:spPr>
              <a:solidFill>
                <a:srgbClr val="FFFFFF">
                  <a:lumMod val="65000"/>
                </a:srgbClr>
              </a:solidFill>
              <a:ln>
                <a:solidFill>
                  <a:srgbClr val="FFFFFF"/>
                </a:solidFill>
              </a:ln>
            </c:spPr>
          </c:dPt>
          <c:dPt>
            <c:idx val="49"/>
            <c:invertIfNegative val="0"/>
            <c:bubble3D val="0"/>
            <c:spPr>
              <a:solidFill>
                <a:srgbClr val="00B0F0"/>
              </a:solidFill>
              <a:ln>
                <a:solidFill>
                  <a:srgbClr val="FFFFFF"/>
                </a:solidFill>
              </a:ln>
            </c:spPr>
          </c:dPt>
          <c:dPt>
            <c:idx val="50"/>
            <c:invertIfNegative val="0"/>
            <c:bubble3D val="0"/>
            <c:spPr>
              <a:solidFill>
                <a:srgbClr val="FFFF00">
                  <a:lumMod val="60000"/>
                  <a:lumOff val="40000"/>
                </a:srgbClr>
              </a:solidFill>
              <a:ln>
                <a:solidFill>
                  <a:srgbClr val="FFFFFF"/>
                </a:solidFill>
              </a:ln>
            </c:spPr>
          </c:dPt>
          <c:dPt>
            <c:idx val="52"/>
            <c:invertIfNegative val="0"/>
            <c:bubble3D val="0"/>
            <c:spPr>
              <a:solidFill>
                <a:srgbClr val="FFFFFF">
                  <a:lumMod val="65000"/>
                </a:srgbClr>
              </a:solidFill>
              <a:ln>
                <a:solidFill>
                  <a:srgbClr val="FFFFFF"/>
                </a:solidFill>
              </a:ln>
            </c:spPr>
          </c:dPt>
          <c:dPt>
            <c:idx val="53"/>
            <c:invertIfNegative val="0"/>
            <c:bubble3D val="0"/>
            <c:spPr>
              <a:solidFill>
                <a:srgbClr val="00B0F0"/>
              </a:solidFill>
              <a:ln>
                <a:solidFill>
                  <a:srgbClr val="FFFFFF"/>
                </a:solidFill>
              </a:ln>
            </c:spPr>
          </c:dPt>
          <c:dPt>
            <c:idx val="54"/>
            <c:invertIfNegative val="0"/>
            <c:bubble3D val="0"/>
            <c:spPr>
              <a:solidFill>
                <a:srgbClr val="FFFF66"/>
              </a:solidFill>
              <a:ln>
                <a:solidFill>
                  <a:srgbClr val="FFFFFF"/>
                </a:solidFill>
              </a:ln>
            </c:spPr>
          </c:dPt>
          <c:dPt>
            <c:idx val="56"/>
            <c:invertIfNegative val="0"/>
            <c:bubble3D val="0"/>
            <c:spPr>
              <a:solidFill>
                <a:srgbClr val="FFFFFF">
                  <a:lumMod val="65000"/>
                </a:srgbClr>
              </a:solidFill>
              <a:ln>
                <a:solidFill>
                  <a:srgbClr val="FFFFFF"/>
                </a:solidFill>
              </a:ln>
            </c:spPr>
          </c:dPt>
          <c:dPt>
            <c:idx val="57"/>
            <c:invertIfNegative val="0"/>
            <c:bubble3D val="0"/>
            <c:spPr>
              <a:solidFill>
                <a:srgbClr val="00B0F0"/>
              </a:solidFill>
              <a:ln>
                <a:solidFill>
                  <a:srgbClr val="FFFFFF"/>
                </a:solidFill>
              </a:ln>
            </c:spPr>
          </c:dPt>
          <c:dPt>
            <c:idx val="58"/>
            <c:invertIfNegative val="0"/>
            <c:bubble3D val="0"/>
            <c:spPr>
              <a:solidFill>
                <a:srgbClr val="FFFF66"/>
              </a:solidFill>
              <a:ln>
                <a:solidFill>
                  <a:srgbClr val="FFFFFF"/>
                </a:solidFill>
              </a:ln>
            </c:spPr>
          </c:dPt>
          <c:val>
            <c:numRef>
              <c:f>Sheet1!$B$19:$BH$19</c:f>
              <c:numCache>
                <c:formatCode>General</c:formatCode>
                <c:ptCount val="59"/>
                <c:pt idx="0">
                  <c:v>12.9</c:v>
                </c:pt>
                <c:pt idx="1">
                  <c:v>9</c:v>
                </c:pt>
                <c:pt idx="2">
                  <c:v>14.6</c:v>
                </c:pt>
                <c:pt idx="4">
                  <c:v>12.2</c:v>
                </c:pt>
                <c:pt idx="5">
                  <c:v>11.6</c:v>
                </c:pt>
                <c:pt idx="6">
                  <c:v>22.1</c:v>
                </c:pt>
                <c:pt idx="8">
                  <c:v>10.4</c:v>
                </c:pt>
                <c:pt idx="9">
                  <c:v>12.3</c:v>
                </c:pt>
                <c:pt idx="10">
                  <c:v>8.9</c:v>
                </c:pt>
                <c:pt idx="12">
                  <c:v>3.9</c:v>
                </c:pt>
                <c:pt idx="13">
                  <c:v>4.7</c:v>
                </c:pt>
                <c:pt idx="14">
                  <c:v>7.1</c:v>
                </c:pt>
                <c:pt idx="16">
                  <c:v>3.2</c:v>
                </c:pt>
                <c:pt idx="17">
                  <c:v>3.6</c:v>
                </c:pt>
                <c:pt idx="18">
                  <c:v>10.4</c:v>
                </c:pt>
                <c:pt idx="20">
                  <c:v>10</c:v>
                </c:pt>
                <c:pt idx="21">
                  <c:v>10.1</c:v>
                </c:pt>
                <c:pt idx="22">
                  <c:v>4.3</c:v>
                </c:pt>
                <c:pt idx="24">
                  <c:v>7.9</c:v>
                </c:pt>
                <c:pt idx="25">
                  <c:v>10.1</c:v>
                </c:pt>
                <c:pt idx="26">
                  <c:v>10.4</c:v>
                </c:pt>
                <c:pt idx="28">
                  <c:v>7.5</c:v>
                </c:pt>
                <c:pt idx="29">
                  <c:v>7.2</c:v>
                </c:pt>
                <c:pt idx="30">
                  <c:v>0.4</c:v>
                </c:pt>
                <c:pt idx="32">
                  <c:v>4.3</c:v>
                </c:pt>
                <c:pt idx="33">
                  <c:v>9.4</c:v>
                </c:pt>
                <c:pt idx="34">
                  <c:v>2.5</c:v>
                </c:pt>
                <c:pt idx="36">
                  <c:v>4.3</c:v>
                </c:pt>
                <c:pt idx="37">
                  <c:v>9</c:v>
                </c:pt>
                <c:pt idx="38">
                  <c:v>0.4</c:v>
                </c:pt>
                <c:pt idx="40">
                  <c:v>38.4</c:v>
                </c:pt>
                <c:pt idx="41">
                  <c:v>44.8</c:v>
                </c:pt>
                <c:pt idx="42">
                  <c:v>19.3</c:v>
                </c:pt>
                <c:pt idx="44">
                  <c:v>32.299999999999997</c:v>
                </c:pt>
                <c:pt idx="45">
                  <c:v>36.799999999999997</c:v>
                </c:pt>
                <c:pt idx="46">
                  <c:v>23.2</c:v>
                </c:pt>
                <c:pt idx="48">
                  <c:v>22.2</c:v>
                </c:pt>
                <c:pt idx="49">
                  <c:v>30.7</c:v>
                </c:pt>
                <c:pt idx="50">
                  <c:v>41.1</c:v>
                </c:pt>
                <c:pt idx="52">
                  <c:v>20.100000000000001</c:v>
                </c:pt>
                <c:pt idx="53">
                  <c:v>23.1</c:v>
                </c:pt>
                <c:pt idx="54">
                  <c:v>46.1</c:v>
                </c:pt>
                <c:pt idx="56">
                  <c:v>12.9</c:v>
                </c:pt>
                <c:pt idx="57">
                  <c:v>11.9</c:v>
                </c:pt>
                <c:pt idx="58">
                  <c:v>33.9</c:v>
                </c:pt>
              </c:numCache>
            </c:numRef>
          </c:val>
        </c:ser>
        <c:dLbls>
          <c:showLegendKey val="0"/>
          <c:showVal val="0"/>
          <c:showCatName val="0"/>
          <c:showSerName val="0"/>
          <c:showPercent val="0"/>
          <c:showBubbleSize val="0"/>
        </c:dLbls>
        <c:gapWidth val="20"/>
        <c:overlap val="100"/>
        <c:axId val="43488384"/>
        <c:axId val="43489920"/>
      </c:barChart>
      <c:catAx>
        <c:axId val="43488384"/>
        <c:scaling>
          <c:orientation val="minMax"/>
        </c:scaling>
        <c:delete val="0"/>
        <c:axPos val="b"/>
        <c:numFmt formatCode="General" sourceLinked="1"/>
        <c:majorTickMark val="none"/>
        <c:minorTickMark val="none"/>
        <c:tickLblPos val="none"/>
        <c:spPr>
          <a:ln w="12787">
            <a:solidFill>
              <a:srgbClr val="FFFFFF"/>
            </a:solidFill>
            <a:prstDash val="solid"/>
          </a:ln>
        </c:spPr>
        <c:txPr>
          <a:bodyPr rot="0" vert="horz"/>
          <a:lstStyle/>
          <a:p>
            <a:pPr>
              <a:defRPr sz="982" b="1" i="0" u="none" strike="noStrike" baseline="0">
                <a:solidFill>
                  <a:schemeClr val="tx1"/>
                </a:solidFill>
                <a:latin typeface="Arial"/>
                <a:ea typeface="Arial"/>
                <a:cs typeface="Arial"/>
              </a:defRPr>
            </a:pPr>
            <a:endParaRPr lang="en-US"/>
          </a:p>
        </c:txPr>
        <c:crossAx val="43489920"/>
        <c:crosses val="autoZero"/>
        <c:auto val="1"/>
        <c:lblAlgn val="ctr"/>
        <c:lblOffset val="100"/>
        <c:tickLblSkip val="1"/>
        <c:tickMarkSkip val="1"/>
        <c:noMultiLvlLbl val="0"/>
      </c:catAx>
      <c:valAx>
        <c:axId val="43489920"/>
        <c:scaling>
          <c:orientation val="minMax"/>
        </c:scaling>
        <c:delete val="0"/>
        <c:axPos val="l"/>
        <c:numFmt formatCode="General" sourceLinked="1"/>
        <c:majorTickMark val="out"/>
        <c:minorTickMark val="none"/>
        <c:tickLblPos val="nextTo"/>
        <c:spPr>
          <a:ln w="12787">
            <a:solidFill>
              <a:srgbClr val="FFFFFF"/>
            </a:solidFill>
            <a:prstDash val="solid"/>
          </a:ln>
        </c:spPr>
        <c:txPr>
          <a:bodyPr rot="0" vert="horz"/>
          <a:lstStyle/>
          <a:p>
            <a:pPr>
              <a:defRPr sz="1200" b="1" i="0" u="none" strike="noStrike" baseline="0">
                <a:solidFill>
                  <a:srgbClr val="FFFFFF"/>
                </a:solidFill>
                <a:latin typeface="Arial"/>
                <a:ea typeface="Arial"/>
                <a:cs typeface="Arial"/>
              </a:defRPr>
            </a:pPr>
            <a:endParaRPr lang="en-US"/>
          </a:p>
        </c:txPr>
        <c:crossAx val="43488384"/>
        <c:crosses val="autoZero"/>
        <c:crossBetween val="between"/>
      </c:valAx>
      <c:spPr>
        <a:noFill/>
        <a:ln w="25400">
          <a:noFill/>
        </a:ln>
      </c:spPr>
    </c:plotArea>
    <c:plotVisOnly val="1"/>
    <c:dispBlanksAs val="gap"/>
    <c:showDLblsOverMax val="0"/>
  </c:chart>
  <c:spPr>
    <a:noFill/>
    <a:ln>
      <a:noFill/>
    </a:ln>
  </c:spPr>
  <c:txPr>
    <a:bodyPr/>
    <a:lstStyle/>
    <a:p>
      <a:pPr>
        <a:defRPr sz="1863" b="1" i="0" u="none" strike="noStrike" baseline="0">
          <a:solidFill>
            <a:schemeClr val="tx1"/>
          </a:solidFill>
          <a:latin typeface="Arial"/>
          <a:ea typeface="Arial"/>
          <a:cs typeface="Arial"/>
        </a:defRPr>
      </a:pPr>
      <a:endParaRPr lang="en-US"/>
    </a:p>
  </c:txPr>
  <c:externalData r:id="rId2">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C4B7D1A-216A-4F5C-AA0D-B678A9E7F9CE}" type="datetimeFigureOut">
              <a:rPr lang="en-US" smtClean="0"/>
              <a:t>12/11/2014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4D69795-1F15-4DAC-B30E-C84EBB9B9E7A}" type="slidenum">
              <a:rPr lang="en-US" smtClean="0"/>
              <a:t>‹#›</a:t>
            </a:fld>
            <a:endParaRPr lang="en-US"/>
          </a:p>
        </p:txBody>
      </p:sp>
    </p:spTree>
    <p:extLst>
      <p:ext uri="{BB962C8B-B14F-4D97-AF65-F5344CB8AC3E}">
        <p14:creationId xmlns:p14="http://schemas.microsoft.com/office/powerpoint/2010/main" val="33961954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629" indent="-285625" eaLnBrk="0" hangingPunct="0">
              <a:defRPr>
                <a:solidFill>
                  <a:schemeClr val="tx1"/>
                </a:solidFill>
                <a:latin typeface="Arial" pitchFamily="34" charset="0"/>
                <a:cs typeface="Arial" pitchFamily="34" charset="0"/>
              </a:defRPr>
            </a:lvl2pPr>
            <a:lvl3pPr marL="1142506" indent="-228500" eaLnBrk="0" hangingPunct="0">
              <a:defRPr>
                <a:solidFill>
                  <a:schemeClr val="tx1"/>
                </a:solidFill>
                <a:latin typeface="Arial" pitchFamily="34" charset="0"/>
                <a:cs typeface="Arial" pitchFamily="34" charset="0"/>
              </a:defRPr>
            </a:lvl3pPr>
            <a:lvl4pPr marL="1599506" indent="-228500" eaLnBrk="0" hangingPunct="0">
              <a:defRPr>
                <a:solidFill>
                  <a:schemeClr val="tx1"/>
                </a:solidFill>
                <a:latin typeface="Arial" pitchFamily="34" charset="0"/>
                <a:cs typeface="Arial" pitchFamily="34" charset="0"/>
              </a:defRPr>
            </a:lvl4pPr>
            <a:lvl5pPr marL="2056508" indent="-228500" eaLnBrk="0" hangingPunct="0">
              <a:defRPr>
                <a:solidFill>
                  <a:schemeClr val="tx1"/>
                </a:solidFill>
                <a:latin typeface="Arial" pitchFamily="34" charset="0"/>
                <a:cs typeface="Arial" pitchFamily="34" charset="0"/>
              </a:defRPr>
            </a:lvl5pPr>
            <a:lvl6pPr marL="2513509" indent="-228500" eaLnBrk="0" fontAlgn="base" hangingPunct="0">
              <a:spcBef>
                <a:spcPct val="0"/>
              </a:spcBef>
              <a:spcAft>
                <a:spcPct val="0"/>
              </a:spcAft>
              <a:defRPr>
                <a:solidFill>
                  <a:schemeClr val="tx1"/>
                </a:solidFill>
                <a:latin typeface="Arial" pitchFamily="34" charset="0"/>
                <a:cs typeface="Arial" pitchFamily="34" charset="0"/>
              </a:defRPr>
            </a:lvl6pPr>
            <a:lvl7pPr marL="2970512" indent="-228500" eaLnBrk="0" fontAlgn="base" hangingPunct="0">
              <a:spcBef>
                <a:spcPct val="0"/>
              </a:spcBef>
              <a:spcAft>
                <a:spcPct val="0"/>
              </a:spcAft>
              <a:defRPr>
                <a:solidFill>
                  <a:schemeClr val="tx1"/>
                </a:solidFill>
                <a:latin typeface="Arial" pitchFamily="34" charset="0"/>
                <a:cs typeface="Arial" pitchFamily="34" charset="0"/>
              </a:defRPr>
            </a:lvl7pPr>
            <a:lvl8pPr marL="3427514" indent="-228500" eaLnBrk="0" fontAlgn="base" hangingPunct="0">
              <a:spcBef>
                <a:spcPct val="0"/>
              </a:spcBef>
              <a:spcAft>
                <a:spcPct val="0"/>
              </a:spcAft>
              <a:defRPr>
                <a:solidFill>
                  <a:schemeClr val="tx1"/>
                </a:solidFill>
                <a:latin typeface="Arial" pitchFamily="34" charset="0"/>
                <a:cs typeface="Arial" pitchFamily="34" charset="0"/>
              </a:defRPr>
            </a:lvl8pPr>
            <a:lvl9pPr marL="3884514" indent="-2285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355A8E4A-B4D9-4B53-8020-0540EA9AA2CA}" type="slidenum">
              <a:rPr lang="en-US">
                <a:solidFill>
                  <a:prstClr val="black"/>
                </a:solidFill>
              </a:rPr>
              <a:pPr eaLnBrk="1" hangingPunct="1"/>
              <a:t>1</a:t>
            </a:fld>
            <a:endParaRPr lang="en-US" dirty="0">
              <a:solidFill>
                <a:prstClr val="black"/>
              </a:solidFill>
            </a:endParaRPr>
          </a:p>
        </p:txBody>
      </p:sp>
      <p:sp>
        <p:nvSpPr>
          <p:cNvPr id="48131" name="Rectangle 7"/>
          <p:cNvSpPr txBox="1">
            <a:spLocks noGrp="1" noChangeArrowheads="1"/>
          </p:cNvSpPr>
          <p:nvPr/>
        </p:nvSpPr>
        <p:spPr bwMode="auto">
          <a:xfrm>
            <a:off x="3884616" y="8686491"/>
            <a:ext cx="2973387" cy="457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209" tIns="46106" rIns="92209" bIns="46106" anchor="b"/>
          <a:lstStyle>
            <a:lvl1pPr defTabSz="922338" eaLnBrk="0" hangingPunct="0">
              <a:defRPr>
                <a:solidFill>
                  <a:schemeClr val="tx1"/>
                </a:solidFill>
                <a:latin typeface="Arial" pitchFamily="34" charset="0"/>
                <a:cs typeface="Arial" pitchFamily="34" charset="0"/>
              </a:defRPr>
            </a:lvl1pPr>
            <a:lvl2pPr marL="742950" indent="-285750" defTabSz="922338" eaLnBrk="0" hangingPunct="0">
              <a:defRPr>
                <a:solidFill>
                  <a:schemeClr val="tx1"/>
                </a:solidFill>
                <a:latin typeface="Arial" pitchFamily="34" charset="0"/>
                <a:cs typeface="Arial" pitchFamily="34" charset="0"/>
              </a:defRPr>
            </a:lvl2pPr>
            <a:lvl3pPr marL="1143000" indent="-228600" defTabSz="922338" eaLnBrk="0" hangingPunct="0">
              <a:defRPr>
                <a:solidFill>
                  <a:schemeClr val="tx1"/>
                </a:solidFill>
                <a:latin typeface="Arial" pitchFamily="34" charset="0"/>
                <a:cs typeface="Arial" pitchFamily="34" charset="0"/>
              </a:defRPr>
            </a:lvl3pPr>
            <a:lvl4pPr marL="1600200" indent="-228600" defTabSz="922338" eaLnBrk="0" hangingPunct="0">
              <a:defRPr>
                <a:solidFill>
                  <a:schemeClr val="tx1"/>
                </a:solidFill>
                <a:latin typeface="Arial" pitchFamily="34" charset="0"/>
                <a:cs typeface="Arial" pitchFamily="34" charset="0"/>
              </a:defRPr>
            </a:lvl4pPr>
            <a:lvl5pPr marL="2057400" indent="-228600" defTabSz="922338" eaLnBrk="0" hangingPunct="0">
              <a:defRPr>
                <a:solidFill>
                  <a:schemeClr val="tx1"/>
                </a:solidFill>
                <a:latin typeface="Arial" pitchFamily="34" charset="0"/>
                <a:cs typeface="Arial" pitchFamily="34" charset="0"/>
              </a:defRPr>
            </a:lvl5pPr>
            <a:lvl6pPr marL="2514600" indent="-228600" defTabSz="922338" eaLnBrk="0" fontAlgn="base" hangingPunct="0">
              <a:spcBef>
                <a:spcPct val="0"/>
              </a:spcBef>
              <a:spcAft>
                <a:spcPct val="0"/>
              </a:spcAft>
              <a:defRPr>
                <a:solidFill>
                  <a:schemeClr val="tx1"/>
                </a:solidFill>
                <a:latin typeface="Arial" pitchFamily="34" charset="0"/>
                <a:cs typeface="Arial" pitchFamily="34" charset="0"/>
              </a:defRPr>
            </a:lvl6pPr>
            <a:lvl7pPr marL="2971800" indent="-228600" defTabSz="922338" eaLnBrk="0" fontAlgn="base" hangingPunct="0">
              <a:spcBef>
                <a:spcPct val="0"/>
              </a:spcBef>
              <a:spcAft>
                <a:spcPct val="0"/>
              </a:spcAft>
              <a:defRPr>
                <a:solidFill>
                  <a:schemeClr val="tx1"/>
                </a:solidFill>
                <a:latin typeface="Arial" pitchFamily="34" charset="0"/>
                <a:cs typeface="Arial" pitchFamily="34" charset="0"/>
              </a:defRPr>
            </a:lvl7pPr>
            <a:lvl8pPr marL="3429000" indent="-228600" defTabSz="922338" eaLnBrk="0" fontAlgn="base" hangingPunct="0">
              <a:spcBef>
                <a:spcPct val="0"/>
              </a:spcBef>
              <a:spcAft>
                <a:spcPct val="0"/>
              </a:spcAft>
              <a:defRPr>
                <a:solidFill>
                  <a:schemeClr val="tx1"/>
                </a:solidFill>
                <a:latin typeface="Arial" pitchFamily="34" charset="0"/>
                <a:cs typeface="Arial" pitchFamily="34" charset="0"/>
              </a:defRPr>
            </a:lvl8pPr>
            <a:lvl9pPr marL="3886200" indent="-228600" defTabSz="922338" eaLnBrk="0" fontAlgn="base" hangingPunct="0">
              <a:spcBef>
                <a:spcPct val="0"/>
              </a:spcBef>
              <a:spcAft>
                <a:spcPct val="0"/>
              </a:spcAft>
              <a:defRPr>
                <a:solidFill>
                  <a:schemeClr val="tx1"/>
                </a:solidFill>
                <a:latin typeface="Arial" pitchFamily="34" charset="0"/>
                <a:cs typeface="Arial" pitchFamily="34" charset="0"/>
              </a:defRPr>
            </a:lvl9pPr>
          </a:lstStyle>
          <a:p>
            <a:pPr algn="r" eaLnBrk="1" fontAlgn="base" hangingPunct="1">
              <a:spcBef>
                <a:spcPct val="0"/>
              </a:spcBef>
              <a:spcAft>
                <a:spcPct val="0"/>
              </a:spcAft>
            </a:pPr>
            <a:fld id="{87108397-0C2A-496E-BD26-F512B8C2F9E9}" type="slidenum">
              <a:rPr lang="en-US" sz="1100">
                <a:solidFill>
                  <a:prstClr val="black"/>
                </a:solidFill>
                <a:latin typeface="Times New Roman" pitchFamily="18" charset="0"/>
                <a:ea typeface="MS PGothic" pitchFamily="34" charset="-128"/>
              </a:rPr>
              <a:pPr algn="r" eaLnBrk="1" fontAlgn="base" hangingPunct="1">
                <a:spcBef>
                  <a:spcPct val="0"/>
                </a:spcBef>
                <a:spcAft>
                  <a:spcPct val="0"/>
                </a:spcAft>
              </a:pPr>
              <a:t>1</a:t>
            </a:fld>
            <a:endParaRPr lang="en-US" sz="1100" dirty="0">
              <a:solidFill>
                <a:prstClr val="black"/>
              </a:solidFill>
              <a:latin typeface="Times New Roman" pitchFamily="18" charset="0"/>
              <a:ea typeface="MS PGothic" pitchFamily="34" charset="-128"/>
            </a:endParaRPr>
          </a:p>
        </p:txBody>
      </p:sp>
      <p:sp>
        <p:nvSpPr>
          <p:cNvPr id="48132" name="Rectangle 2"/>
          <p:cNvSpPr>
            <a:spLocks noGrp="1" noRot="1" noChangeAspect="1" noChangeArrowheads="1" noTextEdit="1"/>
          </p:cNvSpPr>
          <p:nvPr>
            <p:ph type="sldImg"/>
          </p:nvPr>
        </p:nvSpPr>
        <p:spPr>
          <a:xfrm>
            <a:off x="1143000" y="685800"/>
            <a:ext cx="4573588" cy="3430588"/>
          </a:xfrm>
          <a:ln/>
        </p:spPr>
      </p:sp>
      <p:sp>
        <p:nvSpPr>
          <p:cNvPr id="48133" name="Rectangle 3"/>
          <p:cNvSpPr>
            <a:spLocks noGrp="1" noChangeArrowheads="1"/>
          </p:cNvSpPr>
          <p:nvPr>
            <p:ph type="body" idx="1"/>
          </p:nvPr>
        </p:nvSpPr>
        <p:spPr>
          <a:xfrm>
            <a:off x="914402" y="4344026"/>
            <a:ext cx="5029200" cy="41144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209" tIns="46106" rIns="92209" bIns="46106"/>
          <a:lstStyle/>
          <a:p>
            <a:pPr eaLnBrk="1" hangingPunct="1"/>
            <a:endParaRPr lang="en-GB" dirty="0" smtClean="0">
              <a:latin typeface="Arial"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86A3ECA-2A03-4BF9-BB99-677CA6C24451}" type="slidenum">
              <a:rPr lang="en-US" smtClean="0">
                <a:solidFill>
                  <a:prstClr val="black"/>
                </a:solidFill>
              </a:rPr>
              <a:pPr/>
              <a:t>4</a:t>
            </a:fld>
            <a:endParaRPr lang="en-US" dirty="0">
              <a:solidFill>
                <a:prstClr val="black"/>
              </a:solidFill>
            </a:endParaRPr>
          </a:p>
        </p:txBody>
      </p:sp>
    </p:spTree>
    <p:extLst>
      <p:ext uri="{BB962C8B-B14F-4D97-AF65-F5344CB8AC3E}">
        <p14:creationId xmlns:p14="http://schemas.microsoft.com/office/powerpoint/2010/main" val="1171737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4D69795-1F15-4DAC-B30E-C84EBB9B9E7A}" type="slidenum">
              <a:rPr lang="en-US" smtClean="0"/>
              <a:t>6</a:t>
            </a:fld>
            <a:endParaRPr lang="en-US"/>
          </a:p>
        </p:txBody>
      </p:sp>
    </p:spTree>
    <p:extLst>
      <p:ext uri="{BB962C8B-B14F-4D97-AF65-F5344CB8AC3E}">
        <p14:creationId xmlns:p14="http://schemas.microsoft.com/office/powerpoint/2010/main" val="30444126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4D69795-1F15-4DAC-B30E-C84EBB9B9E7A}" type="slidenum">
              <a:rPr lang="en-US" smtClean="0"/>
              <a:t>14</a:t>
            </a:fld>
            <a:endParaRPr lang="en-US"/>
          </a:p>
        </p:txBody>
      </p:sp>
    </p:spTree>
    <p:extLst>
      <p:ext uri="{BB962C8B-B14F-4D97-AF65-F5344CB8AC3E}">
        <p14:creationId xmlns:p14="http://schemas.microsoft.com/office/powerpoint/2010/main" val="16845812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20866" name="Rectangle 2"/>
          <p:cNvSpPr>
            <a:spLocks noGrp="1" noChangeArrowheads="1"/>
          </p:cNvSpPr>
          <p:nvPr>
            <p:ph type="ctrTitle"/>
          </p:nvPr>
        </p:nvSpPr>
        <p:spPr>
          <a:xfrm>
            <a:off x="685800" y="2130425"/>
            <a:ext cx="7772400" cy="1470025"/>
          </a:xfrm>
        </p:spPr>
        <p:txBody>
          <a:bodyPr/>
          <a:lstStyle>
            <a:lvl1pPr algn="ctr">
              <a:defRPr/>
            </a:lvl1pPr>
          </a:lstStyle>
          <a:p>
            <a:pPr lvl="0"/>
            <a:r>
              <a:rPr lang="en-US" noProof="0" smtClean="0"/>
              <a:t>Click to edit Master title style</a:t>
            </a:r>
          </a:p>
        </p:txBody>
      </p:sp>
      <p:sp>
        <p:nvSpPr>
          <p:cNvPr id="420867" name="Rectangle 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pPr lvl="0"/>
            <a:r>
              <a:rPr lang="en-US" noProof="0" smtClean="0"/>
              <a:t>Click to edit Master subtitle style</a:t>
            </a:r>
          </a:p>
        </p:txBody>
      </p:sp>
    </p:spTree>
    <p:extLst>
      <p:ext uri="{BB962C8B-B14F-4D97-AF65-F5344CB8AC3E}">
        <p14:creationId xmlns:p14="http://schemas.microsoft.com/office/powerpoint/2010/main" val="16110614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7073737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32575" y="298450"/>
            <a:ext cx="2009775" cy="57975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0075" y="298450"/>
            <a:ext cx="5880100" cy="57975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Title 2"/>
          <p:cNvSpPr txBox="1">
            <a:spLocks/>
          </p:cNvSpPr>
          <p:nvPr userDrawn="1"/>
        </p:nvSpPr>
        <p:spPr bwMode="auto">
          <a:xfrm>
            <a:off x="4362781" y="11410"/>
            <a:ext cx="4779962" cy="3048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rtl="0" fontAlgn="base">
              <a:lnSpc>
                <a:spcPct val="85000"/>
              </a:lnSpc>
              <a:spcBef>
                <a:spcPct val="0"/>
              </a:spcBef>
              <a:spcAft>
                <a:spcPct val="0"/>
              </a:spcAft>
              <a:defRPr sz="4000">
                <a:solidFill>
                  <a:srgbClr val="FFFF00"/>
                </a:solidFill>
                <a:latin typeface="+mj-lt"/>
                <a:ea typeface="+mj-ea"/>
                <a:cs typeface="+mj-cs"/>
              </a:defRPr>
            </a:lvl1pPr>
            <a:lvl2pPr algn="ctr" rtl="0" fontAlgn="base">
              <a:lnSpc>
                <a:spcPct val="85000"/>
              </a:lnSpc>
              <a:spcBef>
                <a:spcPct val="0"/>
              </a:spcBef>
              <a:spcAft>
                <a:spcPct val="0"/>
              </a:spcAft>
              <a:defRPr sz="4000">
                <a:solidFill>
                  <a:srgbClr val="FFFF00"/>
                </a:solidFill>
                <a:latin typeface="Arial" pitchFamily="34" charset="0"/>
              </a:defRPr>
            </a:lvl2pPr>
            <a:lvl3pPr algn="ctr" rtl="0" fontAlgn="base">
              <a:lnSpc>
                <a:spcPct val="85000"/>
              </a:lnSpc>
              <a:spcBef>
                <a:spcPct val="0"/>
              </a:spcBef>
              <a:spcAft>
                <a:spcPct val="0"/>
              </a:spcAft>
              <a:defRPr sz="4000">
                <a:solidFill>
                  <a:srgbClr val="FFFF00"/>
                </a:solidFill>
                <a:latin typeface="Arial" pitchFamily="34" charset="0"/>
              </a:defRPr>
            </a:lvl3pPr>
            <a:lvl4pPr algn="ctr" rtl="0" fontAlgn="base">
              <a:lnSpc>
                <a:spcPct val="85000"/>
              </a:lnSpc>
              <a:spcBef>
                <a:spcPct val="0"/>
              </a:spcBef>
              <a:spcAft>
                <a:spcPct val="0"/>
              </a:spcAft>
              <a:defRPr sz="4000">
                <a:solidFill>
                  <a:srgbClr val="FFFF00"/>
                </a:solidFill>
                <a:latin typeface="Arial" pitchFamily="34" charset="0"/>
              </a:defRPr>
            </a:lvl4pPr>
            <a:lvl5pPr algn="ctr" rtl="0" fontAlgn="base">
              <a:lnSpc>
                <a:spcPct val="85000"/>
              </a:lnSpc>
              <a:spcBef>
                <a:spcPct val="0"/>
              </a:spcBef>
              <a:spcAft>
                <a:spcPct val="0"/>
              </a:spcAft>
              <a:defRPr sz="4000">
                <a:solidFill>
                  <a:srgbClr val="FFFF00"/>
                </a:solidFill>
                <a:latin typeface="Arial" pitchFamily="34" charset="0"/>
              </a:defRPr>
            </a:lvl5pPr>
            <a:lvl6pPr marL="457200" algn="ctr" rtl="0" fontAlgn="base">
              <a:lnSpc>
                <a:spcPct val="85000"/>
              </a:lnSpc>
              <a:spcBef>
                <a:spcPct val="0"/>
              </a:spcBef>
              <a:spcAft>
                <a:spcPct val="0"/>
              </a:spcAft>
              <a:defRPr sz="4000">
                <a:solidFill>
                  <a:srgbClr val="FFFF00"/>
                </a:solidFill>
                <a:latin typeface="Arial" pitchFamily="34" charset="0"/>
              </a:defRPr>
            </a:lvl6pPr>
            <a:lvl7pPr marL="914400" algn="ctr" rtl="0" fontAlgn="base">
              <a:lnSpc>
                <a:spcPct val="85000"/>
              </a:lnSpc>
              <a:spcBef>
                <a:spcPct val="0"/>
              </a:spcBef>
              <a:spcAft>
                <a:spcPct val="0"/>
              </a:spcAft>
              <a:defRPr sz="4000">
                <a:solidFill>
                  <a:srgbClr val="FFFF00"/>
                </a:solidFill>
                <a:latin typeface="Arial" pitchFamily="34" charset="0"/>
              </a:defRPr>
            </a:lvl7pPr>
            <a:lvl8pPr marL="1371600" algn="ctr" rtl="0" fontAlgn="base">
              <a:lnSpc>
                <a:spcPct val="85000"/>
              </a:lnSpc>
              <a:spcBef>
                <a:spcPct val="0"/>
              </a:spcBef>
              <a:spcAft>
                <a:spcPct val="0"/>
              </a:spcAft>
              <a:defRPr sz="4000">
                <a:solidFill>
                  <a:srgbClr val="FFFF00"/>
                </a:solidFill>
                <a:latin typeface="Arial" pitchFamily="34" charset="0"/>
              </a:defRPr>
            </a:lvl8pPr>
            <a:lvl9pPr marL="1828800" algn="ctr" rtl="0" fontAlgn="base">
              <a:lnSpc>
                <a:spcPct val="85000"/>
              </a:lnSpc>
              <a:spcBef>
                <a:spcPct val="0"/>
              </a:spcBef>
              <a:spcAft>
                <a:spcPct val="0"/>
              </a:spcAft>
              <a:defRPr sz="4000">
                <a:solidFill>
                  <a:srgbClr val="FFFF00"/>
                </a:solidFill>
                <a:latin typeface="Arial" pitchFamily="34" charset="0"/>
              </a:defRPr>
            </a:lvl9pPr>
          </a:lstStyle>
          <a:p>
            <a:pPr algn="r">
              <a:defRPr/>
            </a:pPr>
            <a:r>
              <a:rPr lang="en-US" sz="1200" b="1" dirty="0" smtClean="0"/>
              <a:t>ENESTnd 5-Year Update</a:t>
            </a:r>
            <a:endParaRPr lang="en-US" sz="1200" dirty="0"/>
          </a:p>
        </p:txBody>
      </p:sp>
      <p:sp>
        <p:nvSpPr>
          <p:cNvPr id="7" name="Footer Placeholder 1"/>
          <p:cNvSpPr txBox="1">
            <a:spLocks/>
          </p:cNvSpPr>
          <p:nvPr userDrawn="1"/>
        </p:nvSpPr>
        <p:spPr>
          <a:xfrm>
            <a:off x="4524501" y="6483599"/>
            <a:ext cx="4622099" cy="374401"/>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defRPr/>
            </a:pPr>
            <a:r>
              <a:rPr lang="it-IT" sz="1000" kern="0" dirty="0" smtClean="0">
                <a:solidFill>
                  <a:srgbClr val="FFFFFF"/>
                </a:solidFill>
              </a:rPr>
              <a:t>Data cutoff: May 22, 2013</a:t>
            </a:r>
          </a:p>
        </p:txBody>
      </p:sp>
    </p:spTree>
    <p:extLst>
      <p:ext uri="{BB962C8B-B14F-4D97-AF65-F5344CB8AC3E}">
        <p14:creationId xmlns:p14="http://schemas.microsoft.com/office/powerpoint/2010/main" val="20345290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608986244"/>
      </p:ext>
    </p:extLst>
  </p:cSld>
  <p:clrMapOvr>
    <a:masterClrMapping/>
  </p:clrMapOvr>
  <p:timing>
    <p:tnLst>
      <p:par>
        <p:cTn id="1" dur="indefinite" restart="never" nodeType="tmRoot"/>
      </p:par>
    </p:tnLst>
  </p:timing>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91370481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0075" y="1219200"/>
            <a:ext cx="3944938"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97413" y="1219200"/>
            <a:ext cx="3944937"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7126602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9746131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7108819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517060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0120778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718041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l="-8000" r="-8000"/>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0075" y="473261"/>
            <a:ext cx="8042275" cy="71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600075" y="1828800"/>
            <a:ext cx="8042275"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smtClean="0"/>
              <a:t>Click to edit Master text styles</a:t>
            </a:r>
          </a:p>
          <a:p>
            <a:pPr lvl="1"/>
            <a:r>
              <a:rPr lang="en-US" altLang="en-US" dirty="0" smtClean="0"/>
              <a:t>Second level</a:t>
            </a:r>
          </a:p>
          <a:p>
            <a:pPr lvl="2"/>
            <a:r>
              <a:rPr lang="en-US" altLang="en-US" dirty="0" smtClean="0"/>
              <a:t>Third level</a:t>
            </a:r>
          </a:p>
        </p:txBody>
      </p:sp>
    </p:spTree>
    <p:extLst>
      <p:ext uri="{BB962C8B-B14F-4D97-AF65-F5344CB8AC3E}">
        <p14:creationId xmlns:p14="http://schemas.microsoft.com/office/powerpoint/2010/main" val="787648531"/>
      </p:ext>
    </p:extLst>
  </p:cSld>
  <p:clrMap bg1="dk2" tx1="lt1" bg2="dk1"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hf hdr="0" ftr="0" dt="0"/>
  <p:txStyles>
    <p:titleStyle>
      <a:lvl1pPr algn="ctr" rtl="0" eaLnBrk="0" fontAlgn="base" hangingPunct="0">
        <a:lnSpc>
          <a:spcPct val="85000"/>
        </a:lnSpc>
        <a:spcBef>
          <a:spcPts val="0"/>
        </a:spcBef>
        <a:spcAft>
          <a:spcPts val="0"/>
        </a:spcAft>
        <a:buSzPct val="75000"/>
        <a:buFont typeface="Arial" pitchFamily="34" charset="0"/>
        <a:defRPr sz="3600" b="1">
          <a:solidFill>
            <a:srgbClr val="F09828"/>
          </a:solidFill>
          <a:latin typeface="+mj-lt"/>
          <a:ea typeface="+mj-ea"/>
          <a:cs typeface="+mj-cs"/>
        </a:defRPr>
      </a:lvl1pPr>
      <a:lvl2pPr algn="l" rtl="0" eaLnBrk="0" fontAlgn="base" hangingPunct="0">
        <a:spcBef>
          <a:spcPct val="40000"/>
        </a:spcBef>
        <a:spcAft>
          <a:spcPct val="40000"/>
        </a:spcAft>
        <a:buSzPct val="75000"/>
        <a:buFont typeface="Arial" pitchFamily="34" charset="0"/>
        <a:defRPr sz="3600" b="1">
          <a:solidFill>
            <a:schemeClr val="tx2"/>
          </a:solidFill>
          <a:latin typeface="Arial" charset="0"/>
          <a:cs typeface="Arial" charset="0"/>
        </a:defRPr>
      </a:lvl2pPr>
      <a:lvl3pPr algn="l" rtl="0" eaLnBrk="0" fontAlgn="base" hangingPunct="0">
        <a:spcBef>
          <a:spcPct val="40000"/>
        </a:spcBef>
        <a:spcAft>
          <a:spcPct val="40000"/>
        </a:spcAft>
        <a:buSzPct val="75000"/>
        <a:buFont typeface="Arial" pitchFamily="34" charset="0"/>
        <a:defRPr sz="3600" b="1">
          <a:solidFill>
            <a:schemeClr val="tx2"/>
          </a:solidFill>
          <a:latin typeface="Arial" charset="0"/>
          <a:cs typeface="Arial" charset="0"/>
        </a:defRPr>
      </a:lvl3pPr>
      <a:lvl4pPr algn="l" rtl="0" eaLnBrk="0" fontAlgn="base" hangingPunct="0">
        <a:spcBef>
          <a:spcPct val="40000"/>
        </a:spcBef>
        <a:spcAft>
          <a:spcPct val="40000"/>
        </a:spcAft>
        <a:buSzPct val="75000"/>
        <a:buFont typeface="Arial" pitchFamily="34" charset="0"/>
        <a:defRPr sz="3600" b="1">
          <a:solidFill>
            <a:schemeClr val="tx2"/>
          </a:solidFill>
          <a:latin typeface="Arial" charset="0"/>
          <a:cs typeface="Arial" charset="0"/>
        </a:defRPr>
      </a:lvl4pPr>
      <a:lvl5pPr algn="l" rtl="0" eaLnBrk="0" fontAlgn="base" hangingPunct="0">
        <a:spcBef>
          <a:spcPct val="40000"/>
        </a:spcBef>
        <a:spcAft>
          <a:spcPct val="40000"/>
        </a:spcAft>
        <a:buSzPct val="75000"/>
        <a:buFont typeface="Arial" pitchFamily="34" charset="0"/>
        <a:defRPr sz="3600" b="1">
          <a:solidFill>
            <a:schemeClr val="tx2"/>
          </a:solidFill>
          <a:latin typeface="Arial" charset="0"/>
          <a:cs typeface="Arial" charset="0"/>
        </a:defRPr>
      </a:lvl5pPr>
      <a:lvl6pPr marL="457200" algn="l" rtl="0" fontAlgn="base">
        <a:spcBef>
          <a:spcPct val="40000"/>
        </a:spcBef>
        <a:spcAft>
          <a:spcPct val="40000"/>
        </a:spcAft>
        <a:buSzPct val="75000"/>
        <a:buFont typeface="Arial" charset="0"/>
        <a:defRPr sz="3600" b="1">
          <a:solidFill>
            <a:schemeClr val="tx2"/>
          </a:solidFill>
          <a:latin typeface="Arial" charset="0"/>
          <a:cs typeface="Arial" charset="0"/>
        </a:defRPr>
      </a:lvl6pPr>
      <a:lvl7pPr marL="914400" algn="l" rtl="0" fontAlgn="base">
        <a:spcBef>
          <a:spcPct val="40000"/>
        </a:spcBef>
        <a:spcAft>
          <a:spcPct val="40000"/>
        </a:spcAft>
        <a:buSzPct val="75000"/>
        <a:buFont typeface="Arial" charset="0"/>
        <a:defRPr sz="3600" b="1">
          <a:solidFill>
            <a:schemeClr val="tx2"/>
          </a:solidFill>
          <a:latin typeface="Arial" charset="0"/>
          <a:cs typeface="Arial" charset="0"/>
        </a:defRPr>
      </a:lvl7pPr>
      <a:lvl8pPr marL="1371600" algn="l" rtl="0" fontAlgn="base">
        <a:spcBef>
          <a:spcPct val="40000"/>
        </a:spcBef>
        <a:spcAft>
          <a:spcPct val="40000"/>
        </a:spcAft>
        <a:buSzPct val="75000"/>
        <a:buFont typeface="Arial" charset="0"/>
        <a:defRPr sz="3600" b="1">
          <a:solidFill>
            <a:schemeClr val="tx2"/>
          </a:solidFill>
          <a:latin typeface="Arial" charset="0"/>
          <a:cs typeface="Arial" charset="0"/>
        </a:defRPr>
      </a:lvl8pPr>
      <a:lvl9pPr marL="1828800" algn="l" rtl="0" fontAlgn="base">
        <a:spcBef>
          <a:spcPct val="40000"/>
        </a:spcBef>
        <a:spcAft>
          <a:spcPct val="40000"/>
        </a:spcAft>
        <a:buSzPct val="75000"/>
        <a:buFont typeface="Arial" charset="0"/>
        <a:defRPr sz="3600" b="1">
          <a:solidFill>
            <a:schemeClr val="tx2"/>
          </a:solidFill>
          <a:latin typeface="Arial" charset="0"/>
          <a:cs typeface="Arial" charset="0"/>
        </a:defRPr>
      </a:lvl9pPr>
    </p:titleStyle>
    <p:bodyStyle>
      <a:lvl1pPr marL="342900" indent="-342900" algn="l" rtl="0" eaLnBrk="0" fontAlgn="base" hangingPunct="0">
        <a:spcBef>
          <a:spcPct val="30000"/>
        </a:spcBef>
        <a:spcAft>
          <a:spcPct val="0"/>
        </a:spcAft>
        <a:buClr>
          <a:srgbClr val="F09828"/>
        </a:buClr>
        <a:buFont typeface="Arial" panose="020B0604020202020204" pitchFamily="34" charset="0"/>
        <a:buChar char="•"/>
        <a:defRPr sz="2400" b="1">
          <a:solidFill>
            <a:schemeClr val="tx1"/>
          </a:solidFill>
          <a:latin typeface="+mn-lt"/>
          <a:ea typeface="+mn-ea"/>
          <a:cs typeface="+mn-cs"/>
        </a:defRPr>
      </a:lvl1pPr>
      <a:lvl2pPr marL="742950" indent="-285750" algn="l" rtl="0" eaLnBrk="0" fontAlgn="base" hangingPunct="0">
        <a:spcBef>
          <a:spcPct val="30000"/>
        </a:spcBef>
        <a:spcAft>
          <a:spcPct val="0"/>
        </a:spcAft>
        <a:buClr>
          <a:srgbClr val="F09828"/>
        </a:buClr>
        <a:buFont typeface="Arial" panose="020B0604020202020204" pitchFamily="34" charset="0"/>
        <a:buChar char="–"/>
        <a:defRPr sz="2200" b="1">
          <a:solidFill>
            <a:schemeClr val="tx1"/>
          </a:solidFill>
          <a:latin typeface="+mn-lt"/>
          <a:cs typeface="+mn-cs"/>
        </a:defRPr>
      </a:lvl2pPr>
      <a:lvl3pPr marL="1143000" indent="-228600" algn="l" rtl="0" eaLnBrk="0" fontAlgn="base" hangingPunct="0">
        <a:spcBef>
          <a:spcPct val="30000"/>
        </a:spcBef>
        <a:spcAft>
          <a:spcPct val="0"/>
        </a:spcAft>
        <a:buClr>
          <a:srgbClr val="F09828"/>
        </a:buClr>
        <a:buFont typeface="Arial" panose="020B0604020202020204" pitchFamily="34" charset="0"/>
        <a:buChar char="•"/>
        <a:defRPr sz="2000" b="1">
          <a:solidFill>
            <a:schemeClr val="tx1"/>
          </a:solidFill>
          <a:latin typeface="+mn-lt"/>
          <a:cs typeface="+mn-cs"/>
        </a:defRPr>
      </a:lvl3pPr>
      <a:lvl4pPr marL="1600200" indent="-228600" algn="l" rtl="0" eaLnBrk="0" fontAlgn="base" hangingPunct="0">
        <a:spcBef>
          <a:spcPct val="20000"/>
        </a:spcBef>
        <a:spcAft>
          <a:spcPct val="0"/>
        </a:spcAft>
        <a:buChar char="–"/>
        <a:defRPr>
          <a:solidFill>
            <a:schemeClr val="tx1"/>
          </a:solidFill>
          <a:latin typeface="Tahoma" charset="0"/>
          <a:cs typeface="+mn-cs"/>
        </a:defRPr>
      </a:lvl4pPr>
      <a:lvl5pPr marL="2057400" indent="-228600" algn="l" rtl="0" eaLnBrk="0" fontAlgn="base" hangingPunct="0">
        <a:spcBef>
          <a:spcPct val="20000"/>
        </a:spcBef>
        <a:spcAft>
          <a:spcPct val="0"/>
        </a:spcAft>
        <a:buChar char="»"/>
        <a:defRPr>
          <a:solidFill>
            <a:schemeClr val="tx1"/>
          </a:solidFill>
          <a:latin typeface="Tahoma" charset="0"/>
          <a:cs typeface="+mn-cs"/>
        </a:defRPr>
      </a:lvl5pPr>
      <a:lvl6pPr marL="2514600" indent="-228600" algn="l" rtl="0" fontAlgn="base">
        <a:spcBef>
          <a:spcPct val="20000"/>
        </a:spcBef>
        <a:spcAft>
          <a:spcPct val="0"/>
        </a:spcAft>
        <a:buChar char="»"/>
        <a:defRPr>
          <a:solidFill>
            <a:schemeClr val="tx1"/>
          </a:solidFill>
          <a:latin typeface="Tahoma" charset="0"/>
          <a:cs typeface="+mn-cs"/>
        </a:defRPr>
      </a:lvl6pPr>
      <a:lvl7pPr marL="2971800" indent="-228600" algn="l" rtl="0" fontAlgn="base">
        <a:spcBef>
          <a:spcPct val="20000"/>
        </a:spcBef>
        <a:spcAft>
          <a:spcPct val="0"/>
        </a:spcAft>
        <a:buChar char="»"/>
        <a:defRPr>
          <a:solidFill>
            <a:schemeClr val="tx1"/>
          </a:solidFill>
          <a:latin typeface="Tahoma" charset="0"/>
          <a:cs typeface="+mn-cs"/>
        </a:defRPr>
      </a:lvl7pPr>
      <a:lvl8pPr marL="3429000" indent="-228600" algn="l" rtl="0" fontAlgn="base">
        <a:spcBef>
          <a:spcPct val="20000"/>
        </a:spcBef>
        <a:spcAft>
          <a:spcPct val="0"/>
        </a:spcAft>
        <a:buChar char="»"/>
        <a:defRPr>
          <a:solidFill>
            <a:schemeClr val="tx1"/>
          </a:solidFill>
          <a:latin typeface="Tahoma" charset="0"/>
          <a:cs typeface="+mn-cs"/>
        </a:defRPr>
      </a:lvl8pPr>
      <a:lvl9pPr marL="3886200" indent="-228600" algn="l" rtl="0" fontAlgn="base">
        <a:spcBef>
          <a:spcPct val="20000"/>
        </a:spcBef>
        <a:spcAft>
          <a:spcPct val="0"/>
        </a:spcAft>
        <a:buChar char="»"/>
        <a:defRPr>
          <a:solidFill>
            <a:schemeClr val="tx1"/>
          </a:solidFill>
          <a:latin typeface="Tahoma" charset="0"/>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3314" name="Rectangle 2"/>
          <p:cNvSpPr>
            <a:spLocks noGrp="1" noChangeArrowheads="1"/>
          </p:cNvSpPr>
          <p:nvPr>
            <p:ph type="ctrTitle"/>
          </p:nvPr>
        </p:nvSpPr>
        <p:spPr>
          <a:xfrm>
            <a:off x="465138" y="490654"/>
            <a:ext cx="8215312" cy="3066585"/>
          </a:xfrm>
        </p:spPr>
        <p:txBody>
          <a:bodyPr>
            <a:normAutofit/>
          </a:bodyPr>
          <a:lstStyle/>
          <a:p>
            <a:r>
              <a:rPr lang="en-US" dirty="0"/>
              <a:t>Efficacy and Safety of </a:t>
            </a:r>
            <a:r>
              <a:rPr lang="en-US" dirty="0" smtClean="0"/>
              <a:t>Nilotinib </a:t>
            </a:r>
            <a:r>
              <a:rPr lang="en-US" dirty="0"/>
              <a:t>vs Imatinib </a:t>
            </a:r>
            <a:r>
              <a:rPr lang="en-US" dirty="0" smtClean="0"/>
              <a:t>in Patients </a:t>
            </a:r>
            <a:r>
              <a:rPr lang="en-US" dirty="0"/>
              <a:t>With Newly Diagnosed Chronic Myeloid Leukemia in Chronic </a:t>
            </a:r>
            <a:r>
              <a:rPr lang="en-US" dirty="0" smtClean="0"/>
              <a:t>Phase:</a:t>
            </a:r>
            <a:br>
              <a:rPr lang="en-US" dirty="0" smtClean="0"/>
            </a:br>
            <a:r>
              <a:rPr lang="en-US" dirty="0" smtClean="0"/>
              <a:t>Long-Term </a:t>
            </a:r>
            <a:r>
              <a:rPr lang="en-US" dirty="0"/>
              <a:t>Follow-Up </a:t>
            </a:r>
            <a:r>
              <a:rPr lang="en-US" dirty="0" smtClean="0"/>
              <a:t>of </a:t>
            </a:r>
            <a:r>
              <a:rPr lang="en-US" dirty="0"/>
              <a:t>ENESTnd</a:t>
            </a:r>
          </a:p>
        </p:txBody>
      </p:sp>
      <p:sp>
        <p:nvSpPr>
          <p:cNvPr id="13315" name="Subtitle 1"/>
          <p:cNvSpPr>
            <a:spLocks noGrp="1"/>
          </p:cNvSpPr>
          <p:nvPr>
            <p:ph type="subTitle" idx="1"/>
          </p:nvPr>
        </p:nvSpPr>
        <p:spPr>
          <a:xfrm>
            <a:off x="0" y="4669482"/>
            <a:ext cx="9143999" cy="3113830"/>
          </a:xfrm>
        </p:spPr>
        <p:txBody>
          <a:bodyPr>
            <a:normAutofit/>
          </a:bodyPr>
          <a:lstStyle/>
          <a:p>
            <a:r>
              <a:rPr lang="en-US" sz="2000" dirty="0" smtClean="0"/>
              <a:t>Larson RA,</a:t>
            </a:r>
            <a:r>
              <a:rPr lang="en-US" sz="2000" baseline="30000" dirty="0" smtClean="0"/>
              <a:t> </a:t>
            </a:r>
            <a:r>
              <a:rPr lang="en-US" sz="2000" dirty="0" smtClean="0"/>
              <a:t>Kim D-W, </a:t>
            </a:r>
            <a:r>
              <a:rPr lang="en-US" sz="2000" dirty="0" err="1" smtClean="0"/>
              <a:t>Issaragrisil</a:t>
            </a:r>
            <a:r>
              <a:rPr lang="en-US" sz="2000" dirty="0" smtClean="0"/>
              <a:t> S, le </a:t>
            </a:r>
            <a:r>
              <a:rPr lang="en-US" sz="2000" dirty="0" err="1" smtClean="0"/>
              <a:t>Coutre</a:t>
            </a:r>
            <a:r>
              <a:rPr lang="en-US" sz="2000" dirty="0" smtClean="0"/>
              <a:t> PD, </a:t>
            </a:r>
            <a:r>
              <a:rPr lang="en-US" sz="2000" dirty="0" err="1" smtClean="0"/>
              <a:t>Dorlhiac-Llacer</a:t>
            </a:r>
            <a:r>
              <a:rPr lang="en-US" sz="2000" dirty="0" smtClean="0"/>
              <a:t> PE, Etienne G, Clark RE, </a:t>
            </a:r>
            <a:r>
              <a:rPr lang="en-US" sz="2000" dirty="0" err="1" smtClean="0"/>
              <a:t>Flinn</a:t>
            </a:r>
            <a:r>
              <a:rPr lang="en-US" sz="2000" dirty="0" smtClean="0"/>
              <a:t> IW, </a:t>
            </a:r>
            <a:r>
              <a:rPr lang="en-US" sz="2000" dirty="0" err="1" smtClean="0"/>
              <a:t>Nakamae</a:t>
            </a:r>
            <a:r>
              <a:rPr lang="en-US" sz="2000" dirty="0" smtClean="0"/>
              <a:t> H, </a:t>
            </a:r>
            <a:r>
              <a:rPr lang="en-US" sz="2000" dirty="0" err="1" smtClean="0"/>
              <a:t>Hochhaus</a:t>
            </a:r>
            <a:r>
              <a:rPr lang="en-US" sz="2000" dirty="0" smtClean="0"/>
              <a:t> A,</a:t>
            </a:r>
            <a:r>
              <a:rPr lang="en-US" sz="2000" baseline="30000" dirty="0" smtClean="0"/>
              <a:t> </a:t>
            </a:r>
            <a:r>
              <a:rPr lang="en-US" sz="2000" dirty="0" err="1" smtClean="0"/>
              <a:t>Saglio</a:t>
            </a:r>
            <a:r>
              <a:rPr lang="en-US" sz="2000" dirty="0" smtClean="0"/>
              <a:t> G,  </a:t>
            </a:r>
            <a:r>
              <a:rPr lang="en-US" sz="2000" dirty="0" err="1" smtClean="0"/>
              <a:t>Kantarjian</a:t>
            </a:r>
            <a:r>
              <a:rPr lang="en-US" sz="2000" dirty="0" smtClean="0"/>
              <a:t> HM,</a:t>
            </a:r>
            <a:r>
              <a:rPr lang="en-US" sz="2000" baseline="30000" dirty="0"/>
              <a:t> </a:t>
            </a:r>
            <a:r>
              <a:rPr lang="en-US" sz="2000" dirty="0" smtClean="0"/>
              <a:t>Donohue B,</a:t>
            </a:r>
            <a:r>
              <a:rPr lang="en-US" sz="2000" baseline="30000" dirty="0" smtClean="0"/>
              <a:t> </a:t>
            </a:r>
            <a:r>
              <a:rPr lang="en-US" sz="2000" dirty="0" smtClean="0"/>
              <a:t>Deng W,</a:t>
            </a:r>
            <a:r>
              <a:rPr lang="en-US" sz="2000" baseline="30000" dirty="0"/>
              <a:t> </a:t>
            </a:r>
            <a:r>
              <a:rPr lang="en-US" sz="2000" dirty="0" err="1" smtClean="0"/>
              <a:t>Menssen</a:t>
            </a:r>
            <a:r>
              <a:rPr lang="en-US" sz="2000" dirty="0" smtClean="0"/>
              <a:t> HD,</a:t>
            </a:r>
            <a:r>
              <a:rPr lang="en-US" sz="2000" baseline="30000" dirty="0"/>
              <a:t> </a:t>
            </a:r>
            <a:r>
              <a:rPr lang="en-US" sz="2000" dirty="0" smtClean="0"/>
              <a:t>Hughes</a:t>
            </a:r>
            <a:r>
              <a:rPr lang="en-US" sz="2000" baseline="30000" dirty="0"/>
              <a:t> </a:t>
            </a:r>
            <a:r>
              <a:rPr lang="en-US" sz="2000" dirty="0" smtClean="0"/>
              <a:t>TP</a:t>
            </a:r>
            <a:endParaRPr lang="en-US" sz="2000" dirty="0"/>
          </a:p>
          <a:p>
            <a:pPr>
              <a:spcBef>
                <a:spcPts val="600"/>
              </a:spcBef>
            </a:pPr>
            <a:endParaRPr lang="en-US" sz="1800" baseline="30000" dirty="0" smtClean="0">
              <a:solidFill>
                <a:srgbClr val="FFFF00"/>
              </a:solidFill>
            </a:endParaRPr>
          </a:p>
        </p:txBody>
      </p:sp>
      <p:sp>
        <p:nvSpPr>
          <p:cNvPr id="2" name="TextBox 1"/>
          <p:cNvSpPr txBox="1"/>
          <p:nvPr/>
        </p:nvSpPr>
        <p:spPr>
          <a:xfrm>
            <a:off x="2757283" y="3699803"/>
            <a:ext cx="3615394" cy="523220"/>
          </a:xfrm>
          <a:prstGeom prst="rect">
            <a:avLst/>
          </a:prstGeom>
          <a:noFill/>
        </p:spPr>
        <p:txBody>
          <a:bodyPr wrap="square" rtlCol="0">
            <a:spAutoFit/>
          </a:bodyPr>
          <a:lstStyle/>
          <a:p>
            <a:pPr algn="ctr"/>
            <a:r>
              <a:rPr lang="en-US" sz="2800" b="1" dirty="0" smtClean="0">
                <a:solidFill>
                  <a:schemeClr val="tx2"/>
                </a:solidFill>
              </a:rPr>
              <a:t>Abstract 4541</a:t>
            </a:r>
            <a:endParaRPr lang="en-US" sz="2800" b="1" dirty="0">
              <a:solidFill>
                <a:schemeClr val="tx2"/>
              </a:solidFill>
            </a:endParaRPr>
          </a:p>
        </p:txBody>
      </p:sp>
    </p:spTree>
    <p:extLst>
      <p:ext uri="{BB962C8B-B14F-4D97-AF65-F5344CB8AC3E}">
        <p14:creationId xmlns:p14="http://schemas.microsoft.com/office/powerpoint/2010/main" val="338434629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781" y="539181"/>
            <a:ext cx="8699863" cy="717550"/>
          </a:xfrm>
        </p:spPr>
        <p:txBody>
          <a:bodyPr/>
          <a:lstStyle/>
          <a:p>
            <a:pPr lvl="0"/>
            <a:r>
              <a:rPr lang="en-US" dirty="0" smtClean="0">
                <a:latin typeface="+mn-lt"/>
              </a:rPr>
              <a:t>PFS and OS According to 3-Month </a:t>
            </a:r>
            <a:r>
              <a:rPr lang="en-US" i="1" kern="1200" dirty="0" smtClean="0">
                <a:latin typeface="+mn-lt"/>
                <a:cs typeface="Arial" charset="0"/>
              </a:rPr>
              <a:t>BCR-ABL</a:t>
            </a:r>
            <a:r>
              <a:rPr lang="en-US" kern="1200" baseline="30000" dirty="0" smtClean="0">
                <a:latin typeface="+mn-lt"/>
                <a:cs typeface="Arial" charset="0"/>
              </a:rPr>
              <a:t>IS</a:t>
            </a:r>
            <a:r>
              <a:rPr lang="en-US" kern="1200" dirty="0" smtClean="0">
                <a:latin typeface="+mn-lt"/>
                <a:cs typeface="Arial" charset="0"/>
              </a:rPr>
              <a:t> </a:t>
            </a:r>
            <a:r>
              <a:rPr lang="en-US" kern="1200" dirty="0" err="1" smtClean="0">
                <a:latin typeface="+mn-lt"/>
                <a:cs typeface="Arial" charset="0"/>
              </a:rPr>
              <a:t>Levels</a:t>
            </a:r>
            <a:r>
              <a:rPr lang="en-US" baseline="30000" dirty="0" err="1">
                <a:latin typeface="+mn-lt"/>
              </a:rPr>
              <a:t>a</a:t>
            </a:r>
            <a:endParaRPr lang="en-US" dirty="0">
              <a:latin typeface="+mn-lt"/>
            </a:endParaRPr>
          </a:p>
        </p:txBody>
      </p:sp>
      <p:sp>
        <p:nvSpPr>
          <p:cNvPr id="3" name="Content Placeholder 2"/>
          <p:cNvSpPr>
            <a:spLocks noGrp="1"/>
          </p:cNvSpPr>
          <p:nvPr>
            <p:ph idx="1"/>
          </p:nvPr>
        </p:nvSpPr>
        <p:spPr>
          <a:xfrm>
            <a:off x="228783" y="5504625"/>
            <a:ext cx="8699862" cy="721743"/>
          </a:xfrm>
        </p:spPr>
        <p:txBody>
          <a:bodyPr/>
          <a:lstStyle/>
          <a:p>
            <a:r>
              <a:rPr lang="en-US" sz="1800" dirty="0" smtClean="0"/>
              <a:t>In each arm, patients who achieved </a:t>
            </a:r>
            <a:r>
              <a:rPr lang="en-US" sz="1800" i="1" dirty="0">
                <a:solidFill>
                  <a:srgbClr val="FFFFFF"/>
                </a:solidFill>
              </a:rPr>
              <a:t>BCR-ABL</a:t>
            </a:r>
            <a:r>
              <a:rPr lang="en-US" sz="1800" baseline="30000" dirty="0">
                <a:solidFill>
                  <a:srgbClr val="FFFFFF"/>
                </a:solidFill>
              </a:rPr>
              <a:t>IS</a:t>
            </a:r>
            <a:r>
              <a:rPr lang="en-US" sz="1800" dirty="0">
                <a:solidFill>
                  <a:srgbClr val="FFFFFF"/>
                </a:solidFill>
              </a:rPr>
              <a:t> </a:t>
            </a:r>
            <a:r>
              <a:rPr lang="en-US" sz="1800" dirty="0" smtClean="0">
                <a:solidFill>
                  <a:srgbClr val="FFFFFF"/>
                </a:solidFill>
              </a:rPr>
              <a:t>≤10% </a:t>
            </a:r>
            <a:r>
              <a:rPr lang="en-US" sz="1800" dirty="0" smtClean="0"/>
              <a:t>at 3 months had higher rates of estimated PFS and OS at 6 years vs patients with </a:t>
            </a:r>
            <a:r>
              <a:rPr lang="en-US" sz="1800" i="1" dirty="0" smtClean="0"/>
              <a:t>BCR-ABL</a:t>
            </a:r>
            <a:r>
              <a:rPr lang="en-US" sz="1800" baseline="30000" dirty="0" smtClean="0"/>
              <a:t>IS</a:t>
            </a:r>
            <a:r>
              <a:rPr lang="en-US" sz="1800" dirty="0" smtClean="0"/>
              <a:t> &gt;10% at 3 months </a:t>
            </a:r>
            <a:endParaRPr lang="en-US" sz="1800" dirty="0"/>
          </a:p>
        </p:txBody>
      </p:sp>
      <p:graphicFrame>
        <p:nvGraphicFramePr>
          <p:cNvPr id="5" name="Group 93"/>
          <p:cNvGraphicFramePr>
            <a:graphicFrameLocks noGrp="1"/>
          </p:cNvGraphicFramePr>
          <p:nvPr>
            <p:extLst>
              <p:ext uri="{D42A27DB-BD31-4B8C-83A1-F6EECF244321}">
                <p14:modId xmlns:p14="http://schemas.microsoft.com/office/powerpoint/2010/main" val="480165013"/>
              </p:ext>
            </p:extLst>
          </p:nvPr>
        </p:nvGraphicFramePr>
        <p:xfrm>
          <a:off x="239415" y="1524814"/>
          <a:ext cx="8752185" cy="3546324"/>
        </p:xfrm>
        <a:graphic>
          <a:graphicData uri="http://schemas.openxmlformats.org/drawingml/2006/table">
            <a:tbl>
              <a:tblPr/>
              <a:tblGrid>
                <a:gridCol w="2257959"/>
                <a:gridCol w="1082371"/>
                <a:gridCol w="1082371"/>
                <a:gridCol w="1082371"/>
                <a:gridCol w="1082371"/>
                <a:gridCol w="1082371"/>
                <a:gridCol w="1082371"/>
              </a:tblGrid>
              <a:tr h="475458">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75000"/>
                        </a:lnSpc>
                        <a:spcBef>
                          <a:spcPct val="0"/>
                        </a:spcBef>
                        <a:spcAft>
                          <a:spcPct val="0"/>
                        </a:spcAft>
                        <a:buClr>
                          <a:srgbClr val="99CCFF"/>
                        </a:buClr>
                        <a:buSzTx/>
                        <a:buFont typeface="Wingdings" pitchFamily="2" charset="2"/>
                        <a:buNone/>
                        <a:tabLst/>
                        <a:defRPr/>
                      </a:pPr>
                      <a:endParaRPr kumimoji="0" lang="en-US" sz="1600" b="0" i="0" u="none" strike="noStrike" kern="1200" cap="none" normalizeH="0" baseline="30000" dirty="0" smtClean="0">
                        <a:ln>
                          <a:noFill/>
                        </a:ln>
                        <a:solidFill>
                          <a:sysClr val="windowText" lastClr="000000"/>
                        </a:solidFill>
                        <a:effectLst/>
                        <a:latin typeface="Arial" charset="0"/>
                        <a:ea typeface="+mn-ea"/>
                        <a:cs typeface="Arial" charset="0"/>
                      </a:endParaRPr>
                    </a:p>
                  </a:txBody>
                  <a:tcPr marL="45720" marR="45720" marT="45685" marB="45685" anchor="b"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99CCFF"/>
                    </a:solidFill>
                  </a:tcPr>
                </a:tc>
                <a:tc gridSpan="2">
                  <a:txBody>
                    <a:bodyPr/>
                    <a:lstStyle/>
                    <a:p>
                      <a:pPr marL="0" marR="0" lvl="0" indent="0" algn="ctr" defTabSz="914400" rtl="0" eaLnBrk="1" fontAlgn="base" latinLnBrk="0" hangingPunct="1">
                        <a:lnSpc>
                          <a:spcPct val="100000"/>
                        </a:lnSpc>
                        <a:spcBef>
                          <a:spcPts val="0"/>
                        </a:spcBef>
                        <a:spcAft>
                          <a:spcPts val="0"/>
                        </a:spcAft>
                        <a:buClr>
                          <a:srgbClr val="99CCFF"/>
                        </a:buClr>
                        <a:buSzPct val="125000"/>
                        <a:buFontTx/>
                        <a:buNone/>
                        <a:tabLst/>
                      </a:pPr>
                      <a:r>
                        <a:rPr lang="en-US" sz="1600" b="1" kern="1200" dirty="0" smtClean="0">
                          <a:solidFill>
                            <a:sysClr val="windowText" lastClr="000000"/>
                          </a:solidFill>
                          <a:effectLst/>
                          <a:latin typeface="+mn-lt"/>
                          <a:ea typeface="+mn-ea"/>
                          <a:cs typeface="+mn-cs"/>
                        </a:rPr>
                        <a:t>Nilotinib 300 mg BID</a:t>
                      </a:r>
                    </a:p>
                  </a:txBody>
                  <a:tcPr marL="45720" marR="45720" marT="45685" marB="45685"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99CCFF"/>
                    </a:solidFill>
                  </a:tcPr>
                </a:tc>
                <a:tc hMerge="1">
                  <a:txBody>
                    <a:bodyPr/>
                    <a:lstStyle/>
                    <a:p>
                      <a:pPr marL="0" marR="0" lvl="0" indent="0" algn="ctr" defTabSz="914400" rtl="0" eaLnBrk="1" fontAlgn="base" latinLnBrk="0" hangingPunct="1">
                        <a:lnSpc>
                          <a:spcPct val="100000"/>
                        </a:lnSpc>
                        <a:spcBef>
                          <a:spcPts val="0"/>
                        </a:spcBef>
                        <a:spcAft>
                          <a:spcPts val="0"/>
                        </a:spcAft>
                        <a:buClr>
                          <a:srgbClr val="99CCFF"/>
                        </a:buClr>
                        <a:buSzPct val="125000"/>
                        <a:buFontTx/>
                        <a:buNone/>
                        <a:tabLst/>
                      </a:pPr>
                      <a:endParaRPr lang="en-US" sz="1800" b="1" kern="1200" dirty="0" smtClean="0">
                        <a:solidFill>
                          <a:srgbClr val="99CCFF"/>
                        </a:solidFill>
                        <a:effectLst/>
                        <a:latin typeface="+mn-lt"/>
                        <a:ea typeface="+mn-ea"/>
                        <a:cs typeface="+mn-cs"/>
                      </a:endParaRPr>
                    </a:p>
                  </a:txBody>
                  <a:tcPr marL="45720" marR="45720" marT="45685" marB="45685"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marL="0" marR="0" lvl="0" indent="0" algn="ctr" defTabSz="914400" rtl="0" eaLnBrk="1" fontAlgn="base" latinLnBrk="0" hangingPunct="1">
                        <a:lnSpc>
                          <a:spcPct val="100000"/>
                        </a:lnSpc>
                        <a:spcBef>
                          <a:spcPts val="0"/>
                        </a:spcBef>
                        <a:spcAft>
                          <a:spcPts val="0"/>
                        </a:spcAft>
                        <a:buClr>
                          <a:srgbClr val="99CCFF"/>
                        </a:buClr>
                        <a:buSzPct val="125000"/>
                        <a:buFontTx/>
                        <a:buNone/>
                        <a:tabLst/>
                      </a:pPr>
                      <a:r>
                        <a:rPr lang="en-US" sz="1600" b="1" kern="1200" dirty="0" smtClean="0">
                          <a:solidFill>
                            <a:sysClr val="windowText" lastClr="000000"/>
                          </a:solidFill>
                          <a:effectLst/>
                          <a:latin typeface="+mn-lt"/>
                          <a:ea typeface="+mn-ea"/>
                          <a:cs typeface="+mn-cs"/>
                        </a:rPr>
                        <a:t>Nilotinib 400 mg BID</a:t>
                      </a:r>
                    </a:p>
                  </a:txBody>
                  <a:tcPr marL="45720" marR="45720" marT="45685" marB="45685"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99CCFF"/>
                    </a:solidFill>
                  </a:tcPr>
                </a:tc>
                <a:tc hMerge="1">
                  <a:txBody>
                    <a:bodyPr/>
                    <a:lstStyle/>
                    <a:p>
                      <a:pPr marL="0" marR="0" lvl="0" indent="0" algn="ctr" defTabSz="914400" rtl="0" eaLnBrk="1" fontAlgn="base" latinLnBrk="0" hangingPunct="1">
                        <a:lnSpc>
                          <a:spcPct val="100000"/>
                        </a:lnSpc>
                        <a:spcBef>
                          <a:spcPts val="0"/>
                        </a:spcBef>
                        <a:spcAft>
                          <a:spcPts val="0"/>
                        </a:spcAft>
                        <a:buClr>
                          <a:srgbClr val="99CCFF"/>
                        </a:buClr>
                        <a:buSzPct val="125000"/>
                        <a:buFontTx/>
                        <a:buNone/>
                        <a:tabLst/>
                      </a:pPr>
                      <a:endParaRPr lang="en-US" sz="1600" b="1" kern="1200" dirty="0" smtClean="0">
                        <a:solidFill>
                          <a:srgbClr val="99CCFF"/>
                        </a:solidFill>
                        <a:effectLst/>
                        <a:latin typeface="+mn-lt"/>
                        <a:ea typeface="+mn-ea"/>
                        <a:cs typeface="+mn-cs"/>
                      </a:endParaRPr>
                    </a:p>
                  </a:txBody>
                  <a:tcPr marL="45720" marR="45720" marT="45685" marB="45685"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marL="0" marR="0" lvl="0" indent="0" algn="ctr" defTabSz="914400" rtl="0" eaLnBrk="1" fontAlgn="base" latinLnBrk="0" hangingPunct="1">
                        <a:lnSpc>
                          <a:spcPct val="100000"/>
                        </a:lnSpc>
                        <a:spcBef>
                          <a:spcPts val="0"/>
                        </a:spcBef>
                        <a:spcAft>
                          <a:spcPts val="0"/>
                        </a:spcAft>
                        <a:buClr>
                          <a:srgbClr val="99CCFF"/>
                        </a:buClr>
                        <a:buSzPct val="125000"/>
                        <a:buFontTx/>
                        <a:buNone/>
                        <a:tabLst/>
                      </a:pPr>
                      <a:r>
                        <a:rPr lang="en-US" sz="1600" b="1" kern="1200" dirty="0" smtClean="0">
                          <a:solidFill>
                            <a:sysClr val="windowText" lastClr="000000"/>
                          </a:solidFill>
                          <a:effectLst/>
                          <a:latin typeface="+mn-lt"/>
                          <a:ea typeface="+mn-ea"/>
                          <a:cs typeface="+mn-cs"/>
                        </a:rPr>
                        <a:t>Imatinib 400 mg QD</a:t>
                      </a:r>
                    </a:p>
                  </a:txBody>
                  <a:tcPr marL="45720" marR="45720" marT="45685" marB="45685"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99CCFF"/>
                    </a:solidFill>
                  </a:tcPr>
                </a:tc>
                <a:tc hMerge="1">
                  <a:txBody>
                    <a:bodyPr/>
                    <a:lstStyle/>
                    <a:p>
                      <a:pPr marL="0" marR="0" lvl="0" indent="0" algn="ctr" defTabSz="914400" rtl="0" eaLnBrk="1" fontAlgn="base" latinLnBrk="0" hangingPunct="1">
                        <a:lnSpc>
                          <a:spcPct val="100000"/>
                        </a:lnSpc>
                        <a:spcBef>
                          <a:spcPts val="0"/>
                        </a:spcBef>
                        <a:spcAft>
                          <a:spcPts val="0"/>
                        </a:spcAft>
                        <a:buClr>
                          <a:srgbClr val="99CCFF"/>
                        </a:buClr>
                        <a:buSzPct val="125000"/>
                        <a:buFontTx/>
                        <a:buNone/>
                        <a:tabLst/>
                      </a:pPr>
                      <a:endParaRPr lang="en-US" sz="1600" b="1" kern="1200" dirty="0" smtClean="0">
                        <a:solidFill>
                          <a:srgbClr val="99CCFF"/>
                        </a:solidFill>
                        <a:effectLst/>
                        <a:latin typeface="+mn-lt"/>
                        <a:ea typeface="+mn-ea"/>
                        <a:cs typeface="+mn-cs"/>
                      </a:endParaRPr>
                    </a:p>
                  </a:txBody>
                  <a:tcPr marL="45720" marR="45720" marT="45685" marB="45685"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noFill/>
                  </a:tcPr>
                </a:tc>
              </a:tr>
              <a:tr h="573702">
                <a:tc>
                  <a:txBody>
                    <a:bodyPr/>
                    <a:lstStyle/>
                    <a:p>
                      <a:pPr marL="0" marR="0" lvl="0" indent="0" algn="l" defTabSz="914400" rtl="0" eaLnBrk="0" fontAlgn="base" latinLnBrk="0" hangingPunct="0">
                        <a:lnSpc>
                          <a:spcPct val="100000"/>
                        </a:lnSpc>
                        <a:spcBef>
                          <a:spcPct val="0"/>
                        </a:spcBef>
                        <a:spcAft>
                          <a:spcPct val="0"/>
                        </a:spcAft>
                        <a:buClr>
                          <a:srgbClr val="99CCFF"/>
                        </a:buClr>
                        <a:buSzTx/>
                        <a:buFont typeface="Wingdings" pitchFamily="2" charset="2"/>
                        <a:buNone/>
                        <a:tabLst/>
                      </a:pPr>
                      <a:r>
                        <a:rPr kumimoji="0" lang="en-US" sz="1400" b="1" i="1" u="none" strike="noStrike" kern="1200" cap="none" normalizeH="0" baseline="0" dirty="0" smtClean="0">
                          <a:ln>
                            <a:noFill/>
                          </a:ln>
                          <a:solidFill>
                            <a:sysClr val="windowText" lastClr="000000"/>
                          </a:solidFill>
                          <a:effectLst/>
                          <a:latin typeface="Arial" charset="0"/>
                          <a:ea typeface="+mn-ea"/>
                          <a:cs typeface="Arial" charset="0"/>
                        </a:rPr>
                        <a:t>BCR-ABL</a:t>
                      </a:r>
                      <a:r>
                        <a:rPr kumimoji="0" lang="en-US" sz="1400" b="1" i="0" u="none" strike="noStrike" kern="1200" cap="none" normalizeH="0" baseline="30000" dirty="0" smtClean="0">
                          <a:ln>
                            <a:noFill/>
                          </a:ln>
                          <a:solidFill>
                            <a:sysClr val="windowText" lastClr="000000"/>
                          </a:solidFill>
                          <a:effectLst/>
                          <a:latin typeface="Arial" charset="0"/>
                          <a:ea typeface="+mn-ea"/>
                          <a:cs typeface="Arial" charset="0"/>
                        </a:rPr>
                        <a:t>IS</a:t>
                      </a:r>
                      <a:r>
                        <a:rPr kumimoji="0" lang="en-US" sz="1400" b="1" i="0" u="none" strike="noStrike" kern="1200" cap="none" normalizeH="0" baseline="0" dirty="0" smtClean="0">
                          <a:ln>
                            <a:noFill/>
                          </a:ln>
                          <a:solidFill>
                            <a:sysClr val="windowText" lastClr="000000"/>
                          </a:solidFill>
                          <a:effectLst/>
                          <a:latin typeface="Arial" charset="0"/>
                          <a:ea typeface="+mn-ea"/>
                          <a:cs typeface="Arial" charset="0"/>
                        </a:rPr>
                        <a:t> at 3 months</a:t>
                      </a:r>
                    </a:p>
                  </a:txBody>
                  <a:tcPr marL="45720" marR="45720" marT="45685" marB="45685"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9CCFF"/>
                    </a:solidFill>
                  </a:tcPr>
                </a:tc>
                <a:tc>
                  <a:txBody>
                    <a:bodyPr/>
                    <a:lstStyle/>
                    <a:p>
                      <a:pPr marL="0" marR="0" lvl="0" indent="0" algn="ctr" defTabSz="914400" rtl="0" eaLnBrk="0" fontAlgn="base" latinLnBrk="0" hangingPunct="0">
                        <a:lnSpc>
                          <a:spcPct val="100000"/>
                        </a:lnSpc>
                        <a:spcBef>
                          <a:spcPct val="0"/>
                        </a:spcBef>
                        <a:spcAft>
                          <a:spcPct val="0"/>
                        </a:spcAft>
                        <a:buClr>
                          <a:srgbClr val="99CCFF"/>
                        </a:buClr>
                        <a:buSzTx/>
                        <a:buFont typeface="Wingdings" pitchFamily="2" charset="2"/>
                        <a:buNone/>
                        <a:tabLst/>
                      </a:pPr>
                      <a:r>
                        <a:rPr kumimoji="0" lang="en-US" sz="1400" b="1" i="0" u="none" strike="noStrike" kern="1200" cap="none" normalizeH="0" baseline="0" dirty="0" smtClean="0">
                          <a:ln>
                            <a:noFill/>
                          </a:ln>
                          <a:solidFill>
                            <a:sysClr val="windowText" lastClr="000000"/>
                          </a:solidFill>
                          <a:effectLst/>
                          <a:latin typeface="Arial" charset="0"/>
                          <a:ea typeface="+mn-ea"/>
                          <a:cs typeface="Arial" charset="0"/>
                        </a:rPr>
                        <a:t>≤10%</a:t>
                      </a:r>
                      <a:br>
                        <a:rPr kumimoji="0" lang="en-US" sz="1400" b="1" i="0" u="none" strike="noStrike" kern="1200" cap="none" normalizeH="0" baseline="0" dirty="0" smtClean="0">
                          <a:ln>
                            <a:noFill/>
                          </a:ln>
                          <a:solidFill>
                            <a:sysClr val="windowText" lastClr="000000"/>
                          </a:solidFill>
                          <a:effectLst/>
                          <a:latin typeface="Arial" charset="0"/>
                          <a:ea typeface="+mn-ea"/>
                          <a:cs typeface="Arial" charset="0"/>
                        </a:rPr>
                      </a:br>
                      <a:r>
                        <a:rPr kumimoji="0" lang="en-US" sz="1400" b="1" i="0" u="none" strike="noStrike" kern="1200" cap="none" normalizeH="0" baseline="0" dirty="0" smtClean="0">
                          <a:ln>
                            <a:noFill/>
                          </a:ln>
                          <a:solidFill>
                            <a:sysClr val="windowText" lastClr="000000"/>
                          </a:solidFill>
                          <a:effectLst/>
                          <a:latin typeface="Arial" charset="0"/>
                          <a:ea typeface="+mn-ea"/>
                          <a:cs typeface="Arial" charset="0"/>
                        </a:rPr>
                        <a:t>(n = 234)</a:t>
                      </a:r>
                    </a:p>
                  </a:txBody>
                  <a:tcPr marL="45720" marR="45720" marT="45685" marB="45685"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9CCFF"/>
                    </a:solidFill>
                  </a:tcPr>
                </a:tc>
                <a:tc>
                  <a:txBody>
                    <a:bodyPr/>
                    <a:lstStyle/>
                    <a:p>
                      <a:pPr marL="0" marR="0" lvl="0" indent="0" algn="ctr" defTabSz="914400" rtl="0" eaLnBrk="0" fontAlgn="base" latinLnBrk="0" hangingPunct="0">
                        <a:lnSpc>
                          <a:spcPct val="100000"/>
                        </a:lnSpc>
                        <a:spcBef>
                          <a:spcPct val="0"/>
                        </a:spcBef>
                        <a:spcAft>
                          <a:spcPct val="0"/>
                        </a:spcAft>
                        <a:buClr>
                          <a:srgbClr val="99CCFF"/>
                        </a:buClr>
                        <a:buSzTx/>
                        <a:buFont typeface="Wingdings" pitchFamily="2" charset="2"/>
                        <a:buNone/>
                        <a:tabLst/>
                      </a:pPr>
                      <a:r>
                        <a:rPr kumimoji="0" lang="en-US" sz="1400" b="1" i="0" u="none" strike="noStrike" kern="1200" cap="none" normalizeH="0" baseline="0" dirty="0" smtClean="0">
                          <a:ln>
                            <a:noFill/>
                          </a:ln>
                          <a:solidFill>
                            <a:sysClr val="windowText" lastClr="000000"/>
                          </a:solidFill>
                          <a:effectLst/>
                          <a:latin typeface="Arial" charset="0"/>
                          <a:ea typeface="+mn-ea"/>
                          <a:cs typeface="Arial" charset="0"/>
                        </a:rPr>
                        <a:t>&gt;10% </a:t>
                      </a:r>
                      <a:br>
                        <a:rPr kumimoji="0" lang="en-US" sz="1400" b="1" i="0" u="none" strike="noStrike" kern="1200" cap="none" normalizeH="0" baseline="0" dirty="0" smtClean="0">
                          <a:ln>
                            <a:noFill/>
                          </a:ln>
                          <a:solidFill>
                            <a:sysClr val="windowText" lastClr="000000"/>
                          </a:solidFill>
                          <a:effectLst/>
                          <a:latin typeface="Arial" charset="0"/>
                          <a:ea typeface="+mn-ea"/>
                          <a:cs typeface="Arial" charset="0"/>
                        </a:rPr>
                      </a:br>
                      <a:r>
                        <a:rPr kumimoji="0" lang="en-US" sz="1400" b="1" i="0" u="none" strike="noStrike" kern="1200" cap="none" normalizeH="0" baseline="0" dirty="0" smtClean="0">
                          <a:ln>
                            <a:noFill/>
                          </a:ln>
                          <a:solidFill>
                            <a:sysClr val="windowText" lastClr="000000"/>
                          </a:solidFill>
                          <a:effectLst/>
                          <a:latin typeface="Arial" charset="0"/>
                          <a:ea typeface="+mn-ea"/>
                          <a:cs typeface="Arial" charset="0"/>
                        </a:rPr>
                        <a:t>(n = 24)</a:t>
                      </a:r>
                    </a:p>
                  </a:txBody>
                  <a:tcPr marL="45720" marR="45720" marT="45685" marB="45685"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9CCFF"/>
                    </a:solidFill>
                  </a:tcPr>
                </a:tc>
                <a:tc>
                  <a:txBody>
                    <a:bodyPr/>
                    <a:lstStyle/>
                    <a:p>
                      <a:pPr marL="0" marR="0" lvl="0" indent="0" algn="ctr" defTabSz="914400" rtl="0" eaLnBrk="0" fontAlgn="base" latinLnBrk="0" hangingPunct="0">
                        <a:lnSpc>
                          <a:spcPct val="100000"/>
                        </a:lnSpc>
                        <a:spcBef>
                          <a:spcPct val="0"/>
                        </a:spcBef>
                        <a:spcAft>
                          <a:spcPct val="0"/>
                        </a:spcAft>
                        <a:buClr>
                          <a:srgbClr val="99CCFF"/>
                        </a:buClr>
                        <a:buSzTx/>
                        <a:buFont typeface="Wingdings" pitchFamily="2" charset="2"/>
                        <a:buNone/>
                        <a:tabLst/>
                      </a:pPr>
                      <a:r>
                        <a:rPr kumimoji="0" lang="en-US" sz="1400" b="1" i="0" u="none" strike="noStrike" kern="1200" cap="none" normalizeH="0" baseline="0" dirty="0" smtClean="0">
                          <a:ln>
                            <a:noFill/>
                          </a:ln>
                          <a:solidFill>
                            <a:sysClr val="windowText" lastClr="000000"/>
                          </a:solidFill>
                          <a:effectLst/>
                          <a:latin typeface="Arial" charset="0"/>
                          <a:ea typeface="+mn-ea"/>
                          <a:cs typeface="Arial" charset="0"/>
                        </a:rPr>
                        <a:t>≤10%</a:t>
                      </a:r>
                      <a:br>
                        <a:rPr kumimoji="0" lang="en-US" sz="1400" b="1" i="0" u="none" strike="noStrike" kern="1200" cap="none" normalizeH="0" baseline="0" dirty="0" smtClean="0">
                          <a:ln>
                            <a:noFill/>
                          </a:ln>
                          <a:solidFill>
                            <a:sysClr val="windowText" lastClr="000000"/>
                          </a:solidFill>
                          <a:effectLst/>
                          <a:latin typeface="Arial" charset="0"/>
                          <a:ea typeface="+mn-ea"/>
                          <a:cs typeface="Arial" charset="0"/>
                        </a:rPr>
                      </a:br>
                      <a:r>
                        <a:rPr kumimoji="0" lang="en-US" sz="1400" b="1" i="0" u="none" strike="noStrike" kern="1200" cap="none" normalizeH="0" baseline="0" dirty="0" smtClean="0">
                          <a:ln>
                            <a:noFill/>
                          </a:ln>
                          <a:solidFill>
                            <a:sysClr val="windowText" lastClr="000000"/>
                          </a:solidFill>
                          <a:effectLst/>
                          <a:latin typeface="Arial" charset="0"/>
                          <a:ea typeface="+mn-ea"/>
                          <a:cs typeface="Arial" charset="0"/>
                        </a:rPr>
                        <a:t>(n = 232)</a:t>
                      </a:r>
                    </a:p>
                  </a:txBody>
                  <a:tcPr marL="45720" marR="45720" marT="45685" marB="45685"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9CCFF"/>
                    </a:solidFill>
                  </a:tcPr>
                </a:tc>
                <a:tc>
                  <a:txBody>
                    <a:bodyPr/>
                    <a:lstStyle/>
                    <a:p>
                      <a:pPr marL="0" marR="0" lvl="0" indent="0" algn="ctr" defTabSz="914400" rtl="0" eaLnBrk="0" fontAlgn="base" latinLnBrk="0" hangingPunct="0">
                        <a:lnSpc>
                          <a:spcPct val="100000"/>
                        </a:lnSpc>
                        <a:spcBef>
                          <a:spcPct val="0"/>
                        </a:spcBef>
                        <a:spcAft>
                          <a:spcPct val="0"/>
                        </a:spcAft>
                        <a:buClr>
                          <a:srgbClr val="99CCFF"/>
                        </a:buClr>
                        <a:buSzTx/>
                        <a:buFont typeface="Wingdings" pitchFamily="2" charset="2"/>
                        <a:buNone/>
                        <a:tabLst/>
                      </a:pPr>
                      <a:r>
                        <a:rPr kumimoji="0" lang="en-US" sz="1400" b="1" i="0" u="none" strike="noStrike" kern="1200" cap="none" normalizeH="0" baseline="0" dirty="0" smtClean="0">
                          <a:ln>
                            <a:noFill/>
                          </a:ln>
                          <a:solidFill>
                            <a:sysClr val="windowText" lastClr="000000"/>
                          </a:solidFill>
                          <a:effectLst/>
                          <a:latin typeface="Arial" charset="0"/>
                          <a:ea typeface="+mn-ea"/>
                          <a:cs typeface="Arial" charset="0"/>
                        </a:rPr>
                        <a:t>&gt;10% </a:t>
                      </a:r>
                      <a:br>
                        <a:rPr kumimoji="0" lang="en-US" sz="1400" b="1" i="0" u="none" strike="noStrike" kern="1200" cap="none" normalizeH="0" baseline="0" dirty="0" smtClean="0">
                          <a:ln>
                            <a:noFill/>
                          </a:ln>
                          <a:solidFill>
                            <a:sysClr val="windowText" lastClr="000000"/>
                          </a:solidFill>
                          <a:effectLst/>
                          <a:latin typeface="Arial" charset="0"/>
                          <a:ea typeface="+mn-ea"/>
                          <a:cs typeface="Arial" charset="0"/>
                        </a:rPr>
                      </a:br>
                      <a:r>
                        <a:rPr kumimoji="0" lang="en-US" sz="1400" b="1" i="0" u="none" strike="noStrike" kern="1200" cap="none" normalizeH="0" baseline="0" dirty="0" smtClean="0">
                          <a:ln>
                            <a:noFill/>
                          </a:ln>
                          <a:solidFill>
                            <a:sysClr val="windowText" lastClr="000000"/>
                          </a:solidFill>
                          <a:effectLst/>
                          <a:latin typeface="Arial" charset="0"/>
                          <a:ea typeface="+mn-ea"/>
                          <a:cs typeface="Arial" charset="0"/>
                        </a:rPr>
                        <a:t>(n = 28)</a:t>
                      </a:r>
                    </a:p>
                  </a:txBody>
                  <a:tcPr marL="45720" marR="45720" marT="45685" marB="45685"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9CCFF"/>
                    </a:solidFill>
                  </a:tcPr>
                </a:tc>
                <a:tc>
                  <a:txBody>
                    <a:bodyPr/>
                    <a:lstStyle/>
                    <a:p>
                      <a:pPr marL="0" marR="0" lvl="0" indent="0" algn="ctr" defTabSz="914400" rtl="0" eaLnBrk="0" fontAlgn="base" latinLnBrk="0" hangingPunct="0">
                        <a:lnSpc>
                          <a:spcPct val="100000"/>
                        </a:lnSpc>
                        <a:spcBef>
                          <a:spcPct val="0"/>
                        </a:spcBef>
                        <a:spcAft>
                          <a:spcPct val="0"/>
                        </a:spcAft>
                        <a:buClr>
                          <a:srgbClr val="99CCFF"/>
                        </a:buClr>
                        <a:buSzTx/>
                        <a:buFont typeface="Wingdings" pitchFamily="2" charset="2"/>
                        <a:buNone/>
                        <a:tabLst/>
                      </a:pPr>
                      <a:r>
                        <a:rPr kumimoji="0" lang="en-US" sz="1400" b="1" i="0" u="none" strike="noStrike" kern="1200" cap="none" normalizeH="0" baseline="0" dirty="0" smtClean="0">
                          <a:ln>
                            <a:noFill/>
                          </a:ln>
                          <a:solidFill>
                            <a:sysClr val="windowText" lastClr="000000"/>
                          </a:solidFill>
                          <a:effectLst/>
                          <a:latin typeface="Arial" charset="0"/>
                          <a:ea typeface="+mn-ea"/>
                          <a:cs typeface="Arial" charset="0"/>
                        </a:rPr>
                        <a:t>≤10%</a:t>
                      </a:r>
                      <a:br>
                        <a:rPr kumimoji="0" lang="en-US" sz="1400" b="1" i="0" u="none" strike="noStrike" kern="1200" cap="none" normalizeH="0" baseline="0" dirty="0" smtClean="0">
                          <a:ln>
                            <a:noFill/>
                          </a:ln>
                          <a:solidFill>
                            <a:sysClr val="windowText" lastClr="000000"/>
                          </a:solidFill>
                          <a:effectLst/>
                          <a:latin typeface="Arial" charset="0"/>
                          <a:ea typeface="+mn-ea"/>
                          <a:cs typeface="Arial" charset="0"/>
                        </a:rPr>
                      </a:br>
                      <a:r>
                        <a:rPr kumimoji="0" lang="en-US" sz="1400" b="1" i="0" u="none" strike="noStrike" kern="1200" cap="none" normalizeH="0" baseline="0" dirty="0" smtClean="0">
                          <a:ln>
                            <a:noFill/>
                          </a:ln>
                          <a:solidFill>
                            <a:sysClr val="windowText" lastClr="000000"/>
                          </a:solidFill>
                          <a:effectLst/>
                          <a:latin typeface="Arial" charset="0"/>
                          <a:ea typeface="+mn-ea"/>
                          <a:cs typeface="Arial" charset="0"/>
                        </a:rPr>
                        <a:t>(n = 176)</a:t>
                      </a:r>
                    </a:p>
                  </a:txBody>
                  <a:tcPr marL="45720" marR="45720" marT="45685" marB="45685"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9CCFF"/>
                    </a:solidFill>
                  </a:tcPr>
                </a:tc>
                <a:tc>
                  <a:txBody>
                    <a:bodyPr/>
                    <a:lstStyle/>
                    <a:p>
                      <a:pPr marL="0" marR="0" lvl="0" indent="0" algn="ctr" defTabSz="914400" rtl="0" eaLnBrk="0" fontAlgn="base" latinLnBrk="0" hangingPunct="0">
                        <a:lnSpc>
                          <a:spcPct val="100000"/>
                        </a:lnSpc>
                        <a:spcBef>
                          <a:spcPct val="0"/>
                        </a:spcBef>
                        <a:spcAft>
                          <a:spcPct val="0"/>
                        </a:spcAft>
                        <a:buClr>
                          <a:srgbClr val="99CCFF"/>
                        </a:buClr>
                        <a:buSzTx/>
                        <a:buFont typeface="Wingdings" pitchFamily="2" charset="2"/>
                        <a:buNone/>
                        <a:tabLst/>
                      </a:pPr>
                      <a:r>
                        <a:rPr kumimoji="0" lang="en-US" sz="1400" b="1" i="0" u="none" strike="noStrike" kern="1200" cap="none" normalizeH="0" baseline="0" dirty="0" smtClean="0">
                          <a:ln>
                            <a:noFill/>
                          </a:ln>
                          <a:solidFill>
                            <a:sysClr val="windowText" lastClr="000000"/>
                          </a:solidFill>
                          <a:effectLst/>
                          <a:latin typeface="Arial" charset="0"/>
                          <a:ea typeface="+mn-ea"/>
                          <a:cs typeface="Arial" charset="0"/>
                        </a:rPr>
                        <a:t>&gt;10% </a:t>
                      </a:r>
                      <a:br>
                        <a:rPr kumimoji="0" lang="en-US" sz="1400" b="1" i="0" u="none" strike="noStrike" kern="1200" cap="none" normalizeH="0" baseline="0" dirty="0" smtClean="0">
                          <a:ln>
                            <a:noFill/>
                          </a:ln>
                          <a:solidFill>
                            <a:sysClr val="windowText" lastClr="000000"/>
                          </a:solidFill>
                          <a:effectLst/>
                          <a:latin typeface="Arial" charset="0"/>
                          <a:ea typeface="+mn-ea"/>
                          <a:cs typeface="Arial" charset="0"/>
                        </a:rPr>
                      </a:br>
                      <a:r>
                        <a:rPr kumimoji="0" lang="en-US" sz="1400" b="1" i="0" u="none" strike="noStrike" kern="1200" cap="none" normalizeH="0" baseline="0" dirty="0" smtClean="0">
                          <a:ln>
                            <a:noFill/>
                          </a:ln>
                          <a:solidFill>
                            <a:sysClr val="windowText" lastClr="000000"/>
                          </a:solidFill>
                          <a:effectLst/>
                          <a:latin typeface="Arial" charset="0"/>
                          <a:ea typeface="+mn-ea"/>
                          <a:cs typeface="Arial" charset="0"/>
                        </a:rPr>
                        <a:t>(n = 88)</a:t>
                      </a:r>
                    </a:p>
                  </a:txBody>
                  <a:tcPr marL="45720" marR="45720" marT="45685" marB="45685"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9CCFF"/>
                    </a:solidFill>
                  </a:tcPr>
                </a:tc>
              </a:tr>
              <a:tr h="573702">
                <a:tc>
                  <a:txBody>
                    <a:bodyPr/>
                    <a:lstStyle/>
                    <a:p>
                      <a:r>
                        <a:rPr lang="en-US" sz="1400" b="1" baseline="0" dirty="0" smtClean="0">
                          <a:solidFill>
                            <a:schemeClr val="tx1"/>
                          </a:solidFill>
                        </a:rPr>
                        <a:t>KM-estimated 6-year PFS on study (95% CI), %</a:t>
                      </a:r>
                      <a:r>
                        <a:rPr lang="en-US" sz="1400" b="1" baseline="30000" dirty="0" smtClean="0">
                          <a:solidFill>
                            <a:schemeClr val="tx1"/>
                          </a:solidFill>
                        </a:rPr>
                        <a:t>b</a:t>
                      </a:r>
                      <a:endParaRPr lang="en-US" sz="1400" b="1" baseline="0" dirty="0">
                        <a:solidFill>
                          <a:schemeClr val="tx1"/>
                        </a:solidFill>
                      </a:endParaRPr>
                    </a:p>
                  </a:txBody>
                  <a:tcPr marL="45720" marR="45720" marT="45685" marB="45685"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b="1" dirty="0" smtClean="0"/>
                        <a:t>92.3</a:t>
                      </a:r>
                    </a:p>
                    <a:p>
                      <a:pPr algn="ctr"/>
                      <a:r>
                        <a:rPr lang="en-US" sz="1400" b="1" dirty="0" smtClean="0"/>
                        <a:t>(88.3-96.2)</a:t>
                      </a:r>
                      <a:endParaRPr lang="en-US" sz="1400" b="1" dirty="0"/>
                    </a:p>
                  </a:txBody>
                  <a:tcPr marL="45720" marR="45720" marT="45685" marB="45685"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b="1" dirty="0" smtClean="0"/>
                        <a:t>73.7</a:t>
                      </a:r>
                    </a:p>
                    <a:p>
                      <a:pPr algn="ctr"/>
                      <a:r>
                        <a:rPr lang="en-US" sz="1400" b="1" dirty="0" smtClean="0"/>
                        <a:t>(55.6-91.9)</a:t>
                      </a:r>
                      <a:endParaRPr lang="en-US" sz="1400" b="1" dirty="0"/>
                    </a:p>
                  </a:txBody>
                  <a:tcPr marL="45720" marR="45720" marT="45685" marB="45685"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b="1" dirty="0" smtClean="0"/>
                        <a:t>95.8</a:t>
                      </a:r>
                    </a:p>
                    <a:p>
                      <a:pPr algn="ctr"/>
                      <a:r>
                        <a:rPr lang="en-US" sz="1400" b="1" dirty="0" smtClean="0"/>
                        <a:t>(93.1-98.5)</a:t>
                      </a:r>
                      <a:endParaRPr lang="en-US" sz="1400" b="1" dirty="0"/>
                    </a:p>
                  </a:txBody>
                  <a:tcPr marL="45720" marR="45720" marT="45685" marB="45685"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b="1" dirty="0" smtClean="0"/>
                        <a:t>89.0</a:t>
                      </a:r>
                    </a:p>
                    <a:p>
                      <a:pPr algn="ctr"/>
                      <a:r>
                        <a:rPr lang="en-US" sz="1400" b="1" dirty="0" smtClean="0"/>
                        <a:t>(77.3-100)</a:t>
                      </a:r>
                      <a:endParaRPr lang="en-US" sz="1400" b="1" dirty="0"/>
                    </a:p>
                  </a:txBody>
                  <a:tcPr marL="45720" marR="45720" marT="45685" marB="45685"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b="1" dirty="0" smtClean="0"/>
                        <a:t>97.1</a:t>
                      </a:r>
                    </a:p>
                    <a:p>
                      <a:pPr algn="ctr"/>
                      <a:r>
                        <a:rPr lang="en-US" sz="1400" b="1" dirty="0" smtClean="0"/>
                        <a:t>(94.5-99.6)</a:t>
                      </a:r>
                      <a:endParaRPr lang="en-US" sz="1400" b="1" dirty="0"/>
                    </a:p>
                  </a:txBody>
                  <a:tcPr marL="45720" marR="45720" marT="45685" marB="45685"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b="1" dirty="0" smtClean="0"/>
                        <a:t>79.9</a:t>
                      </a:r>
                    </a:p>
                    <a:p>
                      <a:pPr algn="ctr"/>
                      <a:r>
                        <a:rPr lang="en-US" sz="1400" b="1" dirty="0" smtClean="0"/>
                        <a:t>(71.3-88.5)</a:t>
                      </a:r>
                      <a:endParaRPr lang="en-US" sz="1400" b="1" dirty="0"/>
                    </a:p>
                  </a:txBody>
                  <a:tcPr marL="45720" marR="45720" marT="45685" marB="45685"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337440">
                <a:tc>
                  <a:txBody>
                    <a:bodyPr/>
                    <a:lstStyle/>
                    <a:p>
                      <a:pPr marL="173038" marR="0" indent="0" algn="l" defTabSz="914400" rtl="0" eaLnBrk="1" fontAlgn="auto" latinLnBrk="0" hangingPunct="1">
                        <a:lnSpc>
                          <a:spcPct val="100000"/>
                        </a:lnSpc>
                        <a:spcBef>
                          <a:spcPts val="0"/>
                        </a:spcBef>
                        <a:spcAft>
                          <a:spcPts val="0"/>
                        </a:spcAft>
                        <a:buClrTx/>
                        <a:buSzTx/>
                        <a:buFontTx/>
                        <a:buNone/>
                        <a:tabLst/>
                        <a:defRPr/>
                      </a:pPr>
                      <a:r>
                        <a:rPr lang="fr-FR" sz="1400" i="0" baseline="0" dirty="0" err="1" smtClean="0">
                          <a:solidFill>
                            <a:schemeClr val="tx1"/>
                          </a:solidFill>
                        </a:rPr>
                        <a:t>Hazard</a:t>
                      </a:r>
                      <a:r>
                        <a:rPr lang="fr-FR" sz="1400" i="0" baseline="0" dirty="0" smtClean="0">
                          <a:solidFill>
                            <a:schemeClr val="tx1"/>
                          </a:solidFill>
                        </a:rPr>
                        <a:t> ratio (95% CI)</a:t>
                      </a:r>
                    </a:p>
                  </a:txBody>
                  <a:tcPr marL="45720" marR="45720" marT="45685" marB="45685"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t>0.2140 (0.0829-0.5521) </a:t>
                      </a:r>
                      <a:endParaRPr lang="en-US" sz="1400" dirty="0"/>
                    </a:p>
                  </a:txBody>
                  <a:tcPr marL="45720" marR="45720" marT="45685" marB="45685"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t>0.3327 (0.0900-1.2305)</a:t>
                      </a:r>
                      <a:endParaRPr lang="en-US" sz="1400" dirty="0"/>
                    </a:p>
                  </a:txBody>
                  <a:tcPr marL="45720" marR="45720" marT="45685" marB="45685"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t>0.1293 (0.0477-0.3506)</a:t>
                      </a:r>
                      <a:endParaRPr lang="en-US" sz="1400" dirty="0"/>
                    </a:p>
                  </a:txBody>
                  <a:tcPr marL="45720" marR="45720" marT="45685" marB="45685"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r>
              <a:tr h="337440">
                <a:tc>
                  <a:txBody>
                    <a:bodyPr/>
                    <a:lstStyle/>
                    <a:p>
                      <a:r>
                        <a:rPr lang="en-US" sz="1400" baseline="0" dirty="0" smtClean="0">
                          <a:solidFill>
                            <a:schemeClr val="tx1"/>
                          </a:solidFill>
                        </a:rPr>
                        <a:t>    Nominal </a:t>
                      </a:r>
                      <a:r>
                        <a:rPr lang="en-US" sz="1400" i="1" baseline="0" dirty="0" smtClean="0">
                          <a:solidFill>
                            <a:schemeClr val="tx1"/>
                          </a:solidFill>
                        </a:rPr>
                        <a:t>P </a:t>
                      </a:r>
                      <a:r>
                        <a:rPr lang="en-US" sz="1400" i="0" baseline="0" dirty="0" smtClean="0">
                          <a:solidFill>
                            <a:schemeClr val="tx1"/>
                          </a:solidFill>
                        </a:rPr>
                        <a:t>value</a:t>
                      </a:r>
                      <a:endParaRPr lang="en-US" sz="1400" i="0" baseline="0" dirty="0">
                        <a:solidFill>
                          <a:schemeClr val="tx1"/>
                        </a:solidFill>
                      </a:endParaRPr>
                    </a:p>
                  </a:txBody>
                  <a:tcPr marL="45720" marR="45720" marT="45685" marB="45685"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t>.0004</a:t>
                      </a:r>
                      <a:endParaRPr lang="en-US" sz="1400" dirty="0"/>
                    </a:p>
                  </a:txBody>
                  <a:tcPr marL="45720" marR="45720" marT="45685" marB="45685"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US" sz="1400" dirty="0"/>
                    </a:p>
                  </a:txBody>
                  <a:tcPr marL="45720" marR="45720" marT="45685" marB="45685"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t>.0830</a:t>
                      </a:r>
                      <a:endParaRPr lang="en-US" sz="1400" dirty="0"/>
                    </a:p>
                  </a:txBody>
                  <a:tcPr marL="45720" marR="45720" marT="45685" marB="45685"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US" sz="1400" dirty="0"/>
                    </a:p>
                  </a:txBody>
                  <a:tcPr marL="45720" marR="45720" marT="45685" marB="45685"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t>&lt; .0001</a:t>
                      </a:r>
                      <a:endParaRPr lang="en-US" sz="1400" dirty="0"/>
                    </a:p>
                  </a:txBody>
                  <a:tcPr marL="45720" marR="45720" marT="45685" marB="45685"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US" sz="1400" dirty="0"/>
                    </a:p>
                  </a:txBody>
                  <a:tcPr marL="45720" marR="45720" marT="45685" marB="45685"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noFill/>
                  </a:tcPr>
                </a:tc>
              </a:tr>
              <a:tr h="573702">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
                          <a:srgbClr val="99CCFF"/>
                        </a:buClr>
                        <a:buSzTx/>
                        <a:buFont typeface="Wingdings" pitchFamily="2" charset="2"/>
                        <a:buNone/>
                        <a:tabLst/>
                        <a:defRPr/>
                      </a:pPr>
                      <a:r>
                        <a:rPr lang="en-US" sz="1400" b="1" baseline="0" dirty="0" smtClean="0">
                          <a:solidFill>
                            <a:schemeClr val="tx1"/>
                          </a:solidFill>
                        </a:rPr>
                        <a:t>KM-estimated 6-year OS on study (95% CI), %</a:t>
                      </a:r>
                    </a:p>
                  </a:txBody>
                  <a:tcPr marL="45720" marR="45720" marT="45685" marB="45685"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b="1" dirty="0" smtClean="0"/>
                        <a:t>94.5</a:t>
                      </a:r>
                    </a:p>
                    <a:p>
                      <a:pPr algn="ctr"/>
                      <a:r>
                        <a:rPr lang="en-US" sz="1400" b="1" dirty="0" smtClean="0"/>
                        <a:t>(91.2-97.7)</a:t>
                      </a:r>
                      <a:endParaRPr lang="en-US" sz="1400" b="1" dirty="0"/>
                    </a:p>
                  </a:txBody>
                  <a:tcPr marL="45720" marR="45720" marT="45685" marB="45685"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b="1" dirty="0" smtClean="0"/>
                        <a:t>77.1</a:t>
                      </a:r>
                    </a:p>
                    <a:p>
                      <a:pPr algn="ctr"/>
                      <a:r>
                        <a:rPr lang="en-US" sz="1400" b="1" dirty="0" smtClean="0"/>
                        <a:t>(59.3-94.8)</a:t>
                      </a:r>
                      <a:endParaRPr lang="en-US" sz="1400" b="1" dirty="0"/>
                    </a:p>
                  </a:txBody>
                  <a:tcPr marL="45720" marR="45720" marT="45685" marB="45685"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b="1" dirty="0" smtClean="0"/>
                        <a:t>95.9</a:t>
                      </a:r>
                    </a:p>
                    <a:p>
                      <a:pPr algn="ctr"/>
                      <a:r>
                        <a:rPr lang="en-US" sz="1400" b="1" dirty="0" smtClean="0"/>
                        <a:t>(93.3-98.5)</a:t>
                      </a:r>
                      <a:endParaRPr lang="en-US" sz="1400" b="1" dirty="0"/>
                    </a:p>
                  </a:txBody>
                  <a:tcPr marL="45720" marR="45720" marT="45685" marB="45685"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b="1" dirty="0" smtClean="0"/>
                        <a:t>92.7</a:t>
                      </a:r>
                    </a:p>
                    <a:p>
                      <a:pPr algn="ctr"/>
                      <a:r>
                        <a:rPr lang="en-US" sz="1400" b="1" dirty="0" smtClean="0"/>
                        <a:t>(83.0-100)</a:t>
                      </a:r>
                      <a:endParaRPr lang="en-US" sz="1400" b="1" dirty="0"/>
                    </a:p>
                  </a:txBody>
                  <a:tcPr marL="45720" marR="45720" marT="45685" marB="45685"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b="1" dirty="0" smtClean="0"/>
                        <a:t>97.6</a:t>
                      </a:r>
                    </a:p>
                    <a:p>
                      <a:pPr algn="ctr"/>
                      <a:r>
                        <a:rPr lang="en-US" sz="1400" b="1" dirty="0" smtClean="0"/>
                        <a:t>(95.3-99.9)</a:t>
                      </a:r>
                      <a:endParaRPr lang="en-US" sz="1400" b="1" dirty="0"/>
                    </a:p>
                  </a:txBody>
                  <a:tcPr marL="45720" marR="45720" marT="45685" marB="45685"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b="1" dirty="0" smtClean="0"/>
                        <a:t>79.5</a:t>
                      </a:r>
                    </a:p>
                    <a:p>
                      <a:pPr algn="ctr"/>
                      <a:r>
                        <a:rPr lang="en-US" sz="1400" b="1" dirty="0" smtClean="0"/>
                        <a:t>(70.8-88.3)</a:t>
                      </a:r>
                      <a:endParaRPr lang="en-US" sz="1400" b="1" dirty="0"/>
                    </a:p>
                  </a:txBody>
                  <a:tcPr marL="45720" marR="45720" marT="45685" marB="45685"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337440">
                <a:tc>
                  <a:txBody>
                    <a:bodyPr/>
                    <a:lstStyle/>
                    <a:p>
                      <a:pPr marL="173038" marR="0" lvl="0" indent="0" algn="l" defTabSz="914400" rtl="0" eaLnBrk="0" fontAlgn="base" latinLnBrk="0" hangingPunct="0">
                        <a:lnSpc>
                          <a:spcPct val="100000"/>
                        </a:lnSpc>
                        <a:spcBef>
                          <a:spcPct val="0"/>
                        </a:spcBef>
                        <a:spcAft>
                          <a:spcPct val="0"/>
                        </a:spcAft>
                        <a:buClr>
                          <a:srgbClr val="99CCFF"/>
                        </a:buClr>
                        <a:buSzTx/>
                        <a:buFont typeface="Wingdings" pitchFamily="2" charset="2"/>
                        <a:buNone/>
                        <a:tabLst/>
                        <a:defRPr/>
                      </a:pPr>
                      <a:r>
                        <a:rPr lang="fr-FR" sz="1400" i="0" baseline="0" dirty="0" err="1" smtClean="0">
                          <a:solidFill>
                            <a:schemeClr val="tx1"/>
                          </a:solidFill>
                        </a:rPr>
                        <a:t>Hazard</a:t>
                      </a:r>
                      <a:r>
                        <a:rPr lang="fr-FR" sz="1400" i="0" baseline="0" dirty="0" smtClean="0">
                          <a:solidFill>
                            <a:schemeClr val="tx1"/>
                          </a:solidFill>
                        </a:rPr>
                        <a:t> ratio (95% CI)</a:t>
                      </a:r>
                    </a:p>
                  </a:txBody>
                  <a:tcPr marL="45720" marR="45720" marT="45685" marB="45685"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t>0.1859 (0.0645-0.5355) </a:t>
                      </a:r>
                    </a:p>
                  </a:txBody>
                  <a:tcPr marL="45720" marR="45720" marT="45685" marB="45685"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t>0.5118 (0.1105-2.3705)   </a:t>
                      </a:r>
                      <a:endParaRPr lang="en-US" sz="1400" dirty="0"/>
                    </a:p>
                  </a:txBody>
                  <a:tcPr marL="45720" marR="45720" marT="45685" marB="45685"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t>0.1013 (0.0341-0.3014)</a:t>
                      </a:r>
                    </a:p>
                  </a:txBody>
                  <a:tcPr marL="45720" marR="45720" marT="45685" marB="45685"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r>
              <a:tr h="337440">
                <a:tc>
                  <a:txBody>
                    <a:bodyPr/>
                    <a:lstStyle/>
                    <a:p>
                      <a:pPr marL="0" marR="0" lvl="0" indent="0" algn="l" defTabSz="914400" rtl="0" eaLnBrk="0" fontAlgn="base" latinLnBrk="0" hangingPunct="0">
                        <a:lnSpc>
                          <a:spcPct val="100000"/>
                        </a:lnSpc>
                        <a:spcBef>
                          <a:spcPct val="0"/>
                        </a:spcBef>
                        <a:spcAft>
                          <a:spcPct val="0"/>
                        </a:spcAft>
                        <a:buClr>
                          <a:srgbClr val="99CCFF"/>
                        </a:buClr>
                        <a:buSzTx/>
                        <a:buFont typeface="Wingdings" pitchFamily="2" charset="2"/>
                        <a:buNone/>
                        <a:tabLst/>
                        <a:defRPr/>
                      </a:pPr>
                      <a:r>
                        <a:rPr lang="en-US" sz="1400" baseline="0" dirty="0" smtClean="0">
                          <a:solidFill>
                            <a:schemeClr val="tx1"/>
                          </a:solidFill>
                        </a:rPr>
                        <a:t>    Nominal </a:t>
                      </a:r>
                      <a:r>
                        <a:rPr lang="en-US" sz="1400" i="1" baseline="0" dirty="0" smtClean="0">
                          <a:solidFill>
                            <a:schemeClr val="tx1"/>
                          </a:solidFill>
                        </a:rPr>
                        <a:t>P </a:t>
                      </a:r>
                      <a:r>
                        <a:rPr lang="en-US" sz="1400" i="0" baseline="0" dirty="0" smtClean="0">
                          <a:solidFill>
                            <a:schemeClr val="tx1"/>
                          </a:solidFill>
                        </a:rPr>
                        <a:t>value</a:t>
                      </a:r>
                    </a:p>
                  </a:txBody>
                  <a:tcPr marL="45720" marR="45720" marT="45685" marB="45685"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t>.0005</a:t>
                      </a:r>
                      <a:endParaRPr lang="en-US" sz="1400" dirty="0"/>
                    </a:p>
                  </a:txBody>
                  <a:tcPr marL="45720" marR="45720" marT="45685" marB="45685"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US" sz="1400" dirty="0"/>
                    </a:p>
                  </a:txBody>
                  <a:tcPr marL="45720" marR="45720" marT="45685" marB="45685"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t>.3829</a:t>
                      </a:r>
                      <a:endParaRPr lang="en-US" sz="1400" dirty="0"/>
                    </a:p>
                  </a:txBody>
                  <a:tcPr marL="45720" marR="45720" marT="45685" marB="45685"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US" sz="1400" dirty="0"/>
                    </a:p>
                  </a:txBody>
                  <a:tcPr marL="45720" marR="45720" marT="45685" marB="45685"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t>&lt; .0001</a:t>
                      </a:r>
                      <a:endParaRPr lang="en-US" sz="1400" dirty="0"/>
                    </a:p>
                  </a:txBody>
                  <a:tcPr marL="45720" marR="45720" marT="45685" marB="45685"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US" sz="1400" dirty="0"/>
                    </a:p>
                  </a:txBody>
                  <a:tcPr marL="45720" marR="45720" marT="45685" marB="45685"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6" name="TextBox 5"/>
          <p:cNvSpPr txBox="1"/>
          <p:nvPr/>
        </p:nvSpPr>
        <p:spPr>
          <a:xfrm>
            <a:off x="228782" y="5125733"/>
            <a:ext cx="8699863" cy="400110"/>
          </a:xfrm>
          <a:prstGeom prst="rect">
            <a:avLst/>
          </a:prstGeom>
          <a:noFill/>
        </p:spPr>
        <p:txBody>
          <a:bodyPr wrap="square" rtlCol="0">
            <a:spAutoFit/>
          </a:bodyPr>
          <a:lstStyle/>
          <a:p>
            <a:r>
              <a:rPr lang="en-US" sz="1000" baseline="30000" dirty="0">
                <a:solidFill>
                  <a:srgbClr val="FFFFFF"/>
                </a:solidFill>
              </a:rPr>
              <a:t>a</a:t>
            </a:r>
            <a:r>
              <a:rPr lang="en-US" sz="1000" dirty="0">
                <a:solidFill>
                  <a:srgbClr val="FFFFFF"/>
                </a:solidFill>
              </a:rPr>
              <a:t> </a:t>
            </a:r>
            <a:r>
              <a:rPr lang="en-US" sz="1000" dirty="0" smtClean="0">
                <a:solidFill>
                  <a:srgbClr val="FFFFFF"/>
                </a:solidFill>
              </a:rPr>
              <a:t>Among patients with evaluable 3-month assessments and without the evaluated outcome (PFS or OS events) by 3 months. </a:t>
            </a:r>
            <a:r>
              <a:rPr lang="en-US" sz="1000" kern="0" baseline="30000" dirty="0">
                <a:solidFill>
                  <a:srgbClr val="FFFFFF"/>
                </a:solidFill>
              </a:rPr>
              <a:t>b</a:t>
            </a:r>
            <a:r>
              <a:rPr lang="en-US" sz="1000" kern="0" dirty="0">
                <a:solidFill>
                  <a:srgbClr val="FFFFFF"/>
                </a:solidFill>
              </a:rPr>
              <a:t> PFS events included death from any cause and progression to </a:t>
            </a:r>
            <a:r>
              <a:rPr lang="en-US" sz="1000" kern="0" dirty="0" smtClean="0">
                <a:solidFill>
                  <a:srgbClr val="FFFFFF"/>
                </a:solidFill>
              </a:rPr>
              <a:t>AP/BC</a:t>
            </a:r>
            <a:r>
              <a:rPr lang="en-US" sz="1000" kern="0" dirty="0">
                <a:solidFill>
                  <a:srgbClr val="FFFFFF"/>
                </a:solidFill>
              </a:rPr>
              <a:t>.</a:t>
            </a:r>
            <a:endParaRPr lang="en-US" sz="1000" dirty="0">
              <a:solidFill>
                <a:srgbClr val="FFFFFF"/>
              </a:solidFill>
            </a:endParaRPr>
          </a:p>
        </p:txBody>
      </p:sp>
      <p:sp>
        <p:nvSpPr>
          <p:cNvPr id="8" name="Rectangle 7"/>
          <p:cNvSpPr/>
          <p:nvPr/>
        </p:nvSpPr>
        <p:spPr>
          <a:xfrm>
            <a:off x="355953" y="6439482"/>
            <a:ext cx="5154613" cy="276999"/>
          </a:xfrm>
          <a:prstGeom prst="rect">
            <a:avLst/>
          </a:prstGeom>
        </p:spPr>
        <p:txBody>
          <a:bodyP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fontAlgn="auto">
              <a:spcBef>
                <a:spcPts val="0"/>
              </a:spcBef>
              <a:spcAft>
                <a:spcPts val="0"/>
              </a:spcAft>
              <a:defRPr/>
            </a:pPr>
            <a:r>
              <a:rPr lang="en-US" sz="1200" b="1" kern="0" dirty="0" smtClean="0">
                <a:solidFill>
                  <a:srgbClr val="FFFFFF"/>
                </a:solidFill>
              </a:rPr>
              <a:t>Larson RA, </a:t>
            </a:r>
            <a:r>
              <a:rPr lang="en-US" sz="1200" b="1" kern="0" dirty="0">
                <a:solidFill>
                  <a:srgbClr val="FFFFFF"/>
                </a:solidFill>
              </a:rPr>
              <a:t>et al. </a:t>
            </a:r>
            <a:r>
              <a:rPr lang="en-US" sz="1200" b="1" i="1" kern="0" dirty="0" smtClean="0">
                <a:solidFill>
                  <a:srgbClr val="FFFFFF"/>
                </a:solidFill>
              </a:rPr>
              <a:t>Blood</a:t>
            </a:r>
            <a:r>
              <a:rPr lang="en-US" sz="1200" b="1" kern="0" dirty="0" smtClean="0">
                <a:solidFill>
                  <a:srgbClr val="FFFFFF"/>
                </a:solidFill>
              </a:rPr>
              <a:t>. 2014;124: Abstract </a:t>
            </a:r>
            <a:r>
              <a:rPr lang="en-US" sz="1200" b="1" kern="0" dirty="0" smtClean="0"/>
              <a:t>4541</a:t>
            </a:r>
            <a:r>
              <a:rPr lang="en-US" sz="1200" b="1" kern="0" dirty="0" smtClean="0">
                <a:solidFill>
                  <a:srgbClr val="FFFFFF"/>
                </a:solidFill>
              </a:rPr>
              <a:t>.</a:t>
            </a:r>
            <a:endParaRPr lang="en-US" sz="1200" b="1" kern="0" dirty="0">
              <a:solidFill>
                <a:srgbClr val="FFFFFF"/>
              </a:solidFill>
            </a:endParaRPr>
          </a:p>
        </p:txBody>
      </p:sp>
    </p:spTree>
    <p:extLst>
      <p:ext uri="{BB962C8B-B14F-4D97-AF65-F5344CB8AC3E}">
        <p14:creationId xmlns:p14="http://schemas.microsoft.com/office/powerpoint/2010/main" val="4238601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79" y="264307"/>
            <a:ext cx="9146979" cy="863600"/>
          </a:xfrm>
        </p:spPr>
        <p:txBody>
          <a:bodyPr/>
          <a:lstStyle/>
          <a:p>
            <a:r>
              <a:rPr lang="en-US" sz="2800" dirty="0" smtClean="0">
                <a:ea typeface="ＭＳ Ｐゴシック" pitchFamily="34" charset="-128"/>
              </a:rPr>
              <a:t>Frequently Reported Newly Occurring or Worsening  Laboratory Abnormalities and </a:t>
            </a:r>
            <a:r>
              <a:rPr lang="en-US" sz="2800" dirty="0" err="1" smtClean="0">
                <a:ea typeface="ＭＳ Ｐゴシック" pitchFamily="34" charset="-128"/>
              </a:rPr>
              <a:t>Nonhematologic</a:t>
            </a:r>
            <a:r>
              <a:rPr lang="en-US" sz="2800" dirty="0" smtClean="0">
                <a:ea typeface="ＭＳ Ｐゴシック" pitchFamily="34" charset="-128"/>
              </a:rPr>
              <a:t> AEs</a:t>
            </a:r>
            <a:endParaRPr lang="en-US" sz="2800" dirty="0"/>
          </a:p>
        </p:txBody>
      </p:sp>
      <p:graphicFrame>
        <p:nvGraphicFramePr>
          <p:cNvPr id="5" name="Object 7"/>
          <p:cNvGraphicFramePr>
            <a:graphicFrameLocks noChangeAspect="1"/>
          </p:cNvGraphicFramePr>
          <p:nvPr>
            <p:extLst>
              <p:ext uri="{D42A27DB-BD31-4B8C-83A1-F6EECF244321}">
                <p14:modId xmlns:p14="http://schemas.microsoft.com/office/powerpoint/2010/main" val="2757756435"/>
              </p:ext>
            </p:extLst>
          </p:nvPr>
        </p:nvGraphicFramePr>
        <p:xfrm>
          <a:off x="177251" y="1910865"/>
          <a:ext cx="8829738" cy="3727105"/>
        </p:xfrm>
        <a:graphic>
          <a:graphicData uri="http://schemas.openxmlformats.org/drawingml/2006/chart">
            <c:chart xmlns:c="http://schemas.openxmlformats.org/drawingml/2006/chart" xmlns:r="http://schemas.openxmlformats.org/officeDocument/2006/relationships" r:id="rId2"/>
          </a:graphicData>
        </a:graphic>
      </p:graphicFrame>
      <p:grpSp>
        <p:nvGrpSpPr>
          <p:cNvPr id="92" name="Group 91"/>
          <p:cNvGrpSpPr/>
          <p:nvPr/>
        </p:nvGrpSpPr>
        <p:grpSpPr>
          <a:xfrm>
            <a:off x="409291" y="1317020"/>
            <a:ext cx="8508596" cy="318801"/>
            <a:chOff x="1602349" y="6014431"/>
            <a:chExt cx="7379136" cy="220813"/>
          </a:xfrm>
        </p:grpSpPr>
        <p:sp>
          <p:nvSpPr>
            <p:cNvPr id="8" name="Rectangle 9"/>
            <p:cNvSpPr>
              <a:spLocks noChangeArrowheads="1"/>
            </p:cNvSpPr>
            <p:nvPr/>
          </p:nvSpPr>
          <p:spPr bwMode="auto">
            <a:xfrm>
              <a:off x="1602349" y="6014431"/>
              <a:ext cx="175876" cy="133348"/>
            </a:xfrm>
            <a:prstGeom prst="rect">
              <a:avLst/>
            </a:prstGeom>
            <a:solidFill>
              <a:schemeClr val="tx1">
                <a:lumMod val="65000"/>
              </a:schemeClr>
            </a:solidFill>
            <a:ln w="12700">
              <a:solidFill>
                <a:schemeClr val="tx1"/>
              </a:solidFill>
              <a:miter lim="800000"/>
              <a:headEnd/>
              <a:tailEnd/>
            </a:ln>
          </p:spPr>
          <p:txBody>
            <a:bodyPr wrap="none"/>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AU" sz="1400" i="0" u="none" strike="noStrike" kern="0" cap="none" spc="0" normalizeH="0" baseline="0" noProof="0" dirty="0">
                <a:ln>
                  <a:noFill/>
                </a:ln>
                <a:solidFill>
                  <a:srgbClr val="0070C0"/>
                </a:solidFill>
                <a:effectLst/>
                <a:uLnTx/>
                <a:uFillTx/>
              </a:endParaRPr>
            </a:p>
          </p:txBody>
        </p:sp>
        <p:sp>
          <p:nvSpPr>
            <p:cNvPr id="9" name="Rectangle 10"/>
            <p:cNvSpPr>
              <a:spLocks noChangeArrowheads="1"/>
            </p:cNvSpPr>
            <p:nvPr/>
          </p:nvSpPr>
          <p:spPr bwMode="auto">
            <a:xfrm>
              <a:off x="1615338" y="6019800"/>
              <a:ext cx="2560975"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400" i="0" u="none" strike="noStrike" kern="0" cap="none" spc="0" normalizeH="0" baseline="0" noProof="0" dirty="0">
                  <a:ln>
                    <a:noFill/>
                  </a:ln>
                  <a:solidFill>
                    <a:srgbClr val="FFFFFF"/>
                  </a:solidFill>
                  <a:effectLst/>
                  <a:uLnTx/>
                  <a:uFillTx/>
                </a:rPr>
                <a:t>Nilotinib 300 mg </a:t>
              </a:r>
              <a:r>
                <a:rPr kumimoji="0" lang="en-US" sz="1400" i="0" u="none" strike="noStrike" kern="0" cap="none" spc="0" normalizeH="0" baseline="0" noProof="0" dirty="0" smtClean="0">
                  <a:ln>
                    <a:noFill/>
                  </a:ln>
                  <a:solidFill>
                    <a:srgbClr val="FFFFFF"/>
                  </a:solidFill>
                  <a:effectLst/>
                  <a:uLnTx/>
                  <a:uFillTx/>
                </a:rPr>
                <a:t>BID </a:t>
              </a:r>
              <a:r>
                <a:rPr lang="en-US" sz="1400" kern="0" dirty="0" smtClean="0">
                  <a:solidFill>
                    <a:srgbClr val="FFFFFF"/>
                  </a:solidFill>
                </a:rPr>
                <a:t>(n = 279)</a:t>
              </a:r>
              <a:endParaRPr kumimoji="0" lang="en-US" sz="1400" i="0" u="none" strike="noStrike" kern="0" cap="none" spc="0" normalizeH="0" baseline="0" noProof="0" dirty="0">
                <a:ln>
                  <a:noFill/>
                </a:ln>
                <a:solidFill>
                  <a:srgbClr val="FFFFFF"/>
                </a:solidFill>
                <a:effectLst/>
                <a:uLnTx/>
                <a:uFillTx/>
              </a:endParaRPr>
            </a:p>
          </p:txBody>
        </p:sp>
        <p:sp>
          <p:nvSpPr>
            <p:cNvPr id="10" name="Rectangle 11"/>
            <p:cNvSpPr>
              <a:spLocks noChangeArrowheads="1"/>
            </p:cNvSpPr>
            <p:nvPr/>
          </p:nvSpPr>
          <p:spPr bwMode="auto">
            <a:xfrm>
              <a:off x="4049234" y="6014441"/>
              <a:ext cx="174134" cy="133348"/>
            </a:xfrm>
            <a:prstGeom prst="rect">
              <a:avLst/>
            </a:prstGeom>
            <a:solidFill>
              <a:srgbClr val="00B0F0"/>
            </a:solidFill>
            <a:ln w="12700">
              <a:solidFill>
                <a:schemeClr val="tx1"/>
              </a:solidFill>
              <a:miter lim="800000"/>
              <a:headEnd/>
              <a:tailEnd/>
            </a:ln>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AU" sz="1400" i="0" u="none" strike="noStrike" kern="0" cap="none" spc="0" normalizeH="0" baseline="0" noProof="0" dirty="0">
                <a:ln>
                  <a:noFill/>
                </a:ln>
                <a:solidFill>
                  <a:schemeClr val="bg1">
                    <a:lumMod val="50000"/>
                  </a:schemeClr>
                </a:solidFill>
                <a:effectLst/>
                <a:uLnTx/>
                <a:uFillTx/>
              </a:endParaRPr>
            </a:p>
          </p:txBody>
        </p:sp>
        <p:sp>
          <p:nvSpPr>
            <p:cNvPr id="11" name="Rectangle 12"/>
            <p:cNvSpPr>
              <a:spLocks noChangeArrowheads="1"/>
            </p:cNvSpPr>
            <p:nvPr/>
          </p:nvSpPr>
          <p:spPr bwMode="auto">
            <a:xfrm>
              <a:off x="4105811" y="6014431"/>
              <a:ext cx="2431593"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400" i="0" u="none" strike="noStrike" kern="0" cap="none" spc="0" normalizeH="0" baseline="0" noProof="0" dirty="0">
                  <a:ln>
                    <a:noFill/>
                  </a:ln>
                  <a:solidFill>
                    <a:srgbClr val="FFFFFF"/>
                  </a:solidFill>
                  <a:effectLst/>
                  <a:uLnTx/>
                  <a:uFillTx/>
                </a:rPr>
                <a:t>Nilotinib 400 mg </a:t>
              </a:r>
              <a:r>
                <a:rPr kumimoji="0" lang="en-US" sz="1400" i="0" u="none" strike="noStrike" kern="0" cap="none" spc="0" normalizeH="0" baseline="0" noProof="0" dirty="0" smtClean="0">
                  <a:ln>
                    <a:noFill/>
                  </a:ln>
                  <a:solidFill>
                    <a:srgbClr val="FFFFFF"/>
                  </a:solidFill>
                  <a:effectLst/>
                  <a:uLnTx/>
                  <a:uFillTx/>
                </a:rPr>
                <a:t>BID </a:t>
              </a:r>
              <a:r>
                <a:rPr lang="en-US" sz="1400" kern="0" dirty="0" smtClean="0">
                  <a:solidFill>
                    <a:srgbClr val="FFFFFF"/>
                  </a:solidFill>
                </a:rPr>
                <a:t>(n = 277)</a:t>
              </a:r>
              <a:endParaRPr kumimoji="0" lang="en-US" sz="1400" i="0" u="none" strike="noStrike" kern="0" cap="none" spc="0" normalizeH="0" baseline="0" noProof="0" dirty="0">
                <a:ln>
                  <a:noFill/>
                </a:ln>
                <a:solidFill>
                  <a:srgbClr val="FFFFFF"/>
                </a:solidFill>
                <a:effectLst/>
                <a:uLnTx/>
                <a:uFillTx/>
              </a:endParaRPr>
            </a:p>
          </p:txBody>
        </p:sp>
        <p:sp>
          <p:nvSpPr>
            <p:cNvPr id="12" name="Rectangle 13"/>
            <p:cNvSpPr>
              <a:spLocks noChangeArrowheads="1"/>
            </p:cNvSpPr>
            <p:nvPr/>
          </p:nvSpPr>
          <p:spPr bwMode="auto">
            <a:xfrm>
              <a:off x="6470257" y="6014444"/>
              <a:ext cx="175876" cy="133348"/>
            </a:xfrm>
            <a:prstGeom prst="rect">
              <a:avLst/>
            </a:prstGeom>
            <a:solidFill>
              <a:schemeClr val="tx2">
                <a:lumMod val="60000"/>
                <a:lumOff val="40000"/>
              </a:schemeClr>
            </a:solidFill>
            <a:ln w="12700">
              <a:solidFill>
                <a:schemeClr val="tx1"/>
              </a:solidFill>
              <a:miter lim="800000"/>
              <a:headEnd/>
              <a:tailEnd/>
            </a:ln>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AU" sz="1400" i="0" u="none" strike="noStrike" kern="0" cap="none" spc="0" normalizeH="0" baseline="0" noProof="0" dirty="0">
                <a:ln>
                  <a:noFill/>
                </a:ln>
                <a:solidFill>
                  <a:srgbClr val="FFFFFF"/>
                </a:solidFill>
                <a:effectLst/>
                <a:uLnTx/>
                <a:uFillTx/>
              </a:endParaRPr>
            </a:p>
          </p:txBody>
        </p:sp>
        <p:sp>
          <p:nvSpPr>
            <p:cNvPr id="13" name="Rectangle 14"/>
            <p:cNvSpPr>
              <a:spLocks noChangeArrowheads="1"/>
            </p:cNvSpPr>
            <p:nvPr/>
          </p:nvSpPr>
          <p:spPr bwMode="auto">
            <a:xfrm>
              <a:off x="6516717" y="6019800"/>
              <a:ext cx="246476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400" u="none" strike="noStrike" kern="0" cap="none" spc="0" normalizeH="0" baseline="0" noProof="0" dirty="0">
                  <a:ln>
                    <a:noFill/>
                  </a:ln>
                  <a:solidFill>
                    <a:srgbClr val="FFFFFF"/>
                  </a:solidFill>
                  <a:effectLst/>
                  <a:uLnTx/>
                  <a:uFillTx/>
                </a:rPr>
                <a:t>Imatinib 400 mg </a:t>
              </a:r>
              <a:r>
                <a:rPr kumimoji="0" lang="en-US" sz="1400" u="none" strike="noStrike" kern="0" cap="none" spc="0" normalizeH="0" baseline="0" noProof="0" dirty="0" smtClean="0">
                  <a:ln>
                    <a:noFill/>
                  </a:ln>
                  <a:solidFill>
                    <a:srgbClr val="FFFFFF"/>
                  </a:solidFill>
                  <a:effectLst/>
                  <a:uLnTx/>
                  <a:uFillTx/>
                </a:rPr>
                <a:t>QD </a:t>
              </a:r>
              <a:r>
                <a:rPr lang="en-US" sz="1400" kern="0" dirty="0" smtClean="0">
                  <a:solidFill>
                    <a:srgbClr val="FFFFFF"/>
                  </a:solidFill>
                </a:rPr>
                <a:t>(n = 280)</a:t>
              </a:r>
              <a:endParaRPr kumimoji="0" lang="en-US" sz="1400" u="none" strike="noStrike" kern="0" cap="none" spc="0" normalizeH="0" baseline="0" noProof="0" dirty="0">
                <a:ln>
                  <a:noFill/>
                </a:ln>
                <a:solidFill>
                  <a:srgbClr val="FFFFFF"/>
                </a:solidFill>
                <a:effectLst/>
                <a:uLnTx/>
                <a:uFillTx/>
              </a:endParaRPr>
            </a:p>
          </p:txBody>
        </p:sp>
      </p:grpSp>
      <p:grpSp>
        <p:nvGrpSpPr>
          <p:cNvPr id="87" name="Group 86"/>
          <p:cNvGrpSpPr/>
          <p:nvPr/>
        </p:nvGrpSpPr>
        <p:grpSpPr>
          <a:xfrm>
            <a:off x="582693" y="5468965"/>
            <a:ext cx="8768594" cy="565518"/>
            <a:chOff x="655379" y="4853500"/>
            <a:chExt cx="8768594" cy="565518"/>
          </a:xfrm>
        </p:grpSpPr>
        <p:sp>
          <p:nvSpPr>
            <p:cNvPr id="14" name="Rectangle 37"/>
            <p:cNvSpPr>
              <a:spLocks noChangeArrowheads="1"/>
            </p:cNvSpPr>
            <p:nvPr/>
          </p:nvSpPr>
          <p:spPr bwMode="auto">
            <a:xfrm rot="2320085">
              <a:off x="655379" y="5051260"/>
              <a:ext cx="1001899"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200" b="1" i="0" u="none" strike="noStrike" kern="0" cap="none" spc="0" normalizeH="0" baseline="0" noProof="0" dirty="0" err="1" smtClean="0">
                  <a:ln>
                    <a:noFill/>
                  </a:ln>
                  <a:solidFill>
                    <a:srgbClr val="FFFFFF"/>
                  </a:solidFill>
                  <a:effectLst/>
                  <a:uLnTx/>
                  <a:uFillTx/>
                </a:rPr>
                <a:t>Lymphopenia</a:t>
              </a:r>
              <a:endParaRPr kumimoji="0" lang="en-US" sz="1200" b="1" i="0" u="none" strike="noStrike" kern="0" cap="none" spc="0" normalizeH="0" baseline="0" noProof="0" dirty="0">
                <a:ln>
                  <a:noFill/>
                </a:ln>
                <a:solidFill>
                  <a:srgbClr val="FFFFFF"/>
                </a:solidFill>
                <a:effectLst/>
                <a:uLnTx/>
                <a:uFillTx/>
              </a:endParaRPr>
            </a:p>
          </p:txBody>
        </p:sp>
        <p:sp>
          <p:nvSpPr>
            <p:cNvPr id="15" name="Rectangle 37"/>
            <p:cNvSpPr>
              <a:spLocks noChangeArrowheads="1"/>
            </p:cNvSpPr>
            <p:nvPr/>
          </p:nvSpPr>
          <p:spPr bwMode="auto">
            <a:xfrm rot="2320085">
              <a:off x="1232295" y="5043557"/>
              <a:ext cx="966363"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200" b="1" i="0" u="none" strike="noStrike" kern="0" cap="none" spc="0" normalizeH="0" baseline="0" noProof="0" dirty="0" smtClean="0">
                  <a:ln>
                    <a:noFill/>
                  </a:ln>
                  <a:solidFill>
                    <a:srgbClr val="FFFFFF"/>
                  </a:solidFill>
                  <a:effectLst/>
                  <a:uLnTx/>
                  <a:uFillTx/>
                </a:rPr>
                <a:t>Neutropenia</a:t>
              </a:r>
              <a:endParaRPr kumimoji="0" lang="en-US" sz="1200" b="1" i="0" u="none" strike="noStrike" kern="0" cap="none" spc="0" normalizeH="0" baseline="0" noProof="0" dirty="0">
                <a:ln>
                  <a:noFill/>
                </a:ln>
                <a:solidFill>
                  <a:srgbClr val="FFFFFF"/>
                </a:solidFill>
                <a:effectLst/>
                <a:uLnTx/>
                <a:uFillTx/>
              </a:endParaRPr>
            </a:p>
          </p:txBody>
        </p:sp>
        <p:sp>
          <p:nvSpPr>
            <p:cNvPr id="16" name="Rectangle 37"/>
            <p:cNvSpPr>
              <a:spLocks noChangeArrowheads="1"/>
            </p:cNvSpPr>
            <p:nvPr/>
          </p:nvSpPr>
          <p:spPr bwMode="auto">
            <a:xfrm rot="2320085">
              <a:off x="3520595" y="4971347"/>
              <a:ext cx="855264"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r>
                <a:rPr lang="en-US" sz="1200" b="1" dirty="0" smtClean="0">
                  <a:solidFill>
                    <a:srgbClr val="FFFFFF"/>
                  </a:solidFill>
                </a:rPr>
                <a:t>Lipase ↑</a:t>
              </a:r>
              <a:endParaRPr lang="en-US" sz="1200" b="1" dirty="0">
                <a:solidFill>
                  <a:srgbClr val="FFFFFF"/>
                </a:solidFill>
              </a:endParaRPr>
            </a:p>
          </p:txBody>
        </p:sp>
        <p:sp>
          <p:nvSpPr>
            <p:cNvPr id="17" name="Rectangle 37"/>
            <p:cNvSpPr>
              <a:spLocks noChangeArrowheads="1"/>
            </p:cNvSpPr>
            <p:nvPr/>
          </p:nvSpPr>
          <p:spPr bwMode="auto">
            <a:xfrm rot="2320085">
              <a:off x="5659029" y="4934957"/>
              <a:ext cx="99444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r>
                <a:rPr lang="en-US" sz="1200" b="1" dirty="0" smtClean="0">
                  <a:solidFill>
                    <a:srgbClr val="FFFFFF"/>
                  </a:solidFill>
                </a:rPr>
                <a:t>Total </a:t>
              </a:r>
              <a:r>
                <a:rPr lang="en-US" sz="1200" b="1" dirty="0">
                  <a:solidFill>
                    <a:srgbClr val="FFFFFF"/>
                  </a:solidFill>
                </a:rPr>
                <a:t>Bilirubin ↑</a:t>
              </a:r>
            </a:p>
          </p:txBody>
        </p:sp>
        <p:sp>
          <p:nvSpPr>
            <p:cNvPr id="18" name="Rectangle 37"/>
            <p:cNvSpPr>
              <a:spLocks noChangeArrowheads="1"/>
            </p:cNvSpPr>
            <p:nvPr/>
          </p:nvSpPr>
          <p:spPr bwMode="auto">
            <a:xfrm rot="2320085">
              <a:off x="4615351" y="4996916"/>
              <a:ext cx="85123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r>
                <a:rPr lang="en-US" sz="1200" b="1" dirty="0">
                  <a:solidFill>
                    <a:srgbClr val="FFFFFF"/>
                  </a:solidFill>
                </a:rPr>
                <a:t>Glucose ↑</a:t>
              </a:r>
            </a:p>
          </p:txBody>
        </p:sp>
        <p:sp>
          <p:nvSpPr>
            <p:cNvPr id="34" name="Rectangle 37"/>
            <p:cNvSpPr>
              <a:spLocks noChangeArrowheads="1"/>
            </p:cNvSpPr>
            <p:nvPr/>
          </p:nvSpPr>
          <p:spPr bwMode="auto">
            <a:xfrm rot="2320085">
              <a:off x="1731874" y="5234352"/>
              <a:ext cx="1523390"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200" b="1" i="0" u="none" strike="noStrike" kern="0" cap="none" spc="0" normalizeH="0" baseline="0" noProof="0" dirty="0" smtClean="0">
                  <a:ln>
                    <a:noFill/>
                  </a:ln>
                  <a:solidFill>
                    <a:srgbClr val="FFFFFF"/>
                  </a:solidFill>
                  <a:effectLst/>
                  <a:uLnTx/>
                  <a:uFillTx/>
                </a:rPr>
                <a:t>Thrombocytopenia</a:t>
              </a:r>
              <a:endParaRPr kumimoji="0" lang="en-US" sz="1200" b="1" i="0" u="none" strike="noStrike" kern="0" cap="none" spc="0" normalizeH="0" baseline="0" noProof="0" dirty="0">
                <a:ln>
                  <a:noFill/>
                </a:ln>
                <a:solidFill>
                  <a:srgbClr val="FFFFFF"/>
                </a:solidFill>
                <a:effectLst/>
                <a:uLnTx/>
                <a:uFillTx/>
              </a:endParaRPr>
            </a:p>
          </p:txBody>
        </p:sp>
        <p:sp>
          <p:nvSpPr>
            <p:cNvPr id="44" name="Rectangle 43"/>
            <p:cNvSpPr/>
            <p:nvPr/>
          </p:nvSpPr>
          <p:spPr>
            <a:xfrm rot="2320085">
              <a:off x="6363102" y="4919245"/>
              <a:ext cx="559769" cy="276999"/>
            </a:xfrm>
            <a:prstGeom prst="rect">
              <a:avLst/>
            </a:prstGeom>
          </p:spPr>
          <p:txBody>
            <a:bodyPr wrap="none">
              <a:spAutoFit/>
            </a:bodyPr>
            <a:lstStyle/>
            <a:p>
              <a:pPr algn="ctr"/>
              <a:r>
                <a:rPr lang="en-US" sz="1200" b="1" dirty="0">
                  <a:solidFill>
                    <a:srgbClr val="FFFFFF"/>
                  </a:solidFill>
                </a:rPr>
                <a:t>Rash</a:t>
              </a:r>
              <a:endParaRPr lang="en-US" sz="1200" dirty="0"/>
            </a:p>
          </p:txBody>
        </p:sp>
        <p:sp>
          <p:nvSpPr>
            <p:cNvPr id="45" name="Rectangle 44"/>
            <p:cNvSpPr/>
            <p:nvPr/>
          </p:nvSpPr>
          <p:spPr>
            <a:xfrm rot="2320085">
              <a:off x="6845559" y="5014130"/>
              <a:ext cx="966162" cy="276999"/>
            </a:xfrm>
            <a:prstGeom prst="rect">
              <a:avLst/>
            </a:prstGeom>
          </p:spPr>
          <p:txBody>
            <a:bodyPr wrap="square">
              <a:spAutoFit/>
            </a:bodyPr>
            <a:lstStyle/>
            <a:p>
              <a:pPr algn="ctr"/>
              <a:r>
                <a:rPr lang="en-US" sz="1200" b="1" dirty="0">
                  <a:solidFill>
                    <a:srgbClr val="FFFFFF"/>
                  </a:solidFill>
                </a:rPr>
                <a:t>Headache</a:t>
              </a:r>
              <a:endParaRPr lang="en-US" sz="1200" dirty="0"/>
            </a:p>
          </p:txBody>
        </p:sp>
        <p:sp>
          <p:nvSpPr>
            <p:cNvPr id="46" name="Rectangle 45"/>
            <p:cNvSpPr/>
            <p:nvPr/>
          </p:nvSpPr>
          <p:spPr>
            <a:xfrm rot="2320085">
              <a:off x="7500283" y="4998196"/>
              <a:ext cx="729687" cy="276999"/>
            </a:xfrm>
            <a:prstGeom prst="rect">
              <a:avLst/>
            </a:prstGeom>
          </p:spPr>
          <p:txBody>
            <a:bodyPr wrap="none">
              <a:spAutoFit/>
            </a:bodyPr>
            <a:lstStyle/>
            <a:p>
              <a:pPr algn="ctr"/>
              <a:r>
                <a:rPr lang="en-US" sz="1200" b="1" dirty="0">
                  <a:solidFill>
                    <a:srgbClr val="FFFFFF"/>
                  </a:solidFill>
                </a:rPr>
                <a:t>Nausea</a:t>
              </a:r>
              <a:endParaRPr lang="en-US" sz="1200" dirty="0"/>
            </a:p>
          </p:txBody>
        </p:sp>
        <p:sp>
          <p:nvSpPr>
            <p:cNvPr id="47" name="Rectangle 46"/>
            <p:cNvSpPr/>
            <p:nvPr/>
          </p:nvSpPr>
          <p:spPr>
            <a:xfrm rot="2320085">
              <a:off x="8010996" y="4975719"/>
              <a:ext cx="806631" cy="276999"/>
            </a:xfrm>
            <a:prstGeom prst="rect">
              <a:avLst/>
            </a:prstGeom>
          </p:spPr>
          <p:txBody>
            <a:bodyPr wrap="none">
              <a:spAutoFit/>
            </a:bodyPr>
            <a:lstStyle/>
            <a:p>
              <a:pPr algn="ctr"/>
              <a:r>
                <a:rPr lang="en-US" sz="1200" b="1" kern="0" dirty="0"/>
                <a:t>Diarrhea</a:t>
              </a:r>
              <a:endParaRPr lang="en-US" sz="1050" dirty="0"/>
            </a:p>
          </p:txBody>
        </p:sp>
        <p:sp>
          <p:nvSpPr>
            <p:cNvPr id="48" name="Rectangle 47"/>
            <p:cNvSpPr/>
            <p:nvPr/>
          </p:nvSpPr>
          <p:spPr>
            <a:xfrm rot="2320085">
              <a:off x="8443010" y="4853500"/>
              <a:ext cx="980963" cy="461665"/>
            </a:xfrm>
            <a:prstGeom prst="rect">
              <a:avLst/>
            </a:prstGeom>
          </p:spPr>
          <p:txBody>
            <a:bodyPr wrap="square">
              <a:spAutoFit/>
            </a:bodyPr>
            <a:lstStyle/>
            <a:p>
              <a:pPr algn="ctr"/>
              <a:r>
                <a:rPr lang="en-US" sz="1200" b="1" dirty="0">
                  <a:solidFill>
                    <a:srgbClr val="FFFFFF"/>
                  </a:solidFill>
                </a:rPr>
                <a:t>Muscle Spasms</a:t>
              </a:r>
              <a:endParaRPr lang="en-US" sz="1200" dirty="0"/>
            </a:p>
          </p:txBody>
        </p:sp>
        <p:sp>
          <p:nvSpPr>
            <p:cNvPr id="74" name="Rectangle 37"/>
            <p:cNvSpPr>
              <a:spLocks noChangeArrowheads="1"/>
            </p:cNvSpPr>
            <p:nvPr/>
          </p:nvSpPr>
          <p:spPr bwMode="auto">
            <a:xfrm rot="2320085">
              <a:off x="2925859" y="5073773"/>
              <a:ext cx="972637"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200" b="1" i="0" u="none" strike="noStrike" kern="0" cap="none" spc="0" normalizeH="0" baseline="0" noProof="0" dirty="0" smtClean="0">
                  <a:ln>
                    <a:noFill/>
                  </a:ln>
                  <a:solidFill>
                    <a:srgbClr val="FFFFFF"/>
                  </a:solidFill>
                  <a:effectLst/>
                  <a:uLnTx/>
                  <a:uFillTx/>
                </a:rPr>
                <a:t>Leukopenia</a:t>
              </a:r>
              <a:endParaRPr kumimoji="0" lang="en-US" sz="1200" b="1" i="0" u="none" strike="noStrike" kern="0" cap="none" spc="0" normalizeH="0" baseline="0" noProof="0" dirty="0">
                <a:ln>
                  <a:noFill/>
                </a:ln>
                <a:solidFill>
                  <a:srgbClr val="FFFFFF"/>
                </a:solidFill>
                <a:effectLst/>
                <a:uLnTx/>
                <a:uFillTx/>
              </a:endParaRPr>
            </a:p>
          </p:txBody>
        </p:sp>
        <p:sp>
          <p:nvSpPr>
            <p:cNvPr id="75" name="Rectangle 37"/>
            <p:cNvSpPr>
              <a:spLocks noChangeArrowheads="1"/>
            </p:cNvSpPr>
            <p:nvPr/>
          </p:nvSpPr>
          <p:spPr bwMode="auto">
            <a:xfrm rot="2320085">
              <a:off x="4027617" y="5064248"/>
              <a:ext cx="1024515"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r>
                <a:rPr lang="en-US" sz="1200" b="1" dirty="0" smtClean="0">
                  <a:solidFill>
                    <a:srgbClr val="FFFFFF"/>
                  </a:solidFill>
                </a:rPr>
                <a:t>Phosphate ↓</a:t>
              </a:r>
              <a:endParaRPr lang="en-US" sz="1200" b="1" dirty="0">
                <a:solidFill>
                  <a:srgbClr val="FFFFFF"/>
                </a:solidFill>
              </a:endParaRPr>
            </a:p>
          </p:txBody>
        </p:sp>
        <p:sp>
          <p:nvSpPr>
            <p:cNvPr id="82" name="Rectangle 37"/>
            <p:cNvSpPr>
              <a:spLocks noChangeArrowheads="1"/>
            </p:cNvSpPr>
            <p:nvPr/>
          </p:nvSpPr>
          <p:spPr bwMode="auto">
            <a:xfrm rot="2320085">
              <a:off x="5237842" y="4883911"/>
              <a:ext cx="464587"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r>
                <a:rPr lang="en-US" sz="1200" b="1" dirty="0" smtClean="0">
                  <a:solidFill>
                    <a:srgbClr val="FFFFFF"/>
                  </a:solidFill>
                </a:rPr>
                <a:t>ALT ↑</a:t>
              </a:r>
              <a:endParaRPr lang="en-US" sz="1200" b="1" dirty="0">
                <a:solidFill>
                  <a:srgbClr val="FFFFFF"/>
                </a:solidFill>
              </a:endParaRPr>
            </a:p>
          </p:txBody>
        </p:sp>
        <p:sp>
          <p:nvSpPr>
            <p:cNvPr id="95" name="Rectangle 37"/>
            <p:cNvSpPr>
              <a:spLocks noChangeArrowheads="1"/>
            </p:cNvSpPr>
            <p:nvPr/>
          </p:nvSpPr>
          <p:spPr bwMode="auto">
            <a:xfrm rot="2320085">
              <a:off x="2417229" y="4991540"/>
              <a:ext cx="678709"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sz="1200" b="1" i="0" u="none" strike="noStrike" kern="0" cap="none" spc="0" normalizeH="0" baseline="0" noProof="0" dirty="0" smtClean="0">
                  <a:ln>
                    <a:noFill/>
                  </a:ln>
                  <a:solidFill>
                    <a:srgbClr val="FFFFFF"/>
                  </a:solidFill>
                  <a:effectLst/>
                  <a:uLnTx/>
                  <a:uFillTx/>
                </a:rPr>
                <a:t>Anemia</a:t>
              </a:r>
              <a:endParaRPr kumimoji="0" lang="en-US" sz="1200" b="1" i="0" u="none" strike="noStrike" kern="0" cap="none" spc="0" normalizeH="0" baseline="0" noProof="0" dirty="0">
                <a:ln>
                  <a:noFill/>
                </a:ln>
                <a:solidFill>
                  <a:srgbClr val="FFFFFF"/>
                </a:solidFill>
                <a:effectLst/>
                <a:uLnTx/>
                <a:uFillTx/>
              </a:endParaRPr>
            </a:p>
          </p:txBody>
        </p:sp>
      </p:grpSp>
      <p:sp>
        <p:nvSpPr>
          <p:cNvPr id="88" name="Rectangle 87"/>
          <p:cNvSpPr/>
          <p:nvPr/>
        </p:nvSpPr>
        <p:spPr>
          <a:xfrm>
            <a:off x="6096000" y="1548863"/>
            <a:ext cx="2913679" cy="523220"/>
          </a:xfrm>
          <a:prstGeom prst="rect">
            <a:avLst/>
          </a:prstGeom>
        </p:spPr>
        <p:txBody>
          <a:bodyPr wrap="square">
            <a:spAutoFit/>
          </a:bodyPr>
          <a:lstStyle/>
          <a:p>
            <a:pPr algn="ctr"/>
            <a:r>
              <a:rPr lang="en-US" sz="1400" b="1" dirty="0">
                <a:solidFill>
                  <a:schemeClr val="tx2"/>
                </a:solidFill>
                <a:ea typeface="ＭＳ Ｐゴシック" pitchFamily="34" charset="-128"/>
              </a:rPr>
              <a:t>Nonhematologic AEs </a:t>
            </a:r>
            <a:endParaRPr lang="en-US" sz="1400" b="1" dirty="0" smtClean="0">
              <a:solidFill>
                <a:schemeClr val="tx2"/>
              </a:solidFill>
              <a:ea typeface="ＭＳ Ｐゴシック" pitchFamily="34" charset="-128"/>
            </a:endParaRPr>
          </a:p>
          <a:p>
            <a:pPr algn="ctr"/>
            <a:r>
              <a:rPr lang="en-US" sz="1400" b="1" dirty="0" smtClean="0">
                <a:solidFill>
                  <a:schemeClr val="tx2"/>
                </a:solidFill>
                <a:ea typeface="ＭＳ Ｐゴシック" pitchFamily="34" charset="-128"/>
              </a:rPr>
              <a:t>(</a:t>
            </a:r>
            <a:r>
              <a:rPr lang="en-US" sz="1400" b="1" dirty="0" smtClean="0">
                <a:solidFill>
                  <a:schemeClr val="tx2"/>
                </a:solidFill>
              </a:rPr>
              <a:t>≥30</a:t>
            </a:r>
            <a:r>
              <a:rPr lang="en-US" sz="1400" b="1" dirty="0">
                <a:solidFill>
                  <a:schemeClr val="tx2"/>
                </a:solidFill>
              </a:rPr>
              <a:t>% </a:t>
            </a:r>
            <a:r>
              <a:rPr lang="en-US" sz="1400" b="1" dirty="0" smtClean="0">
                <a:solidFill>
                  <a:schemeClr val="tx2"/>
                </a:solidFill>
              </a:rPr>
              <a:t>in </a:t>
            </a:r>
            <a:r>
              <a:rPr lang="en-US" sz="1400" b="1" dirty="0">
                <a:solidFill>
                  <a:schemeClr val="tx2"/>
                </a:solidFill>
              </a:rPr>
              <a:t>any arm, </a:t>
            </a:r>
            <a:r>
              <a:rPr lang="en-US" sz="1400" b="1" dirty="0" smtClean="0">
                <a:solidFill>
                  <a:schemeClr val="tx2"/>
                </a:solidFill>
              </a:rPr>
              <a:t>any grade</a:t>
            </a:r>
            <a:r>
              <a:rPr lang="en-US" sz="1400" b="1" dirty="0">
                <a:solidFill>
                  <a:schemeClr val="tx2"/>
                </a:solidFill>
              </a:rPr>
              <a:t>)</a:t>
            </a:r>
          </a:p>
        </p:txBody>
      </p:sp>
      <p:sp>
        <p:nvSpPr>
          <p:cNvPr id="89" name="Rectangle 88"/>
          <p:cNvSpPr/>
          <p:nvPr/>
        </p:nvSpPr>
        <p:spPr>
          <a:xfrm>
            <a:off x="392746" y="1548863"/>
            <a:ext cx="2913679" cy="523220"/>
          </a:xfrm>
          <a:prstGeom prst="rect">
            <a:avLst/>
          </a:prstGeom>
        </p:spPr>
        <p:txBody>
          <a:bodyPr wrap="square">
            <a:spAutoFit/>
          </a:bodyPr>
          <a:lstStyle/>
          <a:p>
            <a:pPr algn="ctr"/>
            <a:r>
              <a:rPr lang="en-US" sz="1400" b="1" dirty="0" smtClean="0">
                <a:solidFill>
                  <a:schemeClr val="tx2"/>
                </a:solidFill>
                <a:ea typeface="ＭＳ Ｐゴシック" pitchFamily="34" charset="-128"/>
              </a:rPr>
              <a:t>Hematologic Abnormalities</a:t>
            </a:r>
          </a:p>
          <a:p>
            <a:pPr algn="ctr"/>
            <a:r>
              <a:rPr lang="en-US" sz="1400" b="1" dirty="0" smtClean="0">
                <a:solidFill>
                  <a:schemeClr val="tx2"/>
                </a:solidFill>
                <a:ea typeface="ＭＳ Ｐゴシック" pitchFamily="34" charset="-128"/>
              </a:rPr>
              <a:t>(grade 3/4) </a:t>
            </a:r>
          </a:p>
        </p:txBody>
      </p:sp>
      <p:sp>
        <p:nvSpPr>
          <p:cNvPr id="90" name="Rectangle 89"/>
          <p:cNvSpPr/>
          <p:nvPr/>
        </p:nvSpPr>
        <p:spPr>
          <a:xfrm>
            <a:off x="3344875" y="1548863"/>
            <a:ext cx="2913679" cy="523220"/>
          </a:xfrm>
          <a:prstGeom prst="rect">
            <a:avLst/>
          </a:prstGeom>
        </p:spPr>
        <p:txBody>
          <a:bodyPr wrap="square">
            <a:spAutoFit/>
          </a:bodyPr>
          <a:lstStyle/>
          <a:p>
            <a:pPr algn="ctr"/>
            <a:r>
              <a:rPr lang="en-US" sz="1400" b="1" dirty="0" smtClean="0">
                <a:solidFill>
                  <a:schemeClr val="tx2"/>
                </a:solidFill>
                <a:ea typeface="ＭＳ Ｐゴシック" pitchFamily="34" charset="-128"/>
              </a:rPr>
              <a:t>Biochemical Abnormalities </a:t>
            </a:r>
          </a:p>
          <a:p>
            <a:pPr algn="ctr"/>
            <a:r>
              <a:rPr lang="en-US" sz="1400" b="1" dirty="0" smtClean="0">
                <a:solidFill>
                  <a:schemeClr val="tx2"/>
                </a:solidFill>
                <a:ea typeface="ＭＳ Ｐゴシック" pitchFamily="34" charset="-128"/>
              </a:rPr>
              <a:t>(</a:t>
            </a:r>
            <a:r>
              <a:rPr lang="en-US" sz="1400" b="1" dirty="0" smtClean="0">
                <a:solidFill>
                  <a:schemeClr val="tx2"/>
                </a:solidFill>
              </a:rPr>
              <a:t>≥5% in </a:t>
            </a:r>
            <a:r>
              <a:rPr lang="en-US" sz="1400" b="1" dirty="0">
                <a:solidFill>
                  <a:schemeClr val="tx2"/>
                </a:solidFill>
              </a:rPr>
              <a:t>any </a:t>
            </a:r>
            <a:r>
              <a:rPr lang="en-US" sz="1400" b="1" dirty="0" smtClean="0">
                <a:solidFill>
                  <a:schemeClr val="tx2"/>
                </a:solidFill>
              </a:rPr>
              <a:t>arm, grade 3/4)</a:t>
            </a:r>
            <a:endParaRPr lang="en-US" sz="1400" b="1" dirty="0">
              <a:solidFill>
                <a:schemeClr val="tx2"/>
              </a:solidFill>
            </a:endParaRPr>
          </a:p>
        </p:txBody>
      </p:sp>
      <p:grpSp>
        <p:nvGrpSpPr>
          <p:cNvPr id="39" name="Group 38"/>
          <p:cNvGrpSpPr/>
          <p:nvPr/>
        </p:nvGrpSpPr>
        <p:grpSpPr>
          <a:xfrm>
            <a:off x="-2978" y="2024930"/>
            <a:ext cx="8906500" cy="3452951"/>
            <a:chOff x="-2978" y="2079522"/>
            <a:chExt cx="8906500" cy="3452951"/>
          </a:xfrm>
        </p:grpSpPr>
        <p:sp>
          <p:nvSpPr>
            <p:cNvPr id="6" name="Rectangle 4"/>
            <p:cNvSpPr>
              <a:spLocks noChangeArrowheads="1"/>
            </p:cNvSpPr>
            <p:nvPr/>
          </p:nvSpPr>
          <p:spPr bwMode="auto">
            <a:xfrm rot="16200000">
              <a:off x="-1038200" y="3466697"/>
              <a:ext cx="237822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400" b="1" i="0" u="none" strike="noStrike" kern="0" cap="none" spc="0" normalizeH="0" baseline="0" noProof="0" dirty="0">
                  <a:ln>
                    <a:noFill/>
                  </a:ln>
                  <a:solidFill>
                    <a:srgbClr val="FFFFFF"/>
                  </a:solidFill>
                  <a:effectLst/>
                  <a:uLnTx/>
                  <a:uFillTx/>
                </a:rPr>
                <a:t>Patients, %</a:t>
              </a:r>
            </a:p>
          </p:txBody>
        </p:sp>
        <p:grpSp>
          <p:nvGrpSpPr>
            <p:cNvPr id="73" name="Group 72"/>
            <p:cNvGrpSpPr/>
            <p:nvPr/>
          </p:nvGrpSpPr>
          <p:grpSpPr>
            <a:xfrm>
              <a:off x="6179296" y="2079522"/>
              <a:ext cx="2724226" cy="2577866"/>
              <a:chOff x="6044114" y="1409465"/>
              <a:chExt cx="2932097" cy="2577866"/>
            </a:xfrm>
          </p:grpSpPr>
          <p:sp>
            <p:nvSpPr>
              <p:cNvPr id="49" name="TextBox 48"/>
              <p:cNvSpPr txBox="1"/>
              <p:nvPr/>
            </p:nvSpPr>
            <p:spPr>
              <a:xfrm>
                <a:off x="6044114" y="1942865"/>
                <a:ext cx="135678" cy="296113"/>
              </a:xfrm>
              <a:prstGeom prst="rect">
                <a:avLst/>
              </a:prstGeom>
              <a:noFill/>
            </p:spPr>
            <p:txBody>
              <a:bodyPr wrap="none" rtlCol="0">
                <a:spAutoFit/>
              </a:bodyPr>
              <a:lstStyle/>
              <a:p>
                <a:r>
                  <a:rPr lang="en-US" sz="1200" dirty="0" smtClean="0"/>
                  <a:t>38</a:t>
                </a:r>
                <a:endParaRPr lang="en-US" sz="1200" dirty="0"/>
              </a:p>
            </p:txBody>
          </p:sp>
          <p:sp>
            <p:nvSpPr>
              <p:cNvPr id="50" name="TextBox 49"/>
              <p:cNvSpPr txBox="1"/>
              <p:nvPr/>
            </p:nvSpPr>
            <p:spPr>
              <a:xfrm>
                <a:off x="6233011" y="1476978"/>
                <a:ext cx="135678" cy="296113"/>
              </a:xfrm>
              <a:prstGeom prst="rect">
                <a:avLst/>
              </a:prstGeom>
              <a:noFill/>
            </p:spPr>
            <p:txBody>
              <a:bodyPr wrap="none" rtlCol="0">
                <a:spAutoFit/>
              </a:bodyPr>
              <a:lstStyle/>
              <a:p>
                <a:r>
                  <a:rPr lang="en-US" sz="1200" dirty="0" smtClean="0"/>
                  <a:t>45</a:t>
                </a:r>
                <a:endParaRPr lang="en-US" sz="1200" dirty="0"/>
              </a:p>
            </p:txBody>
          </p:sp>
          <p:sp>
            <p:nvSpPr>
              <p:cNvPr id="51" name="TextBox 50"/>
              <p:cNvSpPr txBox="1"/>
              <p:nvPr/>
            </p:nvSpPr>
            <p:spPr>
              <a:xfrm>
                <a:off x="6403169" y="3186953"/>
                <a:ext cx="135678" cy="296113"/>
              </a:xfrm>
              <a:prstGeom prst="rect">
                <a:avLst/>
              </a:prstGeom>
              <a:noFill/>
            </p:spPr>
            <p:txBody>
              <a:bodyPr wrap="none" rtlCol="0">
                <a:spAutoFit/>
              </a:bodyPr>
              <a:lstStyle/>
              <a:p>
                <a:r>
                  <a:rPr lang="en-US" sz="1200" dirty="0" smtClean="0"/>
                  <a:t>19</a:t>
                </a:r>
                <a:endParaRPr lang="en-US" sz="1200" dirty="0"/>
              </a:p>
            </p:txBody>
          </p:sp>
          <p:sp>
            <p:nvSpPr>
              <p:cNvPr id="52" name="TextBox 51"/>
              <p:cNvSpPr txBox="1"/>
              <p:nvPr/>
            </p:nvSpPr>
            <p:spPr>
              <a:xfrm>
                <a:off x="6665572" y="2315178"/>
                <a:ext cx="135678" cy="296113"/>
              </a:xfrm>
              <a:prstGeom prst="rect">
                <a:avLst/>
              </a:prstGeom>
              <a:noFill/>
            </p:spPr>
            <p:txBody>
              <a:bodyPr wrap="none" rtlCol="0">
                <a:spAutoFit/>
              </a:bodyPr>
              <a:lstStyle/>
              <a:p>
                <a:r>
                  <a:rPr lang="en-US" sz="1200" dirty="0" smtClean="0"/>
                  <a:t>32</a:t>
                </a:r>
                <a:endParaRPr lang="en-US" sz="1200" dirty="0"/>
              </a:p>
            </p:txBody>
          </p:sp>
          <p:sp>
            <p:nvSpPr>
              <p:cNvPr id="53" name="TextBox 52"/>
              <p:cNvSpPr txBox="1"/>
              <p:nvPr/>
            </p:nvSpPr>
            <p:spPr>
              <a:xfrm>
                <a:off x="6849133" y="2051772"/>
                <a:ext cx="135678" cy="296113"/>
              </a:xfrm>
              <a:prstGeom prst="rect">
                <a:avLst/>
              </a:prstGeom>
              <a:noFill/>
            </p:spPr>
            <p:txBody>
              <a:bodyPr wrap="none" rtlCol="0">
                <a:spAutoFit/>
              </a:bodyPr>
              <a:lstStyle/>
              <a:p>
                <a:r>
                  <a:rPr lang="en-US" sz="1200" dirty="0" smtClean="0"/>
                  <a:t>37</a:t>
                </a:r>
                <a:endParaRPr lang="en-US" sz="1200" dirty="0"/>
              </a:p>
            </p:txBody>
          </p:sp>
          <p:sp>
            <p:nvSpPr>
              <p:cNvPr id="54" name="TextBox 53"/>
              <p:cNvSpPr txBox="1"/>
              <p:nvPr/>
            </p:nvSpPr>
            <p:spPr>
              <a:xfrm>
                <a:off x="7016847" y="2919147"/>
                <a:ext cx="135678" cy="296113"/>
              </a:xfrm>
              <a:prstGeom prst="rect">
                <a:avLst/>
              </a:prstGeom>
              <a:noFill/>
            </p:spPr>
            <p:txBody>
              <a:bodyPr wrap="none" rtlCol="0">
                <a:spAutoFit/>
              </a:bodyPr>
              <a:lstStyle/>
              <a:p>
                <a:r>
                  <a:rPr lang="en-US" sz="1200" dirty="0" smtClean="0"/>
                  <a:t>23</a:t>
                </a:r>
                <a:endParaRPr lang="en-US" sz="1200" dirty="0"/>
              </a:p>
            </p:txBody>
          </p:sp>
          <p:sp>
            <p:nvSpPr>
              <p:cNvPr id="55" name="TextBox 54"/>
              <p:cNvSpPr txBox="1"/>
              <p:nvPr/>
            </p:nvSpPr>
            <p:spPr>
              <a:xfrm>
                <a:off x="7269898" y="3019980"/>
                <a:ext cx="135678" cy="296113"/>
              </a:xfrm>
              <a:prstGeom prst="rect">
                <a:avLst/>
              </a:prstGeom>
              <a:noFill/>
            </p:spPr>
            <p:txBody>
              <a:bodyPr wrap="none" rtlCol="0">
                <a:spAutoFit/>
              </a:bodyPr>
              <a:lstStyle/>
              <a:p>
                <a:r>
                  <a:rPr lang="en-US" sz="1200" dirty="0" smtClean="0"/>
                  <a:t>22</a:t>
                </a:r>
                <a:endParaRPr lang="en-US" sz="1200" dirty="0"/>
              </a:p>
            </p:txBody>
          </p:sp>
          <p:sp>
            <p:nvSpPr>
              <p:cNvPr id="56" name="TextBox 55"/>
              <p:cNvSpPr txBox="1"/>
              <p:nvPr/>
            </p:nvSpPr>
            <p:spPr>
              <a:xfrm>
                <a:off x="7444253" y="2431731"/>
                <a:ext cx="135678" cy="296113"/>
              </a:xfrm>
              <a:prstGeom prst="rect">
                <a:avLst/>
              </a:prstGeom>
              <a:noFill/>
            </p:spPr>
            <p:txBody>
              <a:bodyPr wrap="none" rtlCol="0">
                <a:spAutoFit/>
              </a:bodyPr>
              <a:lstStyle/>
              <a:p>
                <a:r>
                  <a:rPr lang="en-US" sz="1200" dirty="0" smtClean="0"/>
                  <a:t>31</a:t>
                </a:r>
                <a:endParaRPr lang="en-US" sz="1200" dirty="0"/>
              </a:p>
            </p:txBody>
          </p:sp>
          <p:sp>
            <p:nvSpPr>
              <p:cNvPr id="57" name="TextBox 56"/>
              <p:cNvSpPr txBox="1"/>
              <p:nvPr/>
            </p:nvSpPr>
            <p:spPr>
              <a:xfrm>
                <a:off x="7621333" y="1740282"/>
                <a:ext cx="135678" cy="296113"/>
              </a:xfrm>
              <a:prstGeom prst="rect">
                <a:avLst/>
              </a:prstGeom>
              <a:noFill/>
            </p:spPr>
            <p:txBody>
              <a:bodyPr wrap="none" rtlCol="0">
                <a:spAutoFit/>
              </a:bodyPr>
              <a:lstStyle/>
              <a:p>
                <a:r>
                  <a:rPr lang="en-US" sz="1200" dirty="0" smtClean="0"/>
                  <a:t>41</a:t>
                </a:r>
                <a:endParaRPr lang="en-US" sz="1200" dirty="0"/>
              </a:p>
            </p:txBody>
          </p:sp>
          <p:sp>
            <p:nvSpPr>
              <p:cNvPr id="58" name="TextBox 57"/>
              <p:cNvSpPr txBox="1"/>
              <p:nvPr/>
            </p:nvSpPr>
            <p:spPr>
              <a:xfrm>
                <a:off x="7875080" y="3146814"/>
                <a:ext cx="135678" cy="296113"/>
              </a:xfrm>
              <a:prstGeom prst="rect">
                <a:avLst/>
              </a:prstGeom>
              <a:noFill/>
            </p:spPr>
            <p:txBody>
              <a:bodyPr wrap="none" rtlCol="0">
                <a:spAutoFit/>
              </a:bodyPr>
              <a:lstStyle/>
              <a:p>
                <a:r>
                  <a:rPr lang="en-US" sz="1200" dirty="0" smtClean="0"/>
                  <a:t>20</a:t>
                </a:r>
                <a:endParaRPr lang="en-US" sz="1200" dirty="0"/>
              </a:p>
            </p:txBody>
          </p:sp>
          <p:sp>
            <p:nvSpPr>
              <p:cNvPr id="59" name="TextBox 58"/>
              <p:cNvSpPr txBox="1"/>
              <p:nvPr/>
            </p:nvSpPr>
            <p:spPr>
              <a:xfrm>
                <a:off x="8034487" y="2943033"/>
                <a:ext cx="135678" cy="296113"/>
              </a:xfrm>
              <a:prstGeom prst="rect">
                <a:avLst/>
              </a:prstGeom>
              <a:noFill/>
            </p:spPr>
            <p:txBody>
              <a:bodyPr wrap="none" rtlCol="0">
                <a:spAutoFit/>
              </a:bodyPr>
              <a:lstStyle/>
              <a:p>
                <a:r>
                  <a:rPr lang="en-US" sz="1200" dirty="0" smtClean="0"/>
                  <a:t>23</a:t>
                </a:r>
                <a:endParaRPr lang="en-US" sz="1200" dirty="0"/>
              </a:p>
            </p:txBody>
          </p:sp>
          <p:sp>
            <p:nvSpPr>
              <p:cNvPr id="60" name="TextBox 59"/>
              <p:cNvSpPr txBox="1"/>
              <p:nvPr/>
            </p:nvSpPr>
            <p:spPr>
              <a:xfrm>
                <a:off x="8230933" y="1409465"/>
                <a:ext cx="135678" cy="296113"/>
              </a:xfrm>
              <a:prstGeom prst="rect">
                <a:avLst/>
              </a:prstGeom>
              <a:noFill/>
            </p:spPr>
            <p:txBody>
              <a:bodyPr wrap="none" rtlCol="0">
                <a:spAutoFit/>
              </a:bodyPr>
              <a:lstStyle/>
              <a:p>
                <a:r>
                  <a:rPr lang="en-US" sz="1200" dirty="0" smtClean="0"/>
                  <a:t>46</a:t>
                </a:r>
                <a:endParaRPr lang="en-US" sz="1200" dirty="0"/>
              </a:p>
            </p:txBody>
          </p:sp>
          <p:sp>
            <p:nvSpPr>
              <p:cNvPr id="61" name="TextBox 60"/>
              <p:cNvSpPr txBox="1"/>
              <p:nvPr/>
            </p:nvSpPr>
            <p:spPr>
              <a:xfrm>
                <a:off x="8454233" y="3619265"/>
                <a:ext cx="135678" cy="296113"/>
              </a:xfrm>
              <a:prstGeom prst="rect">
                <a:avLst/>
              </a:prstGeom>
              <a:noFill/>
            </p:spPr>
            <p:txBody>
              <a:bodyPr wrap="none" rtlCol="0">
                <a:spAutoFit/>
              </a:bodyPr>
              <a:lstStyle/>
              <a:p>
                <a:r>
                  <a:rPr lang="en-US" sz="1200" dirty="0" smtClean="0"/>
                  <a:t>13</a:t>
                </a:r>
                <a:endParaRPr lang="en-US" sz="1200" dirty="0"/>
              </a:p>
            </p:txBody>
          </p:sp>
          <p:sp>
            <p:nvSpPr>
              <p:cNvPr id="62" name="TextBox 61"/>
              <p:cNvSpPr txBox="1"/>
              <p:nvPr/>
            </p:nvSpPr>
            <p:spPr>
              <a:xfrm>
                <a:off x="8635709" y="3691218"/>
                <a:ext cx="135678" cy="296113"/>
              </a:xfrm>
              <a:prstGeom prst="rect">
                <a:avLst/>
              </a:prstGeom>
              <a:noFill/>
            </p:spPr>
            <p:txBody>
              <a:bodyPr wrap="none" rtlCol="0">
                <a:spAutoFit/>
              </a:bodyPr>
              <a:lstStyle/>
              <a:p>
                <a:r>
                  <a:rPr lang="en-US" sz="1200" dirty="0" smtClean="0"/>
                  <a:t>12</a:t>
                </a:r>
                <a:endParaRPr lang="en-US" sz="1200" dirty="0"/>
              </a:p>
            </p:txBody>
          </p:sp>
          <p:sp>
            <p:nvSpPr>
              <p:cNvPr id="63" name="TextBox 62"/>
              <p:cNvSpPr txBox="1"/>
              <p:nvPr/>
            </p:nvSpPr>
            <p:spPr>
              <a:xfrm>
                <a:off x="8840533" y="2247665"/>
                <a:ext cx="135678" cy="296113"/>
              </a:xfrm>
              <a:prstGeom prst="rect">
                <a:avLst/>
              </a:prstGeom>
              <a:noFill/>
            </p:spPr>
            <p:txBody>
              <a:bodyPr wrap="none" rtlCol="0">
                <a:spAutoFit/>
              </a:bodyPr>
              <a:lstStyle/>
              <a:p>
                <a:r>
                  <a:rPr lang="en-US" sz="1200" dirty="0" smtClean="0"/>
                  <a:t>34</a:t>
                </a:r>
                <a:endParaRPr lang="en-US" sz="1200" dirty="0"/>
              </a:p>
            </p:txBody>
          </p:sp>
        </p:grpSp>
        <p:cxnSp>
          <p:nvCxnSpPr>
            <p:cNvPr id="67" name="Straight Connector 66"/>
            <p:cNvCxnSpPr/>
            <p:nvPr/>
          </p:nvCxnSpPr>
          <p:spPr>
            <a:xfrm>
              <a:off x="6225188" y="2202875"/>
              <a:ext cx="1" cy="3200400"/>
            </a:xfrm>
            <a:prstGeom prst="line">
              <a:avLst/>
            </a:prstGeom>
            <a:ln w="19050">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a:off x="3400147" y="2202875"/>
              <a:ext cx="1" cy="3200400"/>
            </a:xfrm>
            <a:prstGeom prst="line">
              <a:avLst/>
            </a:prstGeom>
            <a:ln w="19050">
              <a:solidFill>
                <a:schemeClr val="tx2"/>
              </a:solidFill>
              <a:prstDash val="dash"/>
            </a:ln>
          </p:spPr>
          <p:style>
            <a:lnRef idx="1">
              <a:schemeClr val="accent1"/>
            </a:lnRef>
            <a:fillRef idx="0">
              <a:schemeClr val="accent1"/>
            </a:fillRef>
            <a:effectRef idx="0">
              <a:schemeClr val="accent1"/>
            </a:effectRef>
            <a:fontRef idx="minor">
              <a:schemeClr val="tx1"/>
            </a:fontRef>
          </p:style>
        </p:cxnSp>
        <p:grpSp>
          <p:nvGrpSpPr>
            <p:cNvPr id="7" name="Group 6"/>
            <p:cNvGrpSpPr/>
            <p:nvPr/>
          </p:nvGrpSpPr>
          <p:grpSpPr>
            <a:xfrm>
              <a:off x="2826323" y="4494441"/>
              <a:ext cx="3351357" cy="1038032"/>
              <a:chOff x="2450863" y="4494441"/>
              <a:chExt cx="3584320" cy="1038032"/>
            </a:xfrm>
          </p:grpSpPr>
          <p:sp>
            <p:nvSpPr>
              <p:cNvPr id="25" name="TextBox 24"/>
              <p:cNvSpPr txBox="1"/>
              <p:nvPr/>
            </p:nvSpPr>
            <p:spPr>
              <a:xfrm>
                <a:off x="2450863" y="4965058"/>
                <a:ext cx="269626" cy="276999"/>
              </a:xfrm>
              <a:prstGeom prst="rect">
                <a:avLst/>
              </a:prstGeom>
              <a:noFill/>
            </p:spPr>
            <p:txBody>
              <a:bodyPr wrap="none" rtlCol="0">
                <a:spAutoFit/>
              </a:bodyPr>
              <a:lstStyle/>
              <a:p>
                <a:r>
                  <a:rPr lang="en-US" sz="1200" dirty="0"/>
                  <a:t>3</a:t>
                </a:r>
              </a:p>
            </p:txBody>
          </p:sp>
          <p:sp>
            <p:nvSpPr>
              <p:cNvPr id="26" name="TextBox 25"/>
              <p:cNvSpPr txBox="1"/>
              <p:nvPr/>
            </p:nvSpPr>
            <p:spPr>
              <a:xfrm>
                <a:off x="2717802" y="4494441"/>
                <a:ext cx="281647" cy="366616"/>
              </a:xfrm>
              <a:prstGeom prst="rect">
                <a:avLst/>
              </a:prstGeom>
              <a:noFill/>
            </p:spPr>
            <p:txBody>
              <a:bodyPr wrap="none" rtlCol="0">
                <a:spAutoFit/>
              </a:bodyPr>
              <a:lstStyle/>
              <a:p>
                <a:r>
                  <a:rPr lang="en-US" sz="1200" dirty="0" smtClean="0"/>
                  <a:t>10</a:t>
                </a:r>
                <a:endParaRPr lang="en-US" sz="1200" dirty="0"/>
              </a:p>
            </p:txBody>
          </p:sp>
          <p:sp>
            <p:nvSpPr>
              <p:cNvPr id="27" name="TextBox 26"/>
              <p:cNvSpPr txBox="1"/>
              <p:nvPr/>
            </p:nvSpPr>
            <p:spPr>
              <a:xfrm>
                <a:off x="2569826" y="4951641"/>
                <a:ext cx="214163" cy="366616"/>
              </a:xfrm>
              <a:prstGeom prst="rect">
                <a:avLst/>
              </a:prstGeom>
              <a:noFill/>
            </p:spPr>
            <p:txBody>
              <a:bodyPr wrap="none" rtlCol="0">
                <a:spAutoFit/>
              </a:bodyPr>
              <a:lstStyle/>
              <a:p>
                <a:r>
                  <a:rPr lang="en-US" sz="1200" dirty="0" smtClean="0"/>
                  <a:t>4</a:t>
                </a:r>
                <a:endParaRPr lang="en-US" sz="1200" dirty="0"/>
              </a:p>
            </p:txBody>
          </p:sp>
          <p:sp>
            <p:nvSpPr>
              <p:cNvPr id="83" name="TextBox 82"/>
              <p:cNvSpPr txBox="1"/>
              <p:nvPr/>
            </p:nvSpPr>
            <p:spPr>
              <a:xfrm>
                <a:off x="2997645" y="4494441"/>
                <a:ext cx="281647" cy="366616"/>
              </a:xfrm>
              <a:prstGeom prst="rect">
                <a:avLst/>
              </a:prstGeom>
              <a:noFill/>
            </p:spPr>
            <p:txBody>
              <a:bodyPr wrap="none" rtlCol="0">
                <a:spAutoFit/>
              </a:bodyPr>
              <a:lstStyle/>
              <a:p>
                <a:r>
                  <a:rPr lang="en-US" sz="1200" dirty="0" smtClean="0"/>
                  <a:t>10</a:t>
                </a:r>
                <a:endParaRPr lang="en-US" sz="1200" dirty="0"/>
              </a:p>
            </p:txBody>
          </p:sp>
          <p:grpSp>
            <p:nvGrpSpPr>
              <p:cNvPr id="4" name="Group 3"/>
              <p:cNvGrpSpPr/>
              <p:nvPr/>
            </p:nvGrpSpPr>
            <p:grpSpPr>
              <a:xfrm>
                <a:off x="3190387" y="4494441"/>
                <a:ext cx="2844796" cy="1038032"/>
                <a:chOff x="3090139" y="4494441"/>
                <a:chExt cx="2945046" cy="1038032"/>
              </a:xfrm>
            </p:grpSpPr>
            <p:sp>
              <p:nvSpPr>
                <p:cNvPr id="28" name="TextBox 27"/>
                <p:cNvSpPr txBox="1"/>
                <p:nvPr/>
              </p:nvSpPr>
              <p:spPr>
                <a:xfrm>
                  <a:off x="5421934" y="4875441"/>
                  <a:ext cx="214164" cy="366616"/>
                </a:xfrm>
                <a:prstGeom prst="rect">
                  <a:avLst/>
                </a:prstGeom>
                <a:noFill/>
              </p:spPr>
              <p:txBody>
                <a:bodyPr wrap="none" rtlCol="0">
                  <a:spAutoFit/>
                </a:bodyPr>
                <a:lstStyle/>
                <a:p>
                  <a:r>
                    <a:rPr lang="en-US" sz="1200" dirty="0" smtClean="0"/>
                    <a:t>4</a:t>
                  </a:r>
                  <a:endParaRPr lang="en-US" sz="1200" dirty="0"/>
                </a:p>
              </p:txBody>
            </p:sp>
            <p:sp>
              <p:nvSpPr>
                <p:cNvPr id="29" name="TextBox 28"/>
                <p:cNvSpPr txBox="1"/>
                <p:nvPr/>
              </p:nvSpPr>
              <p:spPr>
                <a:xfrm>
                  <a:off x="5715341" y="5165857"/>
                  <a:ext cx="319844" cy="366616"/>
                </a:xfrm>
                <a:prstGeom prst="rect">
                  <a:avLst/>
                </a:prstGeom>
                <a:noFill/>
              </p:spPr>
              <p:txBody>
                <a:bodyPr wrap="none" rtlCol="0">
                  <a:spAutoFit/>
                </a:bodyPr>
                <a:lstStyle/>
                <a:p>
                  <a:r>
                    <a:rPr lang="en-US" sz="1200" dirty="0" smtClean="0"/>
                    <a:t>&lt; 1</a:t>
                  </a:r>
                  <a:endParaRPr lang="en-US" sz="1200" dirty="0"/>
                </a:p>
              </p:txBody>
            </p:sp>
            <p:sp>
              <p:nvSpPr>
                <p:cNvPr id="30" name="TextBox 29"/>
                <p:cNvSpPr txBox="1"/>
                <p:nvPr/>
              </p:nvSpPr>
              <p:spPr>
                <a:xfrm>
                  <a:off x="5577036" y="4585435"/>
                  <a:ext cx="214164" cy="366616"/>
                </a:xfrm>
                <a:prstGeom prst="rect">
                  <a:avLst/>
                </a:prstGeom>
                <a:noFill/>
              </p:spPr>
              <p:txBody>
                <a:bodyPr wrap="none" rtlCol="0">
                  <a:spAutoFit/>
                </a:bodyPr>
                <a:lstStyle/>
                <a:p>
                  <a:r>
                    <a:rPr lang="en-US" sz="1200" dirty="0" smtClean="0"/>
                    <a:t>9</a:t>
                  </a:r>
                  <a:endParaRPr lang="en-US" sz="1200" dirty="0"/>
                </a:p>
              </p:txBody>
            </p:sp>
            <p:sp>
              <p:nvSpPr>
                <p:cNvPr id="31" name="TextBox 30"/>
                <p:cNvSpPr txBox="1"/>
                <p:nvPr/>
              </p:nvSpPr>
              <p:spPr>
                <a:xfrm>
                  <a:off x="4355379" y="4708657"/>
                  <a:ext cx="214164" cy="366616"/>
                </a:xfrm>
                <a:prstGeom prst="rect">
                  <a:avLst/>
                </a:prstGeom>
                <a:noFill/>
              </p:spPr>
              <p:txBody>
                <a:bodyPr wrap="none" rtlCol="0">
                  <a:spAutoFit/>
                </a:bodyPr>
                <a:lstStyle/>
                <a:p>
                  <a:r>
                    <a:rPr lang="en-US" sz="1200" dirty="0" smtClean="0"/>
                    <a:t>7</a:t>
                  </a:r>
                  <a:endParaRPr lang="en-US" sz="1200" dirty="0"/>
                </a:p>
              </p:txBody>
            </p:sp>
            <p:sp>
              <p:nvSpPr>
                <p:cNvPr id="32" name="TextBox 31"/>
                <p:cNvSpPr txBox="1"/>
                <p:nvPr/>
              </p:nvSpPr>
              <p:spPr>
                <a:xfrm>
                  <a:off x="4206389" y="4708657"/>
                  <a:ext cx="214164" cy="366616"/>
                </a:xfrm>
                <a:prstGeom prst="rect">
                  <a:avLst/>
                </a:prstGeom>
                <a:noFill/>
              </p:spPr>
              <p:txBody>
                <a:bodyPr wrap="none" rtlCol="0">
                  <a:spAutoFit/>
                </a:bodyPr>
                <a:lstStyle/>
                <a:p>
                  <a:r>
                    <a:rPr lang="en-US" sz="1200" dirty="0" smtClean="0"/>
                    <a:t>8</a:t>
                  </a:r>
                  <a:endParaRPr lang="en-US" sz="1200" dirty="0"/>
                </a:p>
              </p:txBody>
            </p:sp>
            <p:sp>
              <p:nvSpPr>
                <p:cNvPr id="33" name="TextBox 32"/>
                <p:cNvSpPr txBox="1"/>
                <p:nvPr/>
              </p:nvSpPr>
              <p:spPr>
                <a:xfrm>
                  <a:off x="4511189" y="5165857"/>
                  <a:ext cx="319844" cy="366616"/>
                </a:xfrm>
                <a:prstGeom prst="rect">
                  <a:avLst/>
                </a:prstGeom>
                <a:noFill/>
              </p:spPr>
              <p:txBody>
                <a:bodyPr wrap="none" rtlCol="0">
                  <a:spAutoFit/>
                </a:bodyPr>
                <a:lstStyle/>
                <a:p>
                  <a:r>
                    <a:rPr lang="en-US" sz="1200" dirty="0" smtClean="0"/>
                    <a:t>&lt; 1</a:t>
                  </a:r>
                  <a:endParaRPr lang="en-US" sz="1200" dirty="0"/>
                </a:p>
              </p:txBody>
            </p:sp>
            <p:sp>
              <p:nvSpPr>
                <p:cNvPr id="76" name="TextBox 75"/>
                <p:cNvSpPr txBox="1"/>
                <p:nvPr/>
              </p:nvSpPr>
              <p:spPr>
                <a:xfrm>
                  <a:off x="3584929" y="4657388"/>
                  <a:ext cx="214164" cy="366616"/>
                </a:xfrm>
                <a:prstGeom prst="rect">
                  <a:avLst/>
                </a:prstGeom>
                <a:noFill/>
              </p:spPr>
              <p:txBody>
                <a:bodyPr wrap="none" rtlCol="0">
                  <a:spAutoFit/>
                </a:bodyPr>
                <a:lstStyle/>
                <a:p>
                  <a:r>
                    <a:rPr lang="en-US" sz="1200" dirty="0" smtClean="0"/>
                    <a:t>8</a:t>
                  </a:r>
                  <a:endParaRPr lang="en-US" sz="1200" dirty="0"/>
                </a:p>
              </p:txBody>
            </p:sp>
            <p:sp>
              <p:nvSpPr>
                <p:cNvPr id="77" name="TextBox 76"/>
                <p:cNvSpPr txBox="1"/>
                <p:nvPr/>
              </p:nvSpPr>
              <p:spPr>
                <a:xfrm>
                  <a:off x="3669847" y="4494441"/>
                  <a:ext cx="281646" cy="366616"/>
                </a:xfrm>
                <a:prstGeom prst="rect">
                  <a:avLst/>
                </a:prstGeom>
                <a:noFill/>
              </p:spPr>
              <p:txBody>
                <a:bodyPr wrap="none" rtlCol="0">
                  <a:spAutoFit/>
                </a:bodyPr>
                <a:lstStyle/>
                <a:p>
                  <a:r>
                    <a:rPr lang="en-US" sz="1200" dirty="0" smtClean="0"/>
                    <a:t>10</a:t>
                  </a:r>
                  <a:endParaRPr lang="en-US" sz="1200" dirty="0"/>
                </a:p>
              </p:txBody>
            </p:sp>
            <p:sp>
              <p:nvSpPr>
                <p:cNvPr id="78" name="TextBox 77"/>
                <p:cNvSpPr txBox="1"/>
                <p:nvPr/>
              </p:nvSpPr>
              <p:spPr>
                <a:xfrm>
                  <a:off x="3859904" y="4494441"/>
                  <a:ext cx="281646" cy="366616"/>
                </a:xfrm>
                <a:prstGeom prst="rect">
                  <a:avLst/>
                </a:prstGeom>
                <a:noFill/>
              </p:spPr>
              <p:txBody>
                <a:bodyPr wrap="none" rtlCol="0">
                  <a:spAutoFit/>
                </a:bodyPr>
                <a:lstStyle/>
                <a:p>
                  <a:r>
                    <a:rPr lang="en-US" sz="1200" dirty="0" smtClean="0"/>
                    <a:t>10</a:t>
                  </a:r>
                  <a:endParaRPr lang="en-US" sz="1200" dirty="0"/>
                </a:p>
              </p:txBody>
            </p:sp>
            <p:sp>
              <p:nvSpPr>
                <p:cNvPr id="79" name="TextBox 78"/>
                <p:cNvSpPr txBox="1"/>
                <p:nvPr/>
              </p:nvSpPr>
              <p:spPr>
                <a:xfrm>
                  <a:off x="4827927" y="4890235"/>
                  <a:ext cx="214164" cy="366616"/>
                </a:xfrm>
                <a:prstGeom prst="rect">
                  <a:avLst/>
                </a:prstGeom>
                <a:noFill/>
              </p:spPr>
              <p:txBody>
                <a:bodyPr wrap="none" rtlCol="0">
                  <a:spAutoFit/>
                </a:bodyPr>
                <a:lstStyle/>
                <a:p>
                  <a:r>
                    <a:rPr lang="en-US" sz="1200" dirty="0" smtClean="0"/>
                    <a:t>4</a:t>
                  </a:r>
                  <a:endParaRPr lang="en-US" sz="1200" dirty="0"/>
                </a:p>
              </p:txBody>
            </p:sp>
            <p:sp>
              <p:nvSpPr>
                <p:cNvPr id="80" name="TextBox 79"/>
                <p:cNvSpPr txBox="1"/>
                <p:nvPr/>
              </p:nvSpPr>
              <p:spPr>
                <a:xfrm>
                  <a:off x="4967436" y="4523619"/>
                  <a:ext cx="214164" cy="366616"/>
                </a:xfrm>
                <a:prstGeom prst="rect">
                  <a:avLst/>
                </a:prstGeom>
                <a:noFill/>
              </p:spPr>
              <p:txBody>
                <a:bodyPr wrap="none" rtlCol="0">
                  <a:spAutoFit/>
                </a:bodyPr>
                <a:lstStyle/>
                <a:p>
                  <a:r>
                    <a:rPr lang="en-US" sz="1200" dirty="0" smtClean="0"/>
                    <a:t>9</a:t>
                  </a:r>
                  <a:endParaRPr lang="en-US" sz="1200" dirty="0"/>
                </a:p>
              </p:txBody>
            </p:sp>
            <p:sp>
              <p:nvSpPr>
                <p:cNvPr id="81" name="TextBox 80"/>
                <p:cNvSpPr txBox="1"/>
                <p:nvPr/>
              </p:nvSpPr>
              <p:spPr>
                <a:xfrm>
                  <a:off x="5120789" y="5013457"/>
                  <a:ext cx="269626" cy="276999"/>
                </a:xfrm>
                <a:prstGeom prst="rect">
                  <a:avLst/>
                </a:prstGeom>
                <a:noFill/>
              </p:spPr>
              <p:txBody>
                <a:bodyPr wrap="none" rtlCol="0">
                  <a:spAutoFit/>
                </a:bodyPr>
                <a:lstStyle/>
                <a:p>
                  <a:r>
                    <a:rPr lang="en-US" sz="1200" dirty="0" smtClean="0"/>
                    <a:t>3</a:t>
                  </a:r>
                  <a:endParaRPr lang="en-US" sz="1200" dirty="0"/>
                </a:p>
              </p:txBody>
            </p:sp>
            <p:sp>
              <p:nvSpPr>
                <p:cNvPr id="84" name="TextBox 83"/>
                <p:cNvSpPr txBox="1"/>
                <p:nvPr/>
              </p:nvSpPr>
              <p:spPr>
                <a:xfrm>
                  <a:off x="3090139" y="4494441"/>
                  <a:ext cx="281646" cy="366616"/>
                </a:xfrm>
                <a:prstGeom prst="rect">
                  <a:avLst/>
                </a:prstGeom>
                <a:noFill/>
              </p:spPr>
              <p:txBody>
                <a:bodyPr wrap="none" rtlCol="0">
                  <a:spAutoFit/>
                </a:bodyPr>
                <a:lstStyle/>
                <a:p>
                  <a:r>
                    <a:rPr lang="en-US" sz="1200" dirty="0" smtClean="0"/>
                    <a:t>10</a:t>
                  </a:r>
                  <a:endParaRPr lang="en-US" sz="1200" dirty="0"/>
                </a:p>
              </p:txBody>
            </p:sp>
            <p:sp>
              <p:nvSpPr>
                <p:cNvPr id="85" name="TextBox 84"/>
                <p:cNvSpPr txBox="1"/>
                <p:nvPr/>
              </p:nvSpPr>
              <p:spPr>
                <a:xfrm>
                  <a:off x="3293277" y="4875441"/>
                  <a:ext cx="214164" cy="366616"/>
                </a:xfrm>
                <a:prstGeom prst="rect">
                  <a:avLst/>
                </a:prstGeom>
                <a:noFill/>
              </p:spPr>
              <p:txBody>
                <a:bodyPr wrap="none" rtlCol="0">
                  <a:spAutoFit/>
                </a:bodyPr>
                <a:lstStyle/>
                <a:p>
                  <a:r>
                    <a:rPr lang="en-US" sz="1200" dirty="0" smtClean="0"/>
                    <a:t>4</a:t>
                  </a:r>
                  <a:endParaRPr lang="en-US" sz="1200" dirty="0"/>
                </a:p>
              </p:txBody>
            </p:sp>
          </p:grpSp>
        </p:grpSp>
        <p:grpSp>
          <p:nvGrpSpPr>
            <p:cNvPr id="38" name="Group 37"/>
            <p:cNvGrpSpPr/>
            <p:nvPr/>
          </p:nvGrpSpPr>
          <p:grpSpPr>
            <a:xfrm>
              <a:off x="525039" y="3685419"/>
              <a:ext cx="2277573" cy="1536296"/>
              <a:chOff x="525039" y="3685419"/>
              <a:chExt cx="2277573" cy="1536296"/>
            </a:xfrm>
          </p:grpSpPr>
          <p:sp>
            <p:nvSpPr>
              <p:cNvPr id="24" name="TextBox 23"/>
              <p:cNvSpPr txBox="1"/>
              <p:nvPr/>
            </p:nvSpPr>
            <p:spPr>
              <a:xfrm>
                <a:off x="1380059" y="3685419"/>
                <a:ext cx="281646" cy="366616"/>
              </a:xfrm>
              <a:prstGeom prst="rect">
                <a:avLst/>
              </a:prstGeom>
              <a:noFill/>
            </p:spPr>
            <p:txBody>
              <a:bodyPr wrap="none" rtlCol="0">
                <a:spAutoFit/>
              </a:bodyPr>
              <a:lstStyle/>
              <a:p>
                <a:r>
                  <a:rPr lang="en-US" sz="1200" dirty="0" smtClean="0"/>
                  <a:t>22</a:t>
                </a:r>
                <a:endParaRPr lang="en-US" sz="1200" dirty="0"/>
              </a:p>
            </p:txBody>
          </p:sp>
          <p:sp>
            <p:nvSpPr>
              <p:cNvPr id="19" name="TextBox 18"/>
              <p:cNvSpPr txBox="1"/>
              <p:nvPr/>
            </p:nvSpPr>
            <p:spPr>
              <a:xfrm>
                <a:off x="525039" y="4303008"/>
                <a:ext cx="354584" cy="276999"/>
              </a:xfrm>
              <a:prstGeom prst="rect">
                <a:avLst/>
              </a:prstGeom>
              <a:noFill/>
            </p:spPr>
            <p:txBody>
              <a:bodyPr wrap="none" rtlCol="0">
                <a:spAutoFit/>
              </a:bodyPr>
              <a:lstStyle/>
              <a:p>
                <a:r>
                  <a:rPr lang="en-US" sz="1200" dirty="0" smtClean="0"/>
                  <a:t>13</a:t>
                </a:r>
                <a:endParaRPr lang="en-US" sz="1200" dirty="0"/>
              </a:p>
            </p:txBody>
          </p:sp>
          <p:sp>
            <p:nvSpPr>
              <p:cNvPr id="20" name="TextBox 19"/>
              <p:cNvSpPr txBox="1"/>
              <p:nvPr/>
            </p:nvSpPr>
            <p:spPr>
              <a:xfrm>
                <a:off x="697224" y="4584058"/>
                <a:ext cx="269626" cy="276999"/>
              </a:xfrm>
              <a:prstGeom prst="rect">
                <a:avLst/>
              </a:prstGeom>
              <a:noFill/>
            </p:spPr>
            <p:txBody>
              <a:bodyPr wrap="none" rtlCol="0">
                <a:spAutoFit/>
              </a:bodyPr>
              <a:lstStyle/>
              <a:p>
                <a:r>
                  <a:rPr lang="en-US" sz="1200" dirty="0" smtClean="0"/>
                  <a:t>9</a:t>
                </a:r>
                <a:endParaRPr lang="en-US" sz="1200" dirty="0"/>
              </a:p>
            </p:txBody>
          </p:sp>
          <p:sp>
            <p:nvSpPr>
              <p:cNvPr id="21" name="TextBox 20"/>
              <p:cNvSpPr txBox="1"/>
              <p:nvPr/>
            </p:nvSpPr>
            <p:spPr>
              <a:xfrm>
                <a:off x="814450" y="4204435"/>
                <a:ext cx="354584" cy="276999"/>
              </a:xfrm>
              <a:prstGeom prst="rect">
                <a:avLst/>
              </a:prstGeom>
              <a:noFill/>
            </p:spPr>
            <p:txBody>
              <a:bodyPr wrap="none" rtlCol="0">
                <a:spAutoFit/>
              </a:bodyPr>
              <a:lstStyle/>
              <a:p>
                <a:r>
                  <a:rPr lang="en-US" sz="1200" dirty="0" smtClean="0"/>
                  <a:t>15</a:t>
                </a:r>
                <a:endParaRPr lang="en-US" sz="1200" dirty="0"/>
              </a:p>
            </p:txBody>
          </p:sp>
          <p:sp>
            <p:nvSpPr>
              <p:cNvPr id="22" name="TextBox 21"/>
              <p:cNvSpPr txBox="1"/>
              <p:nvPr/>
            </p:nvSpPr>
            <p:spPr>
              <a:xfrm>
                <a:off x="1022425" y="4368232"/>
                <a:ext cx="281646" cy="366616"/>
              </a:xfrm>
              <a:prstGeom prst="rect">
                <a:avLst/>
              </a:prstGeom>
              <a:noFill/>
            </p:spPr>
            <p:txBody>
              <a:bodyPr wrap="none" rtlCol="0">
                <a:spAutoFit/>
              </a:bodyPr>
              <a:lstStyle/>
              <a:p>
                <a:r>
                  <a:rPr lang="en-US" sz="1200" dirty="0" smtClean="0"/>
                  <a:t>12</a:t>
                </a:r>
                <a:endParaRPr lang="en-US" sz="1200" dirty="0"/>
              </a:p>
            </p:txBody>
          </p:sp>
          <p:sp>
            <p:nvSpPr>
              <p:cNvPr id="23" name="TextBox 22"/>
              <p:cNvSpPr txBox="1"/>
              <p:nvPr/>
            </p:nvSpPr>
            <p:spPr>
              <a:xfrm>
                <a:off x="1200400" y="4403857"/>
                <a:ext cx="281646" cy="366616"/>
              </a:xfrm>
              <a:prstGeom prst="rect">
                <a:avLst/>
              </a:prstGeom>
              <a:noFill/>
            </p:spPr>
            <p:txBody>
              <a:bodyPr wrap="none" rtlCol="0">
                <a:spAutoFit/>
              </a:bodyPr>
              <a:lstStyle/>
              <a:p>
                <a:r>
                  <a:rPr lang="en-US" sz="1200" dirty="0" smtClean="0"/>
                  <a:t>12</a:t>
                </a:r>
                <a:endParaRPr lang="en-US" sz="1200" dirty="0"/>
              </a:p>
            </p:txBody>
          </p:sp>
          <p:sp>
            <p:nvSpPr>
              <p:cNvPr id="35" name="TextBox 34"/>
              <p:cNvSpPr txBox="1"/>
              <p:nvPr/>
            </p:nvSpPr>
            <p:spPr>
              <a:xfrm>
                <a:off x="1629674" y="4481663"/>
                <a:ext cx="281646" cy="366616"/>
              </a:xfrm>
              <a:prstGeom prst="rect">
                <a:avLst/>
              </a:prstGeom>
              <a:noFill/>
            </p:spPr>
            <p:txBody>
              <a:bodyPr wrap="none" rtlCol="0">
                <a:spAutoFit/>
              </a:bodyPr>
              <a:lstStyle/>
              <a:p>
                <a:r>
                  <a:rPr lang="en-US" sz="1200" dirty="0" smtClean="0"/>
                  <a:t>10</a:t>
                </a:r>
                <a:endParaRPr lang="en-US" sz="1200" dirty="0"/>
              </a:p>
            </p:txBody>
          </p:sp>
          <p:sp>
            <p:nvSpPr>
              <p:cNvPr id="36" name="TextBox 35"/>
              <p:cNvSpPr txBox="1"/>
              <p:nvPr/>
            </p:nvSpPr>
            <p:spPr>
              <a:xfrm>
                <a:off x="1810000" y="4356835"/>
                <a:ext cx="281646" cy="366616"/>
              </a:xfrm>
              <a:prstGeom prst="rect">
                <a:avLst/>
              </a:prstGeom>
              <a:noFill/>
            </p:spPr>
            <p:txBody>
              <a:bodyPr wrap="none" rtlCol="0">
                <a:spAutoFit/>
              </a:bodyPr>
              <a:lstStyle/>
              <a:p>
                <a:r>
                  <a:rPr lang="en-US" sz="1200" dirty="0" smtClean="0"/>
                  <a:t>12</a:t>
                </a:r>
                <a:endParaRPr lang="en-US" sz="1200" dirty="0"/>
              </a:p>
            </p:txBody>
          </p:sp>
          <p:sp>
            <p:nvSpPr>
              <p:cNvPr id="37" name="TextBox 36"/>
              <p:cNvSpPr txBox="1"/>
              <p:nvPr/>
            </p:nvSpPr>
            <p:spPr>
              <a:xfrm>
                <a:off x="2000586" y="4570641"/>
                <a:ext cx="214164" cy="366616"/>
              </a:xfrm>
              <a:prstGeom prst="rect">
                <a:avLst/>
              </a:prstGeom>
              <a:noFill/>
            </p:spPr>
            <p:txBody>
              <a:bodyPr wrap="none" rtlCol="0">
                <a:spAutoFit/>
              </a:bodyPr>
              <a:lstStyle/>
              <a:p>
                <a:r>
                  <a:rPr lang="en-US" sz="1200" dirty="0" smtClean="0"/>
                  <a:t>9</a:t>
                </a:r>
                <a:endParaRPr lang="en-US" sz="1200" dirty="0"/>
              </a:p>
            </p:txBody>
          </p:sp>
          <p:sp>
            <p:nvSpPr>
              <p:cNvPr id="91" name="TextBox 90"/>
              <p:cNvSpPr txBox="1"/>
              <p:nvPr/>
            </p:nvSpPr>
            <p:spPr>
              <a:xfrm>
                <a:off x="2532986" y="4723041"/>
                <a:ext cx="269626" cy="276999"/>
              </a:xfrm>
              <a:prstGeom prst="rect">
                <a:avLst/>
              </a:prstGeom>
              <a:noFill/>
            </p:spPr>
            <p:txBody>
              <a:bodyPr wrap="none" rtlCol="0">
                <a:spAutoFit/>
              </a:bodyPr>
              <a:lstStyle/>
              <a:p>
                <a:r>
                  <a:rPr lang="en-US" sz="1200" dirty="0" smtClean="0"/>
                  <a:t>7</a:t>
                </a:r>
                <a:endParaRPr lang="en-US" sz="1200" dirty="0"/>
              </a:p>
            </p:txBody>
          </p:sp>
          <p:sp>
            <p:nvSpPr>
              <p:cNvPr id="93" name="TextBox 92"/>
              <p:cNvSpPr txBox="1"/>
              <p:nvPr/>
            </p:nvSpPr>
            <p:spPr>
              <a:xfrm>
                <a:off x="2388511" y="4875441"/>
                <a:ext cx="269626" cy="276999"/>
              </a:xfrm>
              <a:prstGeom prst="rect">
                <a:avLst/>
              </a:prstGeom>
              <a:noFill/>
            </p:spPr>
            <p:txBody>
              <a:bodyPr wrap="none" rtlCol="0">
                <a:spAutoFit/>
              </a:bodyPr>
              <a:lstStyle/>
              <a:p>
                <a:r>
                  <a:rPr lang="en-US" sz="1200" dirty="0" smtClean="0"/>
                  <a:t>5</a:t>
                </a:r>
                <a:endParaRPr lang="en-US" sz="1200" dirty="0"/>
              </a:p>
            </p:txBody>
          </p:sp>
          <p:sp>
            <p:nvSpPr>
              <p:cNvPr id="94" name="TextBox 93"/>
              <p:cNvSpPr txBox="1"/>
              <p:nvPr/>
            </p:nvSpPr>
            <p:spPr>
              <a:xfrm>
                <a:off x="2244036" y="4944716"/>
                <a:ext cx="269626" cy="276999"/>
              </a:xfrm>
              <a:prstGeom prst="rect">
                <a:avLst/>
              </a:prstGeom>
              <a:noFill/>
            </p:spPr>
            <p:txBody>
              <a:bodyPr wrap="none" rtlCol="0">
                <a:spAutoFit/>
              </a:bodyPr>
              <a:lstStyle/>
              <a:p>
                <a:r>
                  <a:rPr lang="en-US" sz="1200" dirty="0" smtClean="0"/>
                  <a:t>4</a:t>
                </a:r>
                <a:endParaRPr lang="en-US" sz="1200" dirty="0"/>
              </a:p>
            </p:txBody>
          </p:sp>
        </p:grpSp>
      </p:grpSp>
      <p:sp>
        <p:nvSpPr>
          <p:cNvPr id="3" name="TextBox 2"/>
          <p:cNvSpPr txBox="1"/>
          <p:nvPr/>
        </p:nvSpPr>
        <p:spPr>
          <a:xfrm>
            <a:off x="7220387" y="6297081"/>
            <a:ext cx="1955985" cy="246221"/>
          </a:xfrm>
          <a:prstGeom prst="rect">
            <a:avLst/>
          </a:prstGeom>
          <a:noFill/>
        </p:spPr>
        <p:txBody>
          <a:bodyPr wrap="none" rtlCol="0">
            <a:spAutoFit/>
          </a:bodyPr>
          <a:lstStyle/>
          <a:p>
            <a:r>
              <a:rPr lang="en-US" sz="1000" dirty="0" smtClean="0"/>
              <a:t>ALT, alanine aminotransferase</a:t>
            </a:r>
            <a:endParaRPr lang="en-US" sz="1000" dirty="0"/>
          </a:p>
        </p:txBody>
      </p:sp>
      <p:sp>
        <p:nvSpPr>
          <p:cNvPr id="86" name="Rectangle 85"/>
          <p:cNvSpPr/>
          <p:nvPr/>
        </p:nvSpPr>
        <p:spPr>
          <a:xfrm>
            <a:off x="387543" y="6428336"/>
            <a:ext cx="5154613" cy="276999"/>
          </a:xfrm>
          <a:prstGeom prst="rect">
            <a:avLst/>
          </a:prstGeom>
        </p:spPr>
        <p:txBody>
          <a:bodyP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fontAlgn="auto">
              <a:spcBef>
                <a:spcPts val="0"/>
              </a:spcBef>
              <a:spcAft>
                <a:spcPts val="0"/>
              </a:spcAft>
              <a:defRPr/>
            </a:pPr>
            <a:r>
              <a:rPr lang="en-US" sz="1200" b="1" kern="0" dirty="0" smtClean="0">
                <a:solidFill>
                  <a:srgbClr val="FFFFFF"/>
                </a:solidFill>
              </a:rPr>
              <a:t>Larson RA, </a:t>
            </a:r>
            <a:r>
              <a:rPr lang="en-US" sz="1200" b="1" kern="0" dirty="0">
                <a:solidFill>
                  <a:srgbClr val="FFFFFF"/>
                </a:solidFill>
              </a:rPr>
              <a:t>et al. </a:t>
            </a:r>
            <a:r>
              <a:rPr lang="en-US" sz="1200" b="1" i="1" kern="0" dirty="0" smtClean="0">
                <a:solidFill>
                  <a:srgbClr val="FFFFFF"/>
                </a:solidFill>
              </a:rPr>
              <a:t>Blood</a:t>
            </a:r>
            <a:r>
              <a:rPr lang="en-US" sz="1200" b="1" kern="0" dirty="0" smtClean="0">
                <a:solidFill>
                  <a:srgbClr val="FFFFFF"/>
                </a:solidFill>
              </a:rPr>
              <a:t>. 2014;124: Abstract </a:t>
            </a:r>
            <a:r>
              <a:rPr lang="en-US" sz="1200" b="1" kern="0" dirty="0" smtClean="0"/>
              <a:t>4541</a:t>
            </a:r>
            <a:r>
              <a:rPr lang="en-US" sz="1200" b="1" kern="0" dirty="0" smtClean="0">
                <a:solidFill>
                  <a:srgbClr val="FFFFFF"/>
                </a:solidFill>
              </a:rPr>
              <a:t>.</a:t>
            </a:r>
            <a:endParaRPr lang="en-US" sz="1200" b="1" kern="0" dirty="0">
              <a:solidFill>
                <a:srgbClr val="FFFFFF"/>
              </a:solidFill>
            </a:endParaRPr>
          </a:p>
        </p:txBody>
      </p:sp>
    </p:spTree>
    <p:extLst>
      <p:ext uri="{BB962C8B-B14F-4D97-AF65-F5344CB8AC3E}">
        <p14:creationId xmlns:p14="http://schemas.microsoft.com/office/powerpoint/2010/main" val="205162343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30383"/>
            <a:ext cx="9144000" cy="717550"/>
          </a:xfrm>
        </p:spPr>
        <p:txBody>
          <a:bodyPr/>
          <a:lstStyle/>
          <a:p>
            <a:r>
              <a:rPr lang="en-US" dirty="0" smtClean="0"/>
              <a:t>AEs of Interest (All Cause, All Grade)</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969719213"/>
              </p:ext>
            </p:extLst>
          </p:nvPr>
        </p:nvGraphicFramePr>
        <p:xfrm>
          <a:off x="304800" y="984252"/>
          <a:ext cx="8534400" cy="5053597"/>
        </p:xfrm>
        <a:graphic>
          <a:graphicData uri="http://schemas.openxmlformats.org/drawingml/2006/table">
            <a:tbl>
              <a:tblPr firstRow="1" firstCol="1" bandRow="1">
                <a:tableStyleId>{5940675A-B579-460E-94D1-54222C63F5DA}</a:tableStyleId>
              </a:tblPr>
              <a:tblGrid>
                <a:gridCol w="2895600"/>
                <a:gridCol w="1879600"/>
                <a:gridCol w="1879600"/>
                <a:gridCol w="1879600"/>
              </a:tblGrid>
              <a:tr h="394767">
                <a:tc>
                  <a:txBody>
                    <a:bodyPr/>
                    <a:lstStyle/>
                    <a:p>
                      <a:pPr marL="0" marR="0">
                        <a:lnSpc>
                          <a:spcPct val="115000"/>
                        </a:lnSpc>
                        <a:spcBef>
                          <a:spcPts val="0"/>
                        </a:spcBef>
                        <a:spcAft>
                          <a:spcPts val="1000"/>
                        </a:spcAft>
                      </a:pPr>
                      <a:endParaRPr lang="en-US" sz="1200" dirty="0">
                        <a:solidFill>
                          <a:sysClr val="windowText" lastClr="000000"/>
                        </a:solidFill>
                        <a:effectLst/>
                        <a:latin typeface="+mn-lt"/>
                        <a:ea typeface="Calibri"/>
                        <a:cs typeface="Times New Roman"/>
                      </a:endParaRPr>
                    </a:p>
                  </a:txBody>
                  <a:tcPr marL="0" marR="0" marT="0" marB="0">
                    <a:lnL w="12700" cmpd="sng">
                      <a:noFill/>
                    </a:lnL>
                    <a:lnR w="12700" cmpd="sng">
                      <a:noFill/>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9CCFF"/>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defTabSz="914400" rtl="0" eaLnBrk="1" fontAlgn="base" latinLnBrk="0" hangingPunct="1">
                        <a:lnSpc>
                          <a:spcPct val="100000"/>
                        </a:lnSpc>
                        <a:spcBef>
                          <a:spcPts val="0"/>
                        </a:spcBef>
                        <a:spcAft>
                          <a:spcPct val="0"/>
                        </a:spcAft>
                        <a:buClr>
                          <a:srgbClr val="99CCFF"/>
                        </a:buClr>
                        <a:buSzPct val="125000"/>
                        <a:buFontTx/>
                        <a:buNone/>
                        <a:tabLst/>
                      </a:pPr>
                      <a:r>
                        <a:rPr kumimoji="0" lang="en-US" sz="1200" b="1" i="0" u="none" strike="noStrike" cap="none" normalizeH="0" baseline="0" dirty="0" smtClean="0">
                          <a:ln>
                            <a:noFill/>
                          </a:ln>
                          <a:solidFill>
                            <a:sysClr val="windowText" lastClr="000000"/>
                          </a:solidFill>
                          <a:effectLst/>
                          <a:latin typeface="+mn-lt"/>
                        </a:rPr>
                        <a:t>Nilotinib 300 mg BID</a:t>
                      </a:r>
                    </a:p>
                    <a:p>
                      <a:pPr marL="0" marR="0" lvl="0" indent="0" algn="ctr" defTabSz="914400" rtl="0" eaLnBrk="1" fontAlgn="base" latinLnBrk="0" hangingPunct="1">
                        <a:lnSpc>
                          <a:spcPct val="100000"/>
                        </a:lnSpc>
                        <a:spcBef>
                          <a:spcPts val="0"/>
                        </a:spcBef>
                        <a:spcAft>
                          <a:spcPct val="0"/>
                        </a:spcAft>
                        <a:buClr>
                          <a:srgbClr val="99CCFF"/>
                        </a:buClr>
                        <a:buSzPct val="125000"/>
                        <a:buFontTx/>
                        <a:buNone/>
                        <a:tabLst/>
                      </a:pPr>
                      <a:r>
                        <a:rPr kumimoji="0" lang="en-US" sz="1200" b="1" i="0" u="none" strike="noStrike" cap="none" normalizeH="0" baseline="0" dirty="0" smtClean="0">
                          <a:ln>
                            <a:noFill/>
                          </a:ln>
                          <a:solidFill>
                            <a:sysClr val="windowText" lastClr="000000"/>
                          </a:solidFill>
                          <a:effectLst/>
                          <a:latin typeface="+mn-lt"/>
                        </a:rPr>
                        <a:t>(n = 279)</a:t>
                      </a:r>
                    </a:p>
                  </a:txBody>
                  <a:tcPr marL="0" marR="0" marT="0" marB="0" anchor="ctr" horzOverflow="overflow">
                    <a:lnL w="12700" cmpd="sng">
                      <a:noFill/>
                    </a:lnL>
                    <a:lnR w="12700" cmpd="sng">
                      <a:noFill/>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9CCFF"/>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defTabSz="914400" rtl="0" eaLnBrk="1" fontAlgn="base" latinLnBrk="0" hangingPunct="1">
                        <a:lnSpc>
                          <a:spcPct val="100000"/>
                        </a:lnSpc>
                        <a:spcBef>
                          <a:spcPts val="0"/>
                        </a:spcBef>
                        <a:spcAft>
                          <a:spcPct val="0"/>
                        </a:spcAft>
                        <a:buClr>
                          <a:srgbClr val="99CCFF"/>
                        </a:buClr>
                        <a:buSzPct val="125000"/>
                        <a:buFontTx/>
                        <a:buNone/>
                        <a:tabLst/>
                      </a:pPr>
                      <a:r>
                        <a:rPr kumimoji="0" lang="en-US" sz="1200" b="1" i="0" u="none" strike="noStrike" cap="none" normalizeH="0" baseline="0" dirty="0" smtClean="0">
                          <a:ln>
                            <a:noFill/>
                          </a:ln>
                          <a:solidFill>
                            <a:sysClr val="windowText" lastClr="000000"/>
                          </a:solidFill>
                          <a:effectLst/>
                          <a:latin typeface="+mn-lt"/>
                        </a:rPr>
                        <a:t>Nilotinib 400 mg BID</a:t>
                      </a:r>
                    </a:p>
                    <a:p>
                      <a:pPr marL="0" marR="0" lvl="0" indent="0" algn="ctr" defTabSz="914400" rtl="0" eaLnBrk="1" fontAlgn="base" latinLnBrk="0" hangingPunct="1">
                        <a:lnSpc>
                          <a:spcPct val="100000"/>
                        </a:lnSpc>
                        <a:spcBef>
                          <a:spcPts val="0"/>
                        </a:spcBef>
                        <a:spcAft>
                          <a:spcPct val="0"/>
                        </a:spcAft>
                        <a:buClr>
                          <a:srgbClr val="99CCFF"/>
                        </a:buClr>
                        <a:buSzPct val="125000"/>
                        <a:buFontTx/>
                        <a:buNone/>
                        <a:tabLst/>
                      </a:pPr>
                      <a:r>
                        <a:rPr kumimoji="0" lang="en-US" sz="1200" b="1" i="0" u="none" strike="noStrike" cap="none" normalizeH="0" baseline="0" dirty="0" smtClean="0">
                          <a:ln>
                            <a:noFill/>
                          </a:ln>
                          <a:solidFill>
                            <a:sysClr val="windowText" lastClr="000000"/>
                          </a:solidFill>
                          <a:effectLst/>
                          <a:latin typeface="+mn-lt"/>
                        </a:rPr>
                        <a:t>(n = 277)</a:t>
                      </a:r>
                    </a:p>
                  </a:txBody>
                  <a:tcPr marL="0" marR="0" marT="0" marB="0" anchor="ctr" horzOverflow="overflow">
                    <a:lnL w="12700" cmpd="sng">
                      <a:noFill/>
                    </a:lnL>
                    <a:lnR w="12700" cmpd="sng">
                      <a:noFill/>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9CCFF"/>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defTabSz="914400" rtl="0" eaLnBrk="1" fontAlgn="base" latinLnBrk="0" hangingPunct="1">
                        <a:lnSpc>
                          <a:spcPct val="100000"/>
                        </a:lnSpc>
                        <a:spcBef>
                          <a:spcPts val="0"/>
                        </a:spcBef>
                        <a:spcAft>
                          <a:spcPct val="0"/>
                        </a:spcAft>
                        <a:buClr>
                          <a:srgbClr val="99CCFF"/>
                        </a:buClr>
                        <a:buSzPct val="125000"/>
                        <a:buFontTx/>
                        <a:buNone/>
                        <a:tabLst/>
                      </a:pPr>
                      <a:r>
                        <a:rPr kumimoji="0" lang="en-US" sz="1200" b="1" i="0" u="none" strike="noStrike" cap="none" normalizeH="0" baseline="0" dirty="0" smtClean="0">
                          <a:ln>
                            <a:noFill/>
                          </a:ln>
                          <a:solidFill>
                            <a:sysClr val="windowText" lastClr="000000"/>
                          </a:solidFill>
                          <a:effectLst/>
                          <a:latin typeface="+mn-lt"/>
                        </a:rPr>
                        <a:t>Imatinib 400 mg QD</a:t>
                      </a:r>
                    </a:p>
                    <a:p>
                      <a:pPr marL="0" marR="0" lvl="0" indent="0" algn="ctr" defTabSz="914400" rtl="0" eaLnBrk="1" fontAlgn="base" latinLnBrk="0" hangingPunct="1">
                        <a:lnSpc>
                          <a:spcPct val="100000"/>
                        </a:lnSpc>
                        <a:spcBef>
                          <a:spcPts val="0"/>
                        </a:spcBef>
                        <a:spcAft>
                          <a:spcPct val="0"/>
                        </a:spcAft>
                        <a:buClr>
                          <a:srgbClr val="99CCFF"/>
                        </a:buClr>
                        <a:buSzPct val="125000"/>
                        <a:buFontTx/>
                        <a:buNone/>
                        <a:tabLst/>
                      </a:pPr>
                      <a:r>
                        <a:rPr kumimoji="0" lang="en-US" sz="1200" b="1" i="0" u="none" strike="noStrike" cap="none" normalizeH="0" baseline="0" dirty="0" smtClean="0">
                          <a:ln>
                            <a:noFill/>
                          </a:ln>
                          <a:solidFill>
                            <a:sysClr val="windowText" lastClr="000000"/>
                          </a:solidFill>
                          <a:effectLst/>
                          <a:latin typeface="+mn-lt"/>
                        </a:rPr>
                        <a:t>(n = 280)</a:t>
                      </a:r>
                    </a:p>
                  </a:txBody>
                  <a:tcPr marL="0" marR="0" marT="0" marB="0" anchor="ctr" horzOverflow="overflow">
                    <a:lnL w="12700" cmpd="sng">
                      <a:noFill/>
                    </a:lnL>
                    <a:lnR w="12700" cmpd="sng">
                      <a:noFill/>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9CCFF"/>
                    </a:solidFill>
                  </a:tcPr>
                </a:tc>
              </a:tr>
              <a:tr h="211765">
                <a:tc>
                  <a:txBody>
                    <a:bodyPr/>
                    <a:lstStyle/>
                    <a:p>
                      <a:pPr marL="57150" marR="0" indent="0">
                        <a:lnSpc>
                          <a:spcPct val="115000"/>
                        </a:lnSpc>
                        <a:spcBef>
                          <a:spcPts val="0"/>
                        </a:spcBef>
                        <a:spcAft>
                          <a:spcPts val="1000"/>
                        </a:spcAft>
                      </a:pPr>
                      <a:r>
                        <a:rPr lang="en-US" sz="1200" dirty="0" smtClean="0">
                          <a:effectLst/>
                          <a:latin typeface="+mn-lt"/>
                        </a:rPr>
                        <a:t>Peripheral </a:t>
                      </a:r>
                      <a:r>
                        <a:rPr lang="en-US" sz="1200" dirty="0">
                          <a:effectLst/>
                          <a:latin typeface="+mn-lt"/>
                        </a:rPr>
                        <a:t>edema  </a:t>
                      </a:r>
                      <a:endParaRPr lang="en-US" sz="1200" dirty="0">
                        <a:effectLst/>
                        <a:latin typeface="+mn-lt"/>
                        <a:ea typeface="Calibri"/>
                        <a:cs typeface="Times New Roman"/>
                      </a:endParaRPr>
                    </a:p>
                  </a:txBody>
                  <a:tcPr marL="0" marR="0" marT="0" marB="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algn="ctr">
                        <a:lnSpc>
                          <a:spcPct val="115000"/>
                        </a:lnSpc>
                        <a:spcBef>
                          <a:spcPts val="0"/>
                        </a:spcBef>
                        <a:spcAft>
                          <a:spcPts val="1000"/>
                        </a:spcAft>
                      </a:pPr>
                      <a:r>
                        <a:rPr lang="en-US" sz="1200" dirty="0" smtClean="0">
                          <a:solidFill>
                            <a:schemeClr val="tx1"/>
                          </a:solidFill>
                          <a:effectLst/>
                          <a:latin typeface="+mn-lt"/>
                          <a:ea typeface="Calibri"/>
                          <a:cs typeface="Times New Roman"/>
                        </a:rPr>
                        <a:t>28 (10.0)</a:t>
                      </a:r>
                      <a:endParaRPr lang="en-US" sz="1200" dirty="0">
                        <a:solidFill>
                          <a:schemeClr val="tx1"/>
                        </a:solidFill>
                        <a:effectLst/>
                        <a:latin typeface="+mn-lt"/>
                        <a:ea typeface="Calibri"/>
                        <a:cs typeface="Times New Roman"/>
                      </a:endParaRPr>
                    </a:p>
                  </a:txBody>
                  <a:tcPr marL="0" marR="0" marT="0" marB="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algn="ctr">
                        <a:lnSpc>
                          <a:spcPct val="115000"/>
                        </a:lnSpc>
                        <a:spcBef>
                          <a:spcPts val="0"/>
                        </a:spcBef>
                        <a:spcAft>
                          <a:spcPts val="1000"/>
                        </a:spcAft>
                      </a:pPr>
                      <a:r>
                        <a:rPr lang="en-US" sz="1200" dirty="0" smtClean="0">
                          <a:solidFill>
                            <a:schemeClr val="tx1"/>
                          </a:solidFill>
                          <a:effectLst/>
                          <a:latin typeface="+mn-lt"/>
                          <a:ea typeface="Calibri"/>
                          <a:cs typeface="Times New Roman"/>
                        </a:rPr>
                        <a:t>40 (14.4)</a:t>
                      </a:r>
                      <a:endParaRPr lang="en-US" sz="1200" dirty="0">
                        <a:solidFill>
                          <a:schemeClr val="tx1"/>
                        </a:solidFill>
                        <a:effectLst/>
                        <a:latin typeface="+mn-lt"/>
                        <a:ea typeface="Calibri"/>
                        <a:cs typeface="Times New Roman"/>
                      </a:endParaRPr>
                    </a:p>
                  </a:txBody>
                  <a:tcPr marL="0" marR="0" marT="0" marB="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algn="ctr">
                        <a:lnSpc>
                          <a:spcPct val="115000"/>
                        </a:lnSpc>
                        <a:spcBef>
                          <a:spcPts val="0"/>
                        </a:spcBef>
                        <a:spcAft>
                          <a:spcPts val="1000"/>
                        </a:spcAft>
                      </a:pPr>
                      <a:r>
                        <a:rPr lang="en-US" sz="1200" dirty="0" smtClean="0">
                          <a:solidFill>
                            <a:schemeClr val="tx1"/>
                          </a:solidFill>
                          <a:effectLst/>
                          <a:latin typeface="+mn-lt"/>
                          <a:ea typeface="Calibri"/>
                          <a:cs typeface="Times New Roman"/>
                        </a:rPr>
                        <a:t>56 (20.0)</a:t>
                      </a:r>
                      <a:endParaRPr lang="en-US" sz="1200" dirty="0">
                        <a:solidFill>
                          <a:schemeClr val="tx1"/>
                        </a:solidFill>
                        <a:effectLst/>
                        <a:latin typeface="+mn-lt"/>
                        <a:ea typeface="Calibri"/>
                        <a:cs typeface="Times New Roman"/>
                      </a:endParaRPr>
                    </a:p>
                  </a:txBody>
                  <a:tcPr marL="0" marR="0" marT="0" marB="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r>
              <a:tr h="211765">
                <a:tc>
                  <a:txBody>
                    <a:bodyPr/>
                    <a:lstStyle/>
                    <a:p>
                      <a:pPr marL="57150" marR="0" indent="0">
                        <a:lnSpc>
                          <a:spcPct val="115000"/>
                        </a:lnSpc>
                        <a:spcBef>
                          <a:spcPts val="0"/>
                        </a:spcBef>
                        <a:spcAft>
                          <a:spcPts val="1000"/>
                        </a:spcAft>
                      </a:pPr>
                      <a:r>
                        <a:rPr lang="en-US" sz="1200" dirty="0">
                          <a:effectLst/>
                          <a:latin typeface="+mn-lt"/>
                        </a:rPr>
                        <a:t>Pleural effusion</a:t>
                      </a:r>
                      <a:endParaRPr lang="en-US" sz="1200" dirty="0">
                        <a:effectLst/>
                        <a:latin typeface="+mn-lt"/>
                        <a:ea typeface="Calibri"/>
                        <a:cs typeface="Times New Roman"/>
                      </a:endParaRP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15000"/>
                        </a:lnSpc>
                        <a:spcBef>
                          <a:spcPts val="0"/>
                        </a:spcBef>
                        <a:spcAft>
                          <a:spcPts val="1000"/>
                        </a:spcAft>
                      </a:pPr>
                      <a:r>
                        <a:rPr lang="en-US" sz="1200" dirty="0" smtClean="0">
                          <a:solidFill>
                            <a:schemeClr val="tx1"/>
                          </a:solidFill>
                          <a:effectLst/>
                          <a:latin typeface="+mn-lt"/>
                          <a:ea typeface="Calibri"/>
                          <a:cs typeface="Times New Roman"/>
                        </a:rPr>
                        <a:t>5 (1.8)</a:t>
                      </a:r>
                      <a:endParaRPr lang="en-US" sz="1200" dirty="0">
                        <a:solidFill>
                          <a:schemeClr val="tx1"/>
                        </a:solidFill>
                        <a:effectLst/>
                        <a:latin typeface="+mn-lt"/>
                        <a:ea typeface="Calibri"/>
                        <a:cs typeface="Times New Roman"/>
                      </a:endParaRP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15000"/>
                        </a:lnSpc>
                        <a:spcBef>
                          <a:spcPts val="0"/>
                        </a:spcBef>
                        <a:spcAft>
                          <a:spcPts val="1000"/>
                        </a:spcAft>
                      </a:pPr>
                      <a:r>
                        <a:rPr lang="en-US" sz="1200" dirty="0" smtClean="0">
                          <a:solidFill>
                            <a:schemeClr val="tx1"/>
                          </a:solidFill>
                          <a:effectLst/>
                          <a:latin typeface="+mn-lt"/>
                          <a:ea typeface="Calibri"/>
                          <a:cs typeface="Times New Roman"/>
                        </a:rPr>
                        <a:t>3 (1.1)</a:t>
                      </a:r>
                      <a:endParaRPr lang="en-US" sz="1200" dirty="0">
                        <a:solidFill>
                          <a:schemeClr val="tx1"/>
                        </a:solidFill>
                        <a:effectLst/>
                        <a:latin typeface="+mn-lt"/>
                        <a:ea typeface="Calibri"/>
                        <a:cs typeface="Times New Roman"/>
                      </a:endParaRP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15000"/>
                        </a:lnSpc>
                        <a:spcBef>
                          <a:spcPts val="0"/>
                        </a:spcBef>
                        <a:spcAft>
                          <a:spcPts val="1000"/>
                        </a:spcAft>
                      </a:pPr>
                      <a:r>
                        <a:rPr lang="en-US" sz="1200" dirty="0" smtClean="0">
                          <a:solidFill>
                            <a:schemeClr val="tx1"/>
                          </a:solidFill>
                          <a:effectLst/>
                          <a:latin typeface="+mn-lt"/>
                          <a:ea typeface="Calibri"/>
                          <a:cs typeface="Times New Roman"/>
                        </a:rPr>
                        <a:t>3 (1.1)</a:t>
                      </a:r>
                      <a:endParaRPr lang="en-US" sz="1200" dirty="0">
                        <a:solidFill>
                          <a:schemeClr val="tx1"/>
                        </a:solidFill>
                        <a:effectLst/>
                        <a:latin typeface="+mn-lt"/>
                        <a:ea typeface="Calibri"/>
                        <a:cs typeface="Times New Roman"/>
                      </a:endParaRP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r>
              <a:tr h="211765">
                <a:tc>
                  <a:txBody>
                    <a:bodyPr/>
                    <a:lstStyle/>
                    <a:p>
                      <a:pPr marL="57150" marR="0" indent="0">
                        <a:lnSpc>
                          <a:spcPct val="115000"/>
                        </a:lnSpc>
                        <a:spcBef>
                          <a:spcPts val="0"/>
                        </a:spcBef>
                        <a:spcAft>
                          <a:spcPts val="1000"/>
                        </a:spcAft>
                      </a:pPr>
                      <a:r>
                        <a:rPr lang="en-US" sz="1200" dirty="0">
                          <a:effectLst/>
                          <a:latin typeface="+mn-lt"/>
                        </a:rPr>
                        <a:t>Pericardial effusion</a:t>
                      </a:r>
                      <a:endParaRPr lang="en-US" sz="1200" dirty="0">
                        <a:effectLst/>
                        <a:latin typeface="+mn-lt"/>
                        <a:ea typeface="Calibri"/>
                        <a:cs typeface="Times New Roman"/>
                      </a:endParaRP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15000"/>
                        </a:lnSpc>
                        <a:spcBef>
                          <a:spcPts val="0"/>
                        </a:spcBef>
                        <a:spcAft>
                          <a:spcPts val="1000"/>
                        </a:spcAft>
                      </a:pPr>
                      <a:r>
                        <a:rPr lang="en-US" sz="1200" dirty="0" smtClean="0">
                          <a:solidFill>
                            <a:schemeClr val="tx1"/>
                          </a:solidFill>
                          <a:effectLst/>
                          <a:latin typeface="+mn-lt"/>
                          <a:ea typeface="Calibri"/>
                          <a:cs typeface="Times New Roman"/>
                        </a:rPr>
                        <a:t>2 (0.7)</a:t>
                      </a:r>
                      <a:endParaRPr lang="en-US" sz="1200" dirty="0">
                        <a:solidFill>
                          <a:schemeClr val="tx1"/>
                        </a:solidFill>
                        <a:effectLst/>
                        <a:latin typeface="+mn-lt"/>
                        <a:ea typeface="Calibri"/>
                        <a:cs typeface="Times New Roman"/>
                      </a:endParaRP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15000"/>
                        </a:lnSpc>
                        <a:spcBef>
                          <a:spcPts val="0"/>
                        </a:spcBef>
                        <a:spcAft>
                          <a:spcPts val="1000"/>
                        </a:spcAft>
                      </a:pPr>
                      <a:r>
                        <a:rPr lang="en-US" sz="1200" dirty="0" smtClean="0">
                          <a:solidFill>
                            <a:schemeClr val="tx1"/>
                          </a:solidFill>
                          <a:effectLst/>
                          <a:latin typeface="+mn-lt"/>
                          <a:ea typeface="Calibri"/>
                          <a:cs typeface="Times New Roman"/>
                        </a:rPr>
                        <a:t>2 (0.7)</a:t>
                      </a:r>
                      <a:endParaRPr lang="en-US" sz="1200" dirty="0">
                        <a:solidFill>
                          <a:schemeClr val="tx1"/>
                        </a:solidFill>
                        <a:effectLst/>
                        <a:latin typeface="+mn-lt"/>
                        <a:ea typeface="Calibri"/>
                        <a:cs typeface="Times New Roman"/>
                      </a:endParaRP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15000"/>
                        </a:lnSpc>
                        <a:spcBef>
                          <a:spcPts val="0"/>
                        </a:spcBef>
                        <a:spcAft>
                          <a:spcPts val="1000"/>
                        </a:spcAft>
                      </a:pPr>
                      <a:r>
                        <a:rPr lang="en-US" sz="1200" dirty="0" smtClean="0">
                          <a:solidFill>
                            <a:schemeClr val="tx1"/>
                          </a:solidFill>
                          <a:effectLst/>
                          <a:latin typeface="+mn-lt"/>
                          <a:ea typeface="Calibri"/>
                          <a:cs typeface="Times New Roman"/>
                        </a:rPr>
                        <a:t>3 (1.1)</a:t>
                      </a:r>
                      <a:endParaRPr lang="en-US" sz="1200" dirty="0">
                        <a:solidFill>
                          <a:schemeClr val="tx1"/>
                        </a:solidFill>
                        <a:effectLst/>
                        <a:latin typeface="+mn-lt"/>
                        <a:ea typeface="Calibri"/>
                        <a:cs typeface="Times New Roman"/>
                      </a:endParaRP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r>
              <a:tr h="211765">
                <a:tc>
                  <a:txBody>
                    <a:bodyPr/>
                    <a:lstStyle/>
                    <a:p>
                      <a:pPr marL="57150" marR="0" indent="0">
                        <a:lnSpc>
                          <a:spcPct val="115000"/>
                        </a:lnSpc>
                        <a:spcBef>
                          <a:spcPts val="0"/>
                        </a:spcBef>
                        <a:spcAft>
                          <a:spcPts val="1000"/>
                        </a:spcAft>
                      </a:pPr>
                      <a:r>
                        <a:rPr lang="en-US" sz="1200" dirty="0">
                          <a:effectLst/>
                          <a:latin typeface="+mn-lt"/>
                        </a:rPr>
                        <a:t>Pulmonary edema</a:t>
                      </a:r>
                      <a:endParaRPr lang="en-US" sz="1200" dirty="0">
                        <a:effectLst/>
                        <a:latin typeface="+mn-lt"/>
                        <a:ea typeface="Calibri"/>
                        <a:cs typeface="Times New Roman"/>
                      </a:endParaRP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15000"/>
                        </a:lnSpc>
                        <a:spcBef>
                          <a:spcPts val="0"/>
                        </a:spcBef>
                        <a:spcAft>
                          <a:spcPts val="1000"/>
                        </a:spcAft>
                      </a:pPr>
                      <a:r>
                        <a:rPr lang="en-US" sz="1200" dirty="0" smtClean="0">
                          <a:solidFill>
                            <a:schemeClr val="tx1"/>
                          </a:solidFill>
                          <a:effectLst/>
                          <a:latin typeface="+mn-lt"/>
                          <a:ea typeface="Calibri"/>
                          <a:cs typeface="Times New Roman"/>
                        </a:rPr>
                        <a:t>1 (0.4)</a:t>
                      </a:r>
                      <a:endParaRPr lang="en-US" sz="1200" dirty="0">
                        <a:solidFill>
                          <a:schemeClr val="tx1"/>
                        </a:solidFill>
                        <a:effectLst/>
                        <a:latin typeface="+mn-lt"/>
                        <a:ea typeface="Calibri"/>
                        <a:cs typeface="Times New Roman"/>
                      </a:endParaRP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15000"/>
                        </a:lnSpc>
                        <a:spcBef>
                          <a:spcPts val="0"/>
                        </a:spcBef>
                        <a:spcAft>
                          <a:spcPts val="1000"/>
                        </a:spcAft>
                      </a:pPr>
                      <a:r>
                        <a:rPr lang="en-US" sz="1200" dirty="0" smtClean="0">
                          <a:solidFill>
                            <a:schemeClr val="tx1"/>
                          </a:solidFill>
                          <a:effectLst/>
                          <a:latin typeface="+mn-lt"/>
                          <a:ea typeface="Calibri"/>
                          <a:cs typeface="Times New Roman"/>
                        </a:rPr>
                        <a:t>0</a:t>
                      </a:r>
                      <a:endParaRPr lang="en-US" sz="1200" dirty="0">
                        <a:solidFill>
                          <a:schemeClr val="tx1"/>
                        </a:solidFill>
                        <a:effectLst/>
                        <a:latin typeface="+mn-lt"/>
                        <a:ea typeface="Calibri"/>
                        <a:cs typeface="Times New Roman"/>
                      </a:endParaRP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15000"/>
                        </a:lnSpc>
                        <a:spcBef>
                          <a:spcPts val="0"/>
                        </a:spcBef>
                        <a:spcAft>
                          <a:spcPts val="1000"/>
                        </a:spcAft>
                      </a:pPr>
                      <a:r>
                        <a:rPr lang="en-US" sz="1200" dirty="0" smtClean="0">
                          <a:solidFill>
                            <a:schemeClr val="tx1"/>
                          </a:solidFill>
                          <a:effectLst/>
                          <a:latin typeface="+mn-lt"/>
                          <a:ea typeface="Calibri"/>
                          <a:cs typeface="Times New Roman"/>
                        </a:rPr>
                        <a:t>0</a:t>
                      </a:r>
                      <a:endParaRPr lang="en-US" sz="1200" dirty="0">
                        <a:solidFill>
                          <a:schemeClr val="tx1"/>
                        </a:solidFill>
                        <a:effectLst/>
                        <a:latin typeface="+mn-lt"/>
                        <a:ea typeface="Calibri"/>
                        <a:cs typeface="Times New Roman"/>
                      </a:endParaRP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r>
              <a:tr h="211765">
                <a:tc>
                  <a:txBody>
                    <a:bodyPr/>
                    <a:lstStyle/>
                    <a:p>
                      <a:pPr marL="57150" marR="0" indent="0">
                        <a:lnSpc>
                          <a:spcPct val="115000"/>
                        </a:lnSpc>
                        <a:spcBef>
                          <a:spcPts val="0"/>
                        </a:spcBef>
                        <a:spcAft>
                          <a:spcPts val="1000"/>
                        </a:spcAft>
                      </a:pPr>
                      <a:r>
                        <a:rPr lang="en-US" sz="1200" dirty="0">
                          <a:effectLst/>
                          <a:latin typeface="+mn-lt"/>
                        </a:rPr>
                        <a:t>Fluid retention</a:t>
                      </a:r>
                      <a:endParaRPr lang="en-US" sz="1200" dirty="0">
                        <a:effectLst/>
                        <a:latin typeface="+mn-lt"/>
                        <a:ea typeface="Calibri"/>
                        <a:cs typeface="Times New Roman"/>
                      </a:endParaRP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15000"/>
                        </a:lnSpc>
                        <a:spcBef>
                          <a:spcPts val="0"/>
                        </a:spcBef>
                        <a:spcAft>
                          <a:spcPts val="1000"/>
                        </a:spcAft>
                      </a:pPr>
                      <a:r>
                        <a:rPr lang="en-US" sz="1200" dirty="0" smtClean="0">
                          <a:solidFill>
                            <a:schemeClr val="tx1"/>
                          </a:solidFill>
                          <a:effectLst/>
                          <a:latin typeface="+mn-lt"/>
                          <a:ea typeface="Calibri"/>
                          <a:cs typeface="Times New Roman"/>
                        </a:rPr>
                        <a:t>0</a:t>
                      </a:r>
                      <a:endParaRPr lang="en-US" sz="1200" dirty="0">
                        <a:solidFill>
                          <a:schemeClr val="tx1"/>
                        </a:solidFill>
                        <a:effectLst/>
                        <a:latin typeface="+mn-lt"/>
                        <a:ea typeface="Calibri"/>
                        <a:cs typeface="Times New Roman"/>
                      </a:endParaRP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15000"/>
                        </a:lnSpc>
                        <a:spcBef>
                          <a:spcPts val="0"/>
                        </a:spcBef>
                        <a:spcAft>
                          <a:spcPts val="1000"/>
                        </a:spcAft>
                      </a:pPr>
                      <a:r>
                        <a:rPr lang="en-US" sz="1200" dirty="0" smtClean="0">
                          <a:solidFill>
                            <a:schemeClr val="tx1"/>
                          </a:solidFill>
                          <a:effectLst/>
                          <a:latin typeface="+mn-lt"/>
                          <a:ea typeface="Calibri"/>
                          <a:cs typeface="Times New Roman"/>
                        </a:rPr>
                        <a:t>2 (0.7)</a:t>
                      </a:r>
                      <a:endParaRPr lang="en-US" sz="1200" dirty="0">
                        <a:solidFill>
                          <a:schemeClr val="tx1"/>
                        </a:solidFill>
                        <a:effectLst/>
                        <a:latin typeface="+mn-lt"/>
                        <a:ea typeface="Calibri"/>
                        <a:cs typeface="Times New Roman"/>
                      </a:endParaRP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15000"/>
                        </a:lnSpc>
                        <a:spcBef>
                          <a:spcPts val="0"/>
                        </a:spcBef>
                        <a:spcAft>
                          <a:spcPts val="1000"/>
                        </a:spcAft>
                      </a:pPr>
                      <a:r>
                        <a:rPr lang="en-US" sz="1200" dirty="0" smtClean="0">
                          <a:solidFill>
                            <a:schemeClr val="tx1"/>
                          </a:solidFill>
                          <a:effectLst/>
                          <a:latin typeface="+mn-lt"/>
                          <a:ea typeface="Calibri"/>
                          <a:cs typeface="Times New Roman"/>
                        </a:rPr>
                        <a:t>7 (2.5)</a:t>
                      </a:r>
                      <a:endParaRPr lang="en-US" sz="1200" dirty="0">
                        <a:solidFill>
                          <a:schemeClr val="tx1"/>
                        </a:solidFill>
                        <a:effectLst/>
                        <a:latin typeface="+mn-lt"/>
                        <a:ea typeface="Calibri"/>
                        <a:cs typeface="Times New Roman"/>
                      </a:endParaRP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r>
              <a:tr h="211765">
                <a:tc>
                  <a:txBody>
                    <a:bodyPr/>
                    <a:lstStyle/>
                    <a:p>
                      <a:pPr marL="57150" marR="0" indent="0">
                        <a:lnSpc>
                          <a:spcPct val="115000"/>
                        </a:lnSpc>
                        <a:spcBef>
                          <a:spcPts val="0"/>
                        </a:spcBef>
                        <a:spcAft>
                          <a:spcPts val="1000"/>
                        </a:spcAft>
                      </a:pPr>
                      <a:r>
                        <a:rPr lang="en-US" sz="1200" dirty="0" err="1" smtClean="0">
                          <a:effectLst/>
                          <a:latin typeface="+mn-lt"/>
                        </a:rPr>
                        <a:t>Hepatotoxicity</a:t>
                      </a:r>
                      <a:r>
                        <a:rPr lang="en-US" sz="1200" baseline="30000" dirty="0" err="1" smtClean="0">
                          <a:effectLst/>
                          <a:latin typeface="+mn-lt"/>
                        </a:rPr>
                        <a:t>a</a:t>
                      </a:r>
                      <a:endParaRPr lang="en-US" sz="1200" dirty="0">
                        <a:effectLst/>
                        <a:latin typeface="+mn-lt"/>
                        <a:ea typeface="Calibri"/>
                        <a:cs typeface="Times New Roman"/>
                      </a:endParaRP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15000"/>
                        </a:lnSpc>
                        <a:spcBef>
                          <a:spcPts val="300"/>
                        </a:spcBef>
                        <a:spcAft>
                          <a:spcPts val="300"/>
                        </a:spcAft>
                      </a:pPr>
                      <a:r>
                        <a:rPr lang="en-US" sz="1200" dirty="0">
                          <a:solidFill>
                            <a:schemeClr val="tx1"/>
                          </a:solidFill>
                          <a:effectLst/>
                          <a:latin typeface="+mn-lt"/>
                          <a:ea typeface="Times New Roman"/>
                        </a:rPr>
                        <a:t>5 </a:t>
                      </a:r>
                      <a:r>
                        <a:rPr lang="en-US" sz="1200" dirty="0" smtClean="0">
                          <a:solidFill>
                            <a:schemeClr val="tx1"/>
                          </a:solidFill>
                          <a:effectLst/>
                          <a:latin typeface="+mn-lt"/>
                          <a:ea typeface="Times New Roman"/>
                        </a:rPr>
                        <a:t>(1.8)</a:t>
                      </a:r>
                      <a:endParaRPr lang="en-US" sz="1200" dirty="0">
                        <a:solidFill>
                          <a:schemeClr val="tx1"/>
                        </a:solidFill>
                        <a:effectLst/>
                        <a:latin typeface="+mn-lt"/>
                        <a:ea typeface="Times New Roman"/>
                      </a:endParaRP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15000"/>
                        </a:lnSpc>
                        <a:spcBef>
                          <a:spcPts val="300"/>
                        </a:spcBef>
                        <a:spcAft>
                          <a:spcPts val="300"/>
                        </a:spcAft>
                      </a:pPr>
                      <a:r>
                        <a:rPr lang="en-US" sz="1200" dirty="0">
                          <a:solidFill>
                            <a:schemeClr val="tx1"/>
                          </a:solidFill>
                          <a:effectLst/>
                          <a:latin typeface="+mn-lt"/>
                          <a:ea typeface="Times New Roman"/>
                        </a:rPr>
                        <a:t>15 </a:t>
                      </a:r>
                      <a:r>
                        <a:rPr lang="en-US" sz="1200" dirty="0" smtClean="0">
                          <a:solidFill>
                            <a:schemeClr val="tx1"/>
                          </a:solidFill>
                          <a:effectLst/>
                          <a:latin typeface="+mn-lt"/>
                          <a:ea typeface="Times New Roman"/>
                        </a:rPr>
                        <a:t>(5.4)</a:t>
                      </a:r>
                      <a:endParaRPr lang="en-US" sz="1200" dirty="0">
                        <a:solidFill>
                          <a:schemeClr val="tx1"/>
                        </a:solidFill>
                        <a:effectLst/>
                        <a:latin typeface="+mn-lt"/>
                        <a:ea typeface="Times New Roman"/>
                      </a:endParaRP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15000"/>
                        </a:lnSpc>
                        <a:spcBef>
                          <a:spcPts val="300"/>
                        </a:spcBef>
                        <a:spcAft>
                          <a:spcPts val="300"/>
                        </a:spcAft>
                      </a:pPr>
                      <a:r>
                        <a:rPr lang="en-US" sz="1200" dirty="0">
                          <a:solidFill>
                            <a:schemeClr val="tx1"/>
                          </a:solidFill>
                          <a:effectLst/>
                          <a:latin typeface="+mn-lt"/>
                          <a:ea typeface="Times New Roman"/>
                        </a:rPr>
                        <a:t>7 </a:t>
                      </a:r>
                      <a:r>
                        <a:rPr lang="en-US" sz="1200" dirty="0" smtClean="0">
                          <a:solidFill>
                            <a:schemeClr val="tx1"/>
                          </a:solidFill>
                          <a:effectLst/>
                          <a:latin typeface="+mn-lt"/>
                          <a:ea typeface="Times New Roman"/>
                        </a:rPr>
                        <a:t>(2.5)</a:t>
                      </a:r>
                      <a:endParaRPr lang="en-US" sz="1200" dirty="0">
                        <a:solidFill>
                          <a:schemeClr val="tx1"/>
                        </a:solidFill>
                        <a:effectLst/>
                        <a:latin typeface="+mn-lt"/>
                        <a:ea typeface="Times New Roman"/>
                      </a:endParaRP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r>
              <a:tr h="211765">
                <a:tc>
                  <a:txBody>
                    <a:bodyPr/>
                    <a:lstStyle/>
                    <a:p>
                      <a:pPr marL="57150" marR="0" indent="0">
                        <a:lnSpc>
                          <a:spcPct val="115000"/>
                        </a:lnSpc>
                        <a:spcBef>
                          <a:spcPts val="0"/>
                        </a:spcBef>
                        <a:spcAft>
                          <a:spcPts val="1000"/>
                        </a:spcAft>
                        <a:tabLst/>
                      </a:pPr>
                      <a:r>
                        <a:rPr lang="en-US" sz="1200" dirty="0" err="1" smtClean="0">
                          <a:effectLst/>
                          <a:latin typeface="+mn-lt"/>
                        </a:rPr>
                        <a:t>Pancreatitis</a:t>
                      </a:r>
                      <a:r>
                        <a:rPr lang="en-US" sz="1200" baseline="30000" dirty="0" err="1" smtClean="0">
                          <a:effectLst/>
                          <a:latin typeface="+mn-lt"/>
                        </a:rPr>
                        <a:t>a</a:t>
                      </a:r>
                      <a:endParaRPr lang="en-US" sz="1200" dirty="0">
                        <a:effectLst/>
                        <a:latin typeface="+mn-lt"/>
                        <a:ea typeface="Calibri"/>
                        <a:cs typeface="Times New Roman"/>
                      </a:endParaRP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15000"/>
                        </a:lnSpc>
                        <a:spcBef>
                          <a:spcPts val="300"/>
                        </a:spcBef>
                        <a:spcAft>
                          <a:spcPts val="300"/>
                        </a:spcAft>
                      </a:pPr>
                      <a:r>
                        <a:rPr lang="en-US" sz="1200" dirty="0">
                          <a:solidFill>
                            <a:schemeClr val="tx1"/>
                          </a:solidFill>
                          <a:effectLst/>
                          <a:latin typeface="+mn-lt"/>
                          <a:ea typeface="Times New Roman"/>
                        </a:rPr>
                        <a:t>5 </a:t>
                      </a:r>
                      <a:r>
                        <a:rPr lang="en-US" sz="1200" dirty="0" smtClean="0">
                          <a:solidFill>
                            <a:schemeClr val="tx1"/>
                          </a:solidFill>
                          <a:effectLst/>
                          <a:latin typeface="+mn-lt"/>
                          <a:ea typeface="Times New Roman"/>
                        </a:rPr>
                        <a:t>(1.8)</a:t>
                      </a:r>
                      <a:endParaRPr lang="en-US" sz="1200" dirty="0">
                        <a:solidFill>
                          <a:schemeClr val="tx1"/>
                        </a:solidFill>
                        <a:effectLst/>
                        <a:latin typeface="+mn-lt"/>
                        <a:ea typeface="Times New Roman"/>
                      </a:endParaRP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15000"/>
                        </a:lnSpc>
                        <a:spcBef>
                          <a:spcPts val="300"/>
                        </a:spcBef>
                        <a:spcAft>
                          <a:spcPts val="300"/>
                        </a:spcAft>
                      </a:pPr>
                      <a:r>
                        <a:rPr lang="en-US" sz="1200" dirty="0">
                          <a:solidFill>
                            <a:schemeClr val="tx1"/>
                          </a:solidFill>
                          <a:effectLst/>
                          <a:latin typeface="+mn-lt"/>
                          <a:ea typeface="Times New Roman"/>
                        </a:rPr>
                        <a:t>9 </a:t>
                      </a:r>
                      <a:r>
                        <a:rPr lang="en-US" sz="1200" dirty="0" smtClean="0">
                          <a:solidFill>
                            <a:schemeClr val="tx1"/>
                          </a:solidFill>
                          <a:effectLst/>
                          <a:latin typeface="+mn-lt"/>
                          <a:ea typeface="Times New Roman"/>
                        </a:rPr>
                        <a:t>(3.2)</a:t>
                      </a:r>
                      <a:endParaRPr lang="en-US" sz="1200" dirty="0">
                        <a:solidFill>
                          <a:schemeClr val="tx1"/>
                        </a:solidFill>
                        <a:effectLst/>
                        <a:latin typeface="+mn-lt"/>
                        <a:ea typeface="Times New Roman"/>
                      </a:endParaRP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15000"/>
                        </a:lnSpc>
                        <a:spcBef>
                          <a:spcPts val="300"/>
                        </a:spcBef>
                        <a:spcAft>
                          <a:spcPts val="300"/>
                        </a:spcAft>
                      </a:pPr>
                      <a:r>
                        <a:rPr lang="en-US" sz="1200" dirty="0">
                          <a:solidFill>
                            <a:schemeClr val="tx1"/>
                          </a:solidFill>
                          <a:effectLst/>
                          <a:latin typeface="+mn-lt"/>
                          <a:ea typeface="Times New Roman"/>
                        </a:rPr>
                        <a:t>2 </a:t>
                      </a:r>
                      <a:r>
                        <a:rPr lang="en-US" sz="1200" dirty="0" smtClean="0">
                          <a:solidFill>
                            <a:schemeClr val="tx1"/>
                          </a:solidFill>
                          <a:effectLst/>
                          <a:latin typeface="+mn-lt"/>
                          <a:ea typeface="Times New Roman"/>
                        </a:rPr>
                        <a:t>(0.7)</a:t>
                      </a:r>
                      <a:endParaRPr lang="en-US" sz="1200" dirty="0">
                        <a:solidFill>
                          <a:schemeClr val="tx1"/>
                        </a:solidFill>
                        <a:effectLst/>
                        <a:latin typeface="+mn-lt"/>
                        <a:ea typeface="Times New Roman"/>
                      </a:endParaRP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r>
              <a:tr h="211765">
                <a:tc>
                  <a:txBody>
                    <a:bodyPr/>
                    <a:lstStyle/>
                    <a:p>
                      <a:pPr marL="57150" marR="0" indent="0">
                        <a:lnSpc>
                          <a:spcPct val="115000"/>
                        </a:lnSpc>
                        <a:spcBef>
                          <a:spcPts val="0"/>
                        </a:spcBef>
                        <a:spcAft>
                          <a:spcPts val="0"/>
                        </a:spcAft>
                      </a:pPr>
                      <a:r>
                        <a:rPr lang="en-US" sz="1200" dirty="0">
                          <a:effectLst/>
                          <a:latin typeface="+mn-lt"/>
                        </a:rPr>
                        <a:t>Significant </a:t>
                      </a:r>
                      <a:r>
                        <a:rPr lang="en-US" sz="1200" dirty="0" err="1" smtClean="0">
                          <a:effectLst/>
                          <a:latin typeface="+mn-lt"/>
                        </a:rPr>
                        <a:t>bleeding</a:t>
                      </a:r>
                      <a:r>
                        <a:rPr lang="en-US" sz="1200" baseline="30000" dirty="0" err="1" smtClean="0">
                          <a:effectLst/>
                          <a:latin typeface="+mn-lt"/>
                        </a:rPr>
                        <a:t>a</a:t>
                      </a:r>
                      <a:endParaRPr lang="en-US" sz="1200" dirty="0">
                        <a:effectLst/>
                        <a:latin typeface="+mn-lt"/>
                        <a:ea typeface="Calibri"/>
                        <a:cs typeface="Times New Roman"/>
                      </a:endParaRP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15000"/>
                        </a:lnSpc>
                        <a:spcBef>
                          <a:spcPts val="300"/>
                        </a:spcBef>
                        <a:spcAft>
                          <a:spcPts val="300"/>
                        </a:spcAft>
                      </a:pPr>
                      <a:r>
                        <a:rPr lang="en-US" sz="1200" dirty="0">
                          <a:solidFill>
                            <a:schemeClr val="tx1"/>
                          </a:solidFill>
                          <a:effectLst/>
                          <a:latin typeface="+mn-lt"/>
                          <a:ea typeface="Times New Roman"/>
                        </a:rPr>
                        <a:t>10 </a:t>
                      </a:r>
                      <a:r>
                        <a:rPr lang="en-US" sz="1200" dirty="0" smtClean="0">
                          <a:solidFill>
                            <a:schemeClr val="tx1"/>
                          </a:solidFill>
                          <a:effectLst/>
                          <a:latin typeface="+mn-lt"/>
                          <a:ea typeface="Times New Roman"/>
                        </a:rPr>
                        <a:t>(3.6)</a:t>
                      </a:r>
                      <a:endParaRPr lang="en-US" sz="1200" dirty="0">
                        <a:solidFill>
                          <a:schemeClr val="tx1"/>
                        </a:solidFill>
                        <a:effectLst/>
                        <a:latin typeface="+mn-lt"/>
                        <a:ea typeface="Times New Roman"/>
                      </a:endParaRP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15000"/>
                        </a:lnSpc>
                        <a:spcBef>
                          <a:spcPts val="300"/>
                        </a:spcBef>
                        <a:spcAft>
                          <a:spcPts val="300"/>
                        </a:spcAft>
                      </a:pPr>
                      <a:r>
                        <a:rPr lang="en-US" sz="1200" dirty="0">
                          <a:solidFill>
                            <a:schemeClr val="tx1"/>
                          </a:solidFill>
                          <a:effectLst/>
                          <a:latin typeface="+mn-lt"/>
                          <a:ea typeface="Times New Roman"/>
                        </a:rPr>
                        <a:t>16 </a:t>
                      </a:r>
                      <a:r>
                        <a:rPr lang="en-US" sz="1200" dirty="0" smtClean="0">
                          <a:solidFill>
                            <a:schemeClr val="tx1"/>
                          </a:solidFill>
                          <a:effectLst/>
                          <a:latin typeface="+mn-lt"/>
                          <a:ea typeface="Times New Roman"/>
                        </a:rPr>
                        <a:t>(5.8)</a:t>
                      </a:r>
                      <a:endParaRPr lang="en-US" sz="1200" dirty="0">
                        <a:solidFill>
                          <a:schemeClr val="tx1"/>
                        </a:solidFill>
                        <a:effectLst/>
                        <a:latin typeface="+mn-lt"/>
                        <a:ea typeface="Times New Roman"/>
                      </a:endParaRP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15000"/>
                        </a:lnSpc>
                        <a:spcBef>
                          <a:spcPts val="300"/>
                        </a:spcBef>
                        <a:spcAft>
                          <a:spcPts val="300"/>
                        </a:spcAft>
                      </a:pPr>
                      <a:r>
                        <a:rPr lang="en-US" sz="1200" dirty="0">
                          <a:solidFill>
                            <a:schemeClr val="tx1"/>
                          </a:solidFill>
                          <a:effectLst/>
                          <a:latin typeface="+mn-lt"/>
                          <a:ea typeface="Times New Roman"/>
                        </a:rPr>
                        <a:t>5 </a:t>
                      </a:r>
                      <a:r>
                        <a:rPr lang="en-US" sz="1200" dirty="0" smtClean="0">
                          <a:solidFill>
                            <a:schemeClr val="tx1"/>
                          </a:solidFill>
                          <a:effectLst/>
                          <a:latin typeface="+mn-lt"/>
                          <a:ea typeface="Times New Roman"/>
                        </a:rPr>
                        <a:t>(1.8)</a:t>
                      </a:r>
                      <a:endParaRPr lang="en-US" sz="1200" dirty="0">
                        <a:solidFill>
                          <a:schemeClr val="tx1"/>
                        </a:solidFill>
                        <a:effectLst/>
                        <a:latin typeface="+mn-lt"/>
                        <a:ea typeface="Times New Roman"/>
                      </a:endParaRP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r>
              <a:tr h="211765">
                <a:tc>
                  <a:txBody>
                    <a:bodyPr/>
                    <a:lstStyle/>
                    <a:p>
                      <a:pPr marL="114300" marR="0">
                        <a:lnSpc>
                          <a:spcPct val="115000"/>
                        </a:lnSpc>
                        <a:spcBef>
                          <a:spcPts val="0"/>
                        </a:spcBef>
                        <a:spcAft>
                          <a:spcPts val="0"/>
                        </a:spcAft>
                      </a:pPr>
                      <a:r>
                        <a:rPr lang="en-US" sz="1200" baseline="0" dirty="0" smtClean="0">
                          <a:effectLst/>
                          <a:latin typeface="+mn-lt"/>
                        </a:rPr>
                        <a:t>     </a:t>
                      </a:r>
                      <a:r>
                        <a:rPr lang="en-US" sz="1200" dirty="0" smtClean="0">
                          <a:effectLst/>
                          <a:latin typeface="+mn-lt"/>
                        </a:rPr>
                        <a:t>CNS </a:t>
                      </a:r>
                      <a:r>
                        <a:rPr lang="en-US" sz="1200" dirty="0" err="1" smtClean="0">
                          <a:effectLst/>
                          <a:latin typeface="+mn-lt"/>
                        </a:rPr>
                        <a:t>hemorrhage</a:t>
                      </a:r>
                      <a:r>
                        <a:rPr lang="en-US" sz="1200" baseline="30000" dirty="0" err="1" smtClean="0">
                          <a:effectLst/>
                          <a:latin typeface="+mn-lt"/>
                        </a:rPr>
                        <a:t>a</a:t>
                      </a:r>
                      <a:endParaRPr lang="en-US" sz="1200" dirty="0">
                        <a:effectLst/>
                        <a:latin typeface="+mn-lt"/>
                        <a:ea typeface="Calibri"/>
                        <a:cs typeface="Times New Roman"/>
                      </a:endParaRP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15000"/>
                        </a:lnSpc>
                        <a:spcBef>
                          <a:spcPts val="300"/>
                        </a:spcBef>
                        <a:spcAft>
                          <a:spcPts val="300"/>
                        </a:spcAft>
                      </a:pPr>
                      <a:r>
                        <a:rPr lang="en-US" sz="1200" dirty="0">
                          <a:solidFill>
                            <a:schemeClr val="tx1"/>
                          </a:solidFill>
                          <a:effectLst/>
                          <a:latin typeface="+mn-lt"/>
                          <a:ea typeface="Times New Roman"/>
                        </a:rPr>
                        <a:t>2 </a:t>
                      </a:r>
                      <a:r>
                        <a:rPr lang="en-US" sz="1200" dirty="0" smtClean="0">
                          <a:solidFill>
                            <a:schemeClr val="tx1"/>
                          </a:solidFill>
                          <a:effectLst/>
                          <a:latin typeface="+mn-lt"/>
                          <a:ea typeface="Times New Roman"/>
                        </a:rPr>
                        <a:t>(0.7)</a:t>
                      </a:r>
                      <a:endParaRPr lang="en-US" sz="1200" dirty="0">
                        <a:solidFill>
                          <a:schemeClr val="tx1"/>
                        </a:solidFill>
                        <a:effectLst/>
                        <a:latin typeface="+mn-lt"/>
                        <a:ea typeface="Times New Roman"/>
                      </a:endParaRP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15000"/>
                        </a:lnSpc>
                        <a:spcBef>
                          <a:spcPts val="300"/>
                        </a:spcBef>
                        <a:spcAft>
                          <a:spcPts val="300"/>
                        </a:spcAft>
                      </a:pPr>
                      <a:r>
                        <a:rPr lang="en-US" sz="1200" dirty="0">
                          <a:solidFill>
                            <a:schemeClr val="tx1"/>
                          </a:solidFill>
                          <a:effectLst/>
                          <a:latin typeface="+mn-lt"/>
                          <a:ea typeface="Times New Roman"/>
                        </a:rPr>
                        <a:t>2 </a:t>
                      </a:r>
                      <a:r>
                        <a:rPr lang="en-US" sz="1200" dirty="0" smtClean="0">
                          <a:solidFill>
                            <a:schemeClr val="tx1"/>
                          </a:solidFill>
                          <a:effectLst/>
                          <a:latin typeface="+mn-lt"/>
                          <a:ea typeface="Times New Roman"/>
                        </a:rPr>
                        <a:t>(0.7)</a:t>
                      </a:r>
                      <a:endParaRPr lang="en-US" sz="1200" dirty="0">
                        <a:solidFill>
                          <a:schemeClr val="tx1"/>
                        </a:solidFill>
                        <a:effectLst/>
                        <a:latin typeface="+mn-lt"/>
                        <a:ea typeface="Times New Roman"/>
                      </a:endParaRP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15000"/>
                        </a:lnSpc>
                        <a:spcBef>
                          <a:spcPts val="0"/>
                        </a:spcBef>
                        <a:spcAft>
                          <a:spcPts val="0"/>
                        </a:spcAft>
                      </a:pPr>
                      <a:r>
                        <a:rPr lang="en-US" sz="1200" kern="1200" dirty="0" smtClean="0">
                          <a:solidFill>
                            <a:schemeClr val="tx1"/>
                          </a:solidFill>
                          <a:effectLst/>
                          <a:latin typeface="+mn-lt"/>
                          <a:ea typeface="+mn-ea"/>
                          <a:cs typeface="+mn-cs"/>
                        </a:rPr>
                        <a:t>1 (0.4)</a:t>
                      </a:r>
                      <a:endParaRPr lang="en-US" sz="1200" dirty="0">
                        <a:solidFill>
                          <a:schemeClr val="tx1"/>
                        </a:solidFill>
                        <a:effectLst/>
                        <a:latin typeface="+mn-lt"/>
                        <a:ea typeface="Calibri"/>
                        <a:cs typeface="Times New Roman"/>
                      </a:endParaRP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r>
              <a:tr h="211765">
                <a:tc>
                  <a:txBody>
                    <a:bodyPr/>
                    <a:lstStyle/>
                    <a:p>
                      <a:pPr marL="114300" marR="0">
                        <a:lnSpc>
                          <a:spcPct val="115000"/>
                        </a:lnSpc>
                        <a:spcBef>
                          <a:spcPts val="0"/>
                        </a:spcBef>
                        <a:spcAft>
                          <a:spcPts val="0"/>
                        </a:spcAft>
                      </a:pPr>
                      <a:r>
                        <a:rPr lang="en-US" sz="1200" dirty="0" smtClean="0">
                          <a:effectLst/>
                          <a:latin typeface="+mn-lt"/>
                        </a:rPr>
                        <a:t>     Gastrointestinal </a:t>
                      </a:r>
                      <a:r>
                        <a:rPr lang="en-US" sz="1200" dirty="0" err="1" smtClean="0">
                          <a:effectLst/>
                          <a:latin typeface="+mn-lt"/>
                        </a:rPr>
                        <a:t>hemorrhage</a:t>
                      </a:r>
                      <a:r>
                        <a:rPr lang="en-US" sz="1200" baseline="30000" dirty="0" err="1" smtClean="0">
                          <a:effectLst/>
                          <a:latin typeface="+mn-lt"/>
                        </a:rPr>
                        <a:t>a</a:t>
                      </a:r>
                      <a:r>
                        <a:rPr lang="en-US" sz="1200" dirty="0" smtClean="0">
                          <a:effectLst/>
                          <a:latin typeface="+mn-lt"/>
                        </a:rPr>
                        <a:t> </a:t>
                      </a:r>
                      <a:endParaRPr lang="en-US" sz="1200" dirty="0">
                        <a:effectLst/>
                        <a:latin typeface="+mn-lt"/>
                        <a:ea typeface="Calibri"/>
                        <a:cs typeface="Times New Roman"/>
                      </a:endParaRP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15000"/>
                        </a:lnSpc>
                        <a:spcBef>
                          <a:spcPts val="300"/>
                        </a:spcBef>
                        <a:spcAft>
                          <a:spcPts val="300"/>
                        </a:spcAft>
                      </a:pPr>
                      <a:r>
                        <a:rPr lang="en-US" sz="1200" dirty="0">
                          <a:solidFill>
                            <a:schemeClr val="tx1"/>
                          </a:solidFill>
                          <a:effectLst/>
                          <a:latin typeface="+mn-lt"/>
                          <a:ea typeface="Times New Roman"/>
                        </a:rPr>
                        <a:t>8 </a:t>
                      </a:r>
                      <a:r>
                        <a:rPr lang="en-US" sz="1200" dirty="0" smtClean="0">
                          <a:solidFill>
                            <a:schemeClr val="tx1"/>
                          </a:solidFill>
                          <a:effectLst/>
                          <a:latin typeface="+mn-lt"/>
                          <a:ea typeface="Times New Roman"/>
                        </a:rPr>
                        <a:t>(2.9)</a:t>
                      </a:r>
                      <a:endParaRPr lang="en-US" sz="1200" dirty="0">
                        <a:solidFill>
                          <a:schemeClr val="tx1"/>
                        </a:solidFill>
                        <a:effectLst/>
                        <a:latin typeface="+mn-lt"/>
                        <a:ea typeface="Times New Roman"/>
                      </a:endParaRP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15000"/>
                        </a:lnSpc>
                        <a:spcBef>
                          <a:spcPts val="300"/>
                        </a:spcBef>
                        <a:spcAft>
                          <a:spcPts val="300"/>
                        </a:spcAft>
                      </a:pPr>
                      <a:r>
                        <a:rPr lang="en-US" sz="1200" dirty="0">
                          <a:solidFill>
                            <a:schemeClr val="tx1"/>
                          </a:solidFill>
                          <a:effectLst/>
                          <a:latin typeface="+mn-lt"/>
                          <a:ea typeface="Times New Roman"/>
                        </a:rPr>
                        <a:t>15 </a:t>
                      </a:r>
                      <a:r>
                        <a:rPr lang="en-US" sz="1200" dirty="0" smtClean="0">
                          <a:solidFill>
                            <a:schemeClr val="tx1"/>
                          </a:solidFill>
                          <a:effectLst/>
                          <a:latin typeface="+mn-lt"/>
                          <a:ea typeface="Times New Roman"/>
                        </a:rPr>
                        <a:t>(5.4)</a:t>
                      </a:r>
                      <a:endParaRPr lang="en-US" sz="1200" dirty="0">
                        <a:solidFill>
                          <a:schemeClr val="tx1"/>
                        </a:solidFill>
                        <a:effectLst/>
                        <a:latin typeface="+mn-lt"/>
                        <a:ea typeface="Times New Roman"/>
                      </a:endParaRP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15000"/>
                        </a:lnSpc>
                        <a:spcBef>
                          <a:spcPts val="300"/>
                        </a:spcBef>
                        <a:spcAft>
                          <a:spcPts val="300"/>
                        </a:spcAft>
                      </a:pPr>
                      <a:r>
                        <a:rPr lang="en-US" sz="1200" dirty="0">
                          <a:solidFill>
                            <a:schemeClr val="tx1"/>
                          </a:solidFill>
                          <a:effectLst/>
                          <a:latin typeface="+mn-lt"/>
                          <a:ea typeface="Times New Roman"/>
                        </a:rPr>
                        <a:t>4 </a:t>
                      </a:r>
                      <a:r>
                        <a:rPr lang="en-US" sz="1200" dirty="0" smtClean="0">
                          <a:solidFill>
                            <a:schemeClr val="tx1"/>
                          </a:solidFill>
                          <a:effectLst/>
                          <a:latin typeface="+mn-lt"/>
                          <a:ea typeface="Times New Roman"/>
                        </a:rPr>
                        <a:t>(1.4)</a:t>
                      </a:r>
                      <a:endParaRPr lang="en-US" sz="1200" dirty="0">
                        <a:solidFill>
                          <a:schemeClr val="tx1"/>
                        </a:solidFill>
                        <a:effectLst/>
                        <a:latin typeface="+mn-lt"/>
                        <a:ea typeface="Times New Roman"/>
                      </a:endParaRP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r>
              <a:tr h="211765">
                <a:tc>
                  <a:txBody>
                    <a:bodyPr/>
                    <a:lstStyle/>
                    <a:p>
                      <a:pPr marL="57150" marR="0" indent="0">
                        <a:lnSpc>
                          <a:spcPct val="115000"/>
                        </a:lnSpc>
                        <a:spcBef>
                          <a:spcPts val="0"/>
                        </a:spcBef>
                        <a:spcAft>
                          <a:spcPts val="1000"/>
                        </a:spcAft>
                      </a:pPr>
                      <a:r>
                        <a:rPr lang="en-US" sz="1200" dirty="0">
                          <a:effectLst/>
                          <a:latin typeface="+mn-lt"/>
                        </a:rPr>
                        <a:t>Symptomatic QT </a:t>
                      </a:r>
                      <a:r>
                        <a:rPr lang="en-US" sz="1200" dirty="0" err="1" smtClean="0">
                          <a:effectLst/>
                          <a:latin typeface="+mn-lt"/>
                        </a:rPr>
                        <a:t>prolongation</a:t>
                      </a:r>
                      <a:r>
                        <a:rPr lang="en-US" sz="1200" baseline="30000" dirty="0" err="1" smtClean="0">
                          <a:effectLst/>
                          <a:latin typeface="+mn-lt"/>
                        </a:rPr>
                        <a:t>a</a:t>
                      </a:r>
                      <a:endParaRPr lang="en-US" sz="1200" dirty="0">
                        <a:effectLst/>
                        <a:latin typeface="+mn-lt"/>
                        <a:ea typeface="Calibri"/>
                        <a:cs typeface="Times New Roman"/>
                      </a:endParaRP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15000"/>
                        </a:lnSpc>
                        <a:spcBef>
                          <a:spcPts val="300"/>
                        </a:spcBef>
                        <a:spcAft>
                          <a:spcPts val="300"/>
                        </a:spcAft>
                      </a:pPr>
                      <a:r>
                        <a:rPr lang="en-US" sz="1200" dirty="0">
                          <a:solidFill>
                            <a:schemeClr val="tx1"/>
                          </a:solidFill>
                          <a:effectLst/>
                          <a:latin typeface="+mn-lt"/>
                          <a:ea typeface="Times New Roman"/>
                        </a:rPr>
                        <a:t>5 </a:t>
                      </a:r>
                      <a:r>
                        <a:rPr lang="en-US" sz="1200" dirty="0" smtClean="0">
                          <a:solidFill>
                            <a:schemeClr val="tx1"/>
                          </a:solidFill>
                          <a:effectLst/>
                          <a:latin typeface="+mn-lt"/>
                          <a:ea typeface="Times New Roman"/>
                        </a:rPr>
                        <a:t>(1.8)</a:t>
                      </a:r>
                      <a:endParaRPr lang="en-US" sz="1200" dirty="0">
                        <a:solidFill>
                          <a:schemeClr val="tx1"/>
                        </a:solidFill>
                        <a:effectLst/>
                        <a:latin typeface="+mn-lt"/>
                        <a:ea typeface="Times New Roman"/>
                      </a:endParaRP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15000"/>
                        </a:lnSpc>
                        <a:spcBef>
                          <a:spcPts val="300"/>
                        </a:spcBef>
                        <a:spcAft>
                          <a:spcPts val="300"/>
                        </a:spcAft>
                      </a:pPr>
                      <a:r>
                        <a:rPr lang="en-US" sz="1200" dirty="0">
                          <a:solidFill>
                            <a:schemeClr val="tx1"/>
                          </a:solidFill>
                          <a:effectLst/>
                          <a:latin typeface="+mn-lt"/>
                          <a:ea typeface="Times New Roman"/>
                        </a:rPr>
                        <a:t>7 </a:t>
                      </a:r>
                      <a:r>
                        <a:rPr lang="en-US" sz="1200" dirty="0" smtClean="0">
                          <a:solidFill>
                            <a:schemeClr val="tx1"/>
                          </a:solidFill>
                          <a:effectLst/>
                          <a:latin typeface="+mn-lt"/>
                          <a:ea typeface="Times New Roman"/>
                        </a:rPr>
                        <a:t>(2.5)</a:t>
                      </a:r>
                      <a:endParaRPr lang="en-US" sz="1200" dirty="0">
                        <a:solidFill>
                          <a:schemeClr val="tx1"/>
                        </a:solidFill>
                        <a:effectLst/>
                        <a:latin typeface="+mn-lt"/>
                        <a:ea typeface="Times New Roman"/>
                      </a:endParaRP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15000"/>
                        </a:lnSpc>
                        <a:spcBef>
                          <a:spcPts val="300"/>
                        </a:spcBef>
                        <a:spcAft>
                          <a:spcPts val="300"/>
                        </a:spcAft>
                      </a:pPr>
                      <a:r>
                        <a:rPr lang="en-US" sz="1200" dirty="0">
                          <a:solidFill>
                            <a:schemeClr val="tx1"/>
                          </a:solidFill>
                          <a:effectLst/>
                          <a:latin typeface="+mn-lt"/>
                          <a:ea typeface="Times New Roman"/>
                        </a:rPr>
                        <a:t>8 </a:t>
                      </a:r>
                      <a:r>
                        <a:rPr lang="en-US" sz="1200" dirty="0" smtClean="0">
                          <a:solidFill>
                            <a:schemeClr val="tx1"/>
                          </a:solidFill>
                          <a:effectLst/>
                          <a:latin typeface="+mn-lt"/>
                          <a:ea typeface="Times New Roman"/>
                        </a:rPr>
                        <a:t>(2.9)</a:t>
                      </a:r>
                      <a:endParaRPr lang="en-US" sz="1200" dirty="0">
                        <a:solidFill>
                          <a:schemeClr val="tx1"/>
                        </a:solidFill>
                        <a:effectLst/>
                        <a:latin typeface="+mn-lt"/>
                        <a:ea typeface="Times New Roman"/>
                      </a:endParaRP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r>
              <a:tr h="211765">
                <a:tc>
                  <a:txBody>
                    <a:bodyPr/>
                    <a:lstStyle/>
                    <a:p>
                      <a:pPr marL="57150" marR="0" indent="0">
                        <a:lnSpc>
                          <a:spcPct val="115000"/>
                        </a:lnSpc>
                        <a:spcBef>
                          <a:spcPts val="0"/>
                        </a:spcBef>
                        <a:spcAft>
                          <a:spcPts val="0"/>
                        </a:spcAft>
                      </a:pPr>
                      <a:r>
                        <a:rPr lang="en-US" sz="1200" dirty="0">
                          <a:effectLst/>
                          <a:latin typeface="+mn-lt"/>
                        </a:rPr>
                        <a:t>Hypertension</a:t>
                      </a:r>
                      <a:endParaRPr lang="en-US" sz="1200" dirty="0">
                        <a:effectLst/>
                        <a:latin typeface="+mn-lt"/>
                        <a:ea typeface="Calibri"/>
                        <a:cs typeface="Times New Roman"/>
                      </a:endParaRP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15000"/>
                        </a:lnSpc>
                        <a:spcBef>
                          <a:spcPts val="0"/>
                        </a:spcBef>
                        <a:spcAft>
                          <a:spcPts val="1000"/>
                        </a:spcAft>
                      </a:pPr>
                      <a:r>
                        <a:rPr lang="en-US" sz="1200" dirty="0" smtClean="0">
                          <a:solidFill>
                            <a:schemeClr val="tx1"/>
                          </a:solidFill>
                          <a:effectLst/>
                          <a:latin typeface="+mn-lt"/>
                          <a:ea typeface="Calibri"/>
                          <a:cs typeface="Times New Roman"/>
                        </a:rPr>
                        <a:t>33 (11.8)</a:t>
                      </a:r>
                      <a:endParaRPr lang="en-US" sz="1200" dirty="0">
                        <a:solidFill>
                          <a:schemeClr val="tx1"/>
                        </a:solidFill>
                        <a:effectLst/>
                        <a:latin typeface="+mn-lt"/>
                        <a:ea typeface="Calibri"/>
                        <a:cs typeface="Times New Roman"/>
                      </a:endParaRP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15000"/>
                        </a:lnSpc>
                        <a:spcBef>
                          <a:spcPts val="0"/>
                        </a:spcBef>
                        <a:spcAft>
                          <a:spcPts val="0"/>
                        </a:spcAft>
                      </a:pPr>
                      <a:r>
                        <a:rPr lang="en-US" sz="1200" dirty="0" smtClean="0">
                          <a:solidFill>
                            <a:schemeClr val="tx1"/>
                          </a:solidFill>
                          <a:effectLst/>
                          <a:latin typeface="+mn-lt"/>
                          <a:ea typeface="Calibri"/>
                          <a:cs typeface="Times New Roman"/>
                        </a:rPr>
                        <a:t>28 (10.1)</a:t>
                      </a:r>
                      <a:endParaRPr lang="en-US" sz="1200" dirty="0">
                        <a:solidFill>
                          <a:schemeClr val="tx1"/>
                        </a:solidFill>
                        <a:effectLst/>
                        <a:latin typeface="+mn-lt"/>
                        <a:ea typeface="Calibri"/>
                        <a:cs typeface="Times New Roman"/>
                      </a:endParaRP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15000"/>
                        </a:lnSpc>
                        <a:spcBef>
                          <a:spcPts val="0"/>
                        </a:spcBef>
                        <a:spcAft>
                          <a:spcPts val="0"/>
                        </a:spcAft>
                      </a:pPr>
                      <a:r>
                        <a:rPr lang="en-US" sz="1200" dirty="0" smtClean="0">
                          <a:solidFill>
                            <a:schemeClr val="tx1"/>
                          </a:solidFill>
                          <a:effectLst/>
                          <a:latin typeface="+mn-lt"/>
                          <a:ea typeface="Calibri"/>
                          <a:cs typeface="Times New Roman"/>
                        </a:rPr>
                        <a:t>12 (4.3)</a:t>
                      </a:r>
                      <a:endParaRPr lang="en-US" sz="1200" dirty="0">
                        <a:solidFill>
                          <a:schemeClr val="tx1"/>
                        </a:solidFill>
                        <a:effectLst/>
                        <a:latin typeface="+mn-lt"/>
                        <a:ea typeface="Calibri"/>
                        <a:cs typeface="Times New Roman"/>
                      </a:endParaRP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r>
              <a:tr h="211765">
                <a:tc>
                  <a:txBody>
                    <a:bodyPr/>
                    <a:lstStyle/>
                    <a:p>
                      <a:pPr marL="57150" marR="0" indent="0">
                        <a:lnSpc>
                          <a:spcPct val="115000"/>
                        </a:lnSpc>
                        <a:spcBef>
                          <a:spcPts val="0"/>
                        </a:spcBef>
                        <a:spcAft>
                          <a:spcPts val="0"/>
                        </a:spcAft>
                      </a:pPr>
                      <a:r>
                        <a:rPr lang="en-US" sz="1200" dirty="0">
                          <a:effectLst/>
                          <a:latin typeface="+mn-lt"/>
                        </a:rPr>
                        <a:t>Pulmonary hypertension</a:t>
                      </a:r>
                      <a:endParaRPr lang="en-US" sz="1200" dirty="0">
                        <a:effectLst/>
                        <a:latin typeface="+mn-lt"/>
                        <a:ea typeface="Calibri"/>
                        <a:cs typeface="Times New Roman"/>
                      </a:endParaRP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15000"/>
                        </a:lnSpc>
                        <a:spcBef>
                          <a:spcPts val="0"/>
                        </a:spcBef>
                        <a:spcAft>
                          <a:spcPts val="0"/>
                        </a:spcAft>
                      </a:pPr>
                      <a:r>
                        <a:rPr lang="en-US" sz="1200" dirty="0" smtClean="0">
                          <a:solidFill>
                            <a:schemeClr val="tx1"/>
                          </a:solidFill>
                          <a:effectLst/>
                          <a:latin typeface="+mn-lt"/>
                          <a:ea typeface="Calibri"/>
                          <a:cs typeface="Times New Roman"/>
                        </a:rPr>
                        <a:t>0</a:t>
                      </a:r>
                      <a:endParaRPr lang="en-US" sz="1200" dirty="0">
                        <a:solidFill>
                          <a:schemeClr val="tx1"/>
                        </a:solidFill>
                        <a:effectLst/>
                        <a:latin typeface="+mn-lt"/>
                        <a:ea typeface="Calibri"/>
                        <a:cs typeface="Times New Roman"/>
                      </a:endParaRP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15000"/>
                        </a:lnSpc>
                        <a:spcBef>
                          <a:spcPts val="0"/>
                        </a:spcBef>
                        <a:spcAft>
                          <a:spcPts val="0"/>
                        </a:spcAft>
                      </a:pPr>
                      <a:r>
                        <a:rPr lang="en-US" sz="1200" dirty="0" smtClean="0">
                          <a:solidFill>
                            <a:schemeClr val="tx1"/>
                          </a:solidFill>
                          <a:effectLst/>
                          <a:latin typeface="+mn-lt"/>
                          <a:ea typeface="Calibri"/>
                          <a:cs typeface="Times New Roman"/>
                        </a:rPr>
                        <a:t>2 (0.7)</a:t>
                      </a:r>
                      <a:endParaRPr lang="en-US" sz="1200" dirty="0">
                        <a:solidFill>
                          <a:schemeClr val="tx1"/>
                        </a:solidFill>
                        <a:effectLst/>
                        <a:latin typeface="+mn-lt"/>
                        <a:ea typeface="Calibri"/>
                        <a:cs typeface="Times New Roman"/>
                      </a:endParaRP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15000"/>
                        </a:lnSpc>
                        <a:spcBef>
                          <a:spcPts val="0"/>
                        </a:spcBef>
                        <a:spcAft>
                          <a:spcPts val="0"/>
                        </a:spcAft>
                      </a:pPr>
                      <a:r>
                        <a:rPr lang="en-US" sz="1200" dirty="0" smtClean="0">
                          <a:solidFill>
                            <a:schemeClr val="tx1"/>
                          </a:solidFill>
                          <a:effectLst/>
                          <a:latin typeface="+mn-lt"/>
                          <a:ea typeface="Calibri"/>
                          <a:cs typeface="Times New Roman"/>
                        </a:rPr>
                        <a:t>1 (0.4)</a:t>
                      </a:r>
                      <a:endParaRPr lang="en-US" sz="1200" dirty="0">
                        <a:solidFill>
                          <a:schemeClr val="tx1"/>
                        </a:solidFill>
                        <a:effectLst/>
                        <a:latin typeface="+mn-lt"/>
                        <a:ea typeface="Calibri"/>
                        <a:cs typeface="Times New Roman"/>
                      </a:endParaRP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r>
              <a:tr h="211765">
                <a:tc>
                  <a:txBody>
                    <a:bodyPr/>
                    <a:lstStyle/>
                    <a:p>
                      <a:pPr marL="57150" marR="0" indent="0">
                        <a:lnSpc>
                          <a:spcPct val="115000"/>
                        </a:lnSpc>
                        <a:spcBef>
                          <a:spcPts val="0"/>
                        </a:spcBef>
                        <a:spcAft>
                          <a:spcPts val="1000"/>
                        </a:spcAft>
                      </a:pPr>
                      <a:r>
                        <a:rPr lang="en-US" sz="1200" dirty="0">
                          <a:effectLst/>
                          <a:latin typeface="+mn-lt"/>
                        </a:rPr>
                        <a:t>Retinal vein occlusion</a:t>
                      </a:r>
                      <a:endParaRPr lang="en-US" sz="1200" dirty="0">
                        <a:effectLst/>
                        <a:latin typeface="+mn-lt"/>
                        <a:ea typeface="Calibri"/>
                        <a:cs typeface="Times New Roman"/>
                      </a:endParaRP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15000"/>
                        </a:lnSpc>
                        <a:spcBef>
                          <a:spcPts val="0"/>
                        </a:spcBef>
                        <a:spcAft>
                          <a:spcPts val="0"/>
                        </a:spcAft>
                      </a:pPr>
                      <a:r>
                        <a:rPr lang="en-US" sz="1200" dirty="0" smtClean="0">
                          <a:solidFill>
                            <a:schemeClr val="tx1"/>
                          </a:solidFill>
                          <a:effectLst/>
                          <a:latin typeface="+mn-lt"/>
                          <a:ea typeface="Calibri"/>
                          <a:cs typeface="Times New Roman"/>
                        </a:rPr>
                        <a:t>1 (0.4)</a:t>
                      </a:r>
                      <a:endParaRPr lang="en-US" sz="1200" dirty="0">
                        <a:solidFill>
                          <a:schemeClr val="tx1"/>
                        </a:solidFill>
                        <a:effectLst/>
                        <a:latin typeface="+mn-lt"/>
                        <a:ea typeface="Calibri"/>
                        <a:cs typeface="Times New Roman"/>
                      </a:endParaRP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15000"/>
                        </a:lnSpc>
                        <a:spcBef>
                          <a:spcPts val="0"/>
                        </a:spcBef>
                        <a:spcAft>
                          <a:spcPts val="0"/>
                        </a:spcAft>
                      </a:pPr>
                      <a:r>
                        <a:rPr lang="en-US" sz="1200" dirty="0" smtClean="0">
                          <a:solidFill>
                            <a:schemeClr val="tx1"/>
                          </a:solidFill>
                          <a:effectLst/>
                          <a:latin typeface="+mn-lt"/>
                          <a:ea typeface="Calibri"/>
                          <a:cs typeface="Times New Roman"/>
                        </a:rPr>
                        <a:t>0</a:t>
                      </a:r>
                      <a:endParaRPr lang="en-US" sz="1200" dirty="0">
                        <a:solidFill>
                          <a:schemeClr val="tx1"/>
                        </a:solidFill>
                        <a:effectLst/>
                        <a:latin typeface="+mn-lt"/>
                        <a:ea typeface="Calibri"/>
                        <a:cs typeface="Times New Roman"/>
                      </a:endParaRP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15000"/>
                        </a:lnSpc>
                        <a:spcBef>
                          <a:spcPts val="0"/>
                        </a:spcBef>
                        <a:spcAft>
                          <a:spcPts val="0"/>
                        </a:spcAft>
                      </a:pPr>
                      <a:r>
                        <a:rPr lang="en-US" sz="1200" dirty="0" smtClean="0">
                          <a:solidFill>
                            <a:schemeClr val="tx1"/>
                          </a:solidFill>
                          <a:effectLst/>
                          <a:latin typeface="+mn-lt"/>
                          <a:ea typeface="Calibri"/>
                          <a:cs typeface="Times New Roman"/>
                        </a:rPr>
                        <a:t>0</a:t>
                      </a:r>
                      <a:endParaRPr lang="en-US" sz="1200" dirty="0">
                        <a:solidFill>
                          <a:schemeClr val="tx1"/>
                        </a:solidFill>
                        <a:effectLst/>
                        <a:latin typeface="+mn-lt"/>
                        <a:ea typeface="Calibri"/>
                        <a:cs typeface="Times New Roman"/>
                      </a:endParaRP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r>
              <a:tr h="211765">
                <a:tc>
                  <a:txBody>
                    <a:bodyPr/>
                    <a:lstStyle/>
                    <a:p>
                      <a:pPr marL="57150" marR="0" indent="0">
                        <a:lnSpc>
                          <a:spcPct val="115000"/>
                        </a:lnSpc>
                        <a:spcBef>
                          <a:spcPts val="0"/>
                        </a:spcBef>
                        <a:spcAft>
                          <a:spcPts val="1000"/>
                        </a:spcAft>
                      </a:pPr>
                      <a:r>
                        <a:rPr lang="en-US" sz="1200" dirty="0">
                          <a:effectLst/>
                          <a:latin typeface="+mn-lt"/>
                        </a:rPr>
                        <a:t>Thrombophlebitis</a:t>
                      </a:r>
                      <a:endParaRPr lang="en-US" sz="1200" dirty="0">
                        <a:effectLst/>
                        <a:latin typeface="+mn-lt"/>
                        <a:ea typeface="Calibri"/>
                        <a:cs typeface="Times New Roman"/>
                      </a:endParaRP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15000"/>
                        </a:lnSpc>
                        <a:spcBef>
                          <a:spcPts val="300"/>
                        </a:spcBef>
                        <a:spcAft>
                          <a:spcPts val="300"/>
                        </a:spcAft>
                      </a:pPr>
                      <a:r>
                        <a:rPr lang="en-US" sz="1200" dirty="0" smtClean="0">
                          <a:solidFill>
                            <a:schemeClr val="tx1"/>
                          </a:solidFill>
                          <a:effectLst/>
                          <a:latin typeface="+mn-lt"/>
                          <a:ea typeface="Times New Roman"/>
                        </a:rPr>
                        <a:t>1 (0.4)</a:t>
                      </a:r>
                      <a:endParaRPr lang="en-US" sz="1200" dirty="0">
                        <a:solidFill>
                          <a:schemeClr val="tx1"/>
                        </a:solidFill>
                        <a:effectLst/>
                        <a:latin typeface="+mn-lt"/>
                        <a:ea typeface="Times New Roman"/>
                      </a:endParaRP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15000"/>
                        </a:lnSpc>
                        <a:spcBef>
                          <a:spcPts val="300"/>
                        </a:spcBef>
                        <a:spcAft>
                          <a:spcPts val="300"/>
                        </a:spcAft>
                      </a:pPr>
                      <a:r>
                        <a:rPr lang="en-US" sz="1200" dirty="0" smtClean="0">
                          <a:solidFill>
                            <a:schemeClr val="tx1"/>
                          </a:solidFill>
                          <a:effectLst/>
                          <a:latin typeface="+mn-lt"/>
                          <a:ea typeface="Times New Roman"/>
                        </a:rPr>
                        <a:t>3 (1.1)</a:t>
                      </a:r>
                      <a:endParaRPr lang="en-US" sz="1200" dirty="0">
                        <a:solidFill>
                          <a:schemeClr val="tx1"/>
                        </a:solidFill>
                        <a:effectLst/>
                        <a:latin typeface="+mn-lt"/>
                        <a:ea typeface="Times New Roman"/>
                      </a:endParaRP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15000"/>
                        </a:lnSpc>
                        <a:spcBef>
                          <a:spcPts val="300"/>
                        </a:spcBef>
                        <a:spcAft>
                          <a:spcPts val="300"/>
                        </a:spcAft>
                      </a:pPr>
                      <a:r>
                        <a:rPr lang="en-US" sz="1200" dirty="0" smtClean="0">
                          <a:solidFill>
                            <a:schemeClr val="tx1"/>
                          </a:solidFill>
                          <a:effectLst/>
                          <a:latin typeface="+mn-lt"/>
                          <a:ea typeface="Times New Roman"/>
                        </a:rPr>
                        <a:t>0</a:t>
                      </a:r>
                      <a:endParaRPr lang="en-US" sz="1200" dirty="0">
                        <a:solidFill>
                          <a:schemeClr val="tx1"/>
                        </a:solidFill>
                        <a:effectLst/>
                        <a:latin typeface="+mn-lt"/>
                        <a:ea typeface="Times New Roman"/>
                      </a:endParaRP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r>
              <a:tr h="211765">
                <a:tc>
                  <a:txBody>
                    <a:bodyPr/>
                    <a:lstStyle/>
                    <a:p>
                      <a:pPr marL="57150" marR="0" indent="0">
                        <a:lnSpc>
                          <a:spcPct val="115000"/>
                        </a:lnSpc>
                        <a:spcBef>
                          <a:spcPts val="0"/>
                        </a:spcBef>
                        <a:spcAft>
                          <a:spcPts val="0"/>
                        </a:spcAft>
                      </a:pPr>
                      <a:r>
                        <a:rPr lang="en-US" sz="1200" dirty="0">
                          <a:effectLst/>
                          <a:latin typeface="+mn-lt"/>
                        </a:rPr>
                        <a:t>Superficial thrombophlebitis</a:t>
                      </a:r>
                      <a:endParaRPr lang="en-US" sz="1200" dirty="0">
                        <a:effectLst/>
                        <a:latin typeface="+mn-lt"/>
                        <a:ea typeface="Calibri"/>
                        <a:cs typeface="Times New Roman"/>
                      </a:endParaRP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15000"/>
                        </a:lnSpc>
                        <a:spcBef>
                          <a:spcPts val="0"/>
                        </a:spcBef>
                        <a:spcAft>
                          <a:spcPts val="0"/>
                        </a:spcAft>
                      </a:pPr>
                      <a:r>
                        <a:rPr lang="en-US" sz="1200" dirty="0" smtClean="0">
                          <a:solidFill>
                            <a:schemeClr val="tx1"/>
                          </a:solidFill>
                          <a:effectLst/>
                          <a:latin typeface="+mn-lt"/>
                          <a:ea typeface="Calibri"/>
                          <a:cs typeface="Times New Roman"/>
                        </a:rPr>
                        <a:t>0</a:t>
                      </a:r>
                      <a:endParaRPr lang="en-US" sz="1200" dirty="0">
                        <a:solidFill>
                          <a:schemeClr val="tx1"/>
                        </a:solidFill>
                        <a:effectLst/>
                        <a:latin typeface="+mn-lt"/>
                        <a:ea typeface="Calibri"/>
                        <a:cs typeface="Times New Roman"/>
                      </a:endParaRP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15000"/>
                        </a:lnSpc>
                        <a:spcBef>
                          <a:spcPts val="0"/>
                        </a:spcBef>
                        <a:spcAft>
                          <a:spcPts val="0"/>
                        </a:spcAft>
                      </a:pPr>
                      <a:r>
                        <a:rPr lang="en-US" sz="1200" dirty="0" smtClean="0">
                          <a:solidFill>
                            <a:schemeClr val="tx1"/>
                          </a:solidFill>
                          <a:effectLst/>
                          <a:latin typeface="+mn-lt"/>
                          <a:ea typeface="Calibri"/>
                          <a:cs typeface="Times New Roman"/>
                        </a:rPr>
                        <a:t>1 (0.4)</a:t>
                      </a:r>
                      <a:endParaRPr lang="en-US" sz="1200" dirty="0">
                        <a:solidFill>
                          <a:schemeClr val="tx1"/>
                        </a:solidFill>
                        <a:effectLst/>
                        <a:latin typeface="+mn-lt"/>
                        <a:ea typeface="Calibri"/>
                        <a:cs typeface="Times New Roman"/>
                      </a:endParaRP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15000"/>
                        </a:lnSpc>
                        <a:spcBef>
                          <a:spcPts val="0"/>
                        </a:spcBef>
                        <a:spcAft>
                          <a:spcPts val="0"/>
                        </a:spcAft>
                      </a:pPr>
                      <a:r>
                        <a:rPr lang="en-US" sz="1200" dirty="0" smtClean="0">
                          <a:solidFill>
                            <a:schemeClr val="tx1"/>
                          </a:solidFill>
                          <a:effectLst/>
                          <a:latin typeface="+mn-lt"/>
                          <a:ea typeface="Calibri"/>
                          <a:cs typeface="Times New Roman"/>
                        </a:rPr>
                        <a:t>0</a:t>
                      </a:r>
                      <a:endParaRPr lang="en-US" sz="1200" dirty="0">
                        <a:solidFill>
                          <a:schemeClr val="tx1"/>
                        </a:solidFill>
                        <a:effectLst/>
                        <a:latin typeface="+mn-lt"/>
                        <a:ea typeface="Calibri"/>
                        <a:cs typeface="Times New Roman"/>
                      </a:endParaRP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r>
              <a:tr h="211765">
                <a:tc>
                  <a:txBody>
                    <a:bodyPr/>
                    <a:lstStyle/>
                    <a:p>
                      <a:pPr marL="57150" marR="0" indent="0">
                        <a:lnSpc>
                          <a:spcPct val="115000"/>
                        </a:lnSpc>
                        <a:spcBef>
                          <a:spcPts val="0"/>
                        </a:spcBef>
                        <a:spcAft>
                          <a:spcPts val="1000"/>
                        </a:spcAft>
                      </a:pPr>
                      <a:r>
                        <a:rPr lang="en-US" sz="1200" dirty="0">
                          <a:effectLst/>
                          <a:latin typeface="+mn-lt"/>
                        </a:rPr>
                        <a:t>Deep venous thrombosis</a:t>
                      </a:r>
                      <a:endParaRPr lang="en-US" sz="1200" dirty="0">
                        <a:effectLst/>
                        <a:latin typeface="+mn-lt"/>
                        <a:ea typeface="Calibri"/>
                        <a:cs typeface="Times New Roman"/>
                      </a:endParaRP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15000"/>
                        </a:lnSpc>
                        <a:spcBef>
                          <a:spcPts val="0"/>
                        </a:spcBef>
                        <a:spcAft>
                          <a:spcPts val="1000"/>
                        </a:spcAft>
                      </a:pPr>
                      <a:r>
                        <a:rPr lang="en-US" sz="1200" dirty="0" smtClean="0">
                          <a:solidFill>
                            <a:schemeClr val="tx1"/>
                          </a:solidFill>
                          <a:effectLst/>
                          <a:latin typeface="+mn-lt"/>
                          <a:ea typeface="Calibri"/>
                          <a:cs typeface="Times New Roman"/>
                        </a:rPr>
                        <a:t>1 (0.4)</a:t>
                      </a:r>
                      <a:endParaRPr lang="en-US" sz="1200" dirty="0">
                        <a:solidFill>
                          <a:schemeClr val="tx1"/>
                        </a:solidFill>
                        <a:effectLst/>
                        <a:latin typeface="+mn-lt"/>
                        <a:ea typeface="Calibri"/>
                        <a:cs typeface="Times New Roman"/>
                      </a:endParaRP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15000"/>
                        </a:lnSpc>
                        <a:spcBef>
                          <a:spcPts val="0"/>
                        </a:spcBef>
                        <a:spcAft>
                          <a:spcPts val="0"/>
                        </a:spcAft>
                      </a:pPr>
                      <a:r>
                        <a:rPr lang="en-US" sz="1200" dirty="0" smtClean="0">
                          <a:solidFill>
                            <a:schemeClr val="tx1"/>
                          </a:solidFill>
                          <a:effectLst/>
                          <a:latin typeface="+mn-lt"/>
                          <a:ea typeface="Calibri"/>
                          <a:cs typeface="Times New Roman"/>
                        </a:rPr>
                        <a:t>1 (0.4)</a:t>
                      </a:r>
                      <a:endParaRPr lang="en-US" sz="1200" dirty="0">
                        <a:solidFill>
                          <a:schemeClr val="tx1"/>
                        </a:solidFill>
                        <a:effectLst/>
                        <a:latin typeface="+mn-lt"/>
                        <a:ea typeface="Calibri"/>
                        <a:cs typeface="Times New Roman"/>
                      </a:endParaRP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15000"/>
                        </a:lnSpc>
                        <a:spcBef>
                          <a:spcPts val="0"/>
                        </a:spcBef>
                        <a:spcAft>
                          <a:spcPts val="0"/>
                        </a:spcAft>
                      </a:pPr>
                      <a:r>
                        <a:rPr lang="en-US" sz="1200" dirty="0" smtClean="0">
                          <a:solidFill>
                            <a:schemeClr val="tx1"/>
                          </a:solidFill>
                          <a:effectLst/>
                          <a:latin typeface="+mn-lt"/>
                          <a:ea typeface="Calibri"/>
                          <a:cs typeface="Times New Roman"/>
                        </a:rPr>
                        <a:t>1</a:t>
                      </a:r>
                      <a:r>
                        <a:rPr lang="en-US" sz="1200" baseline="0" dirty="0" smtClean="0">
                          <a:solidFill>
                            <a:schemeClr val="tx1"/>
                          </a:solidFill>
                          <a:effectLst/>
                          <a:latin typeface="+mn-lt"/>
                          <a:ea typeface="Calibri"/>
                          <a:cs typeface="Times New Roman"/>
                        </a:rPr>
                        <a:t> (0.4)</a:t>
                      </a:r>
                      <a:endParaRPr lang="en-US" sz="1200" dirty="0">
                        <a:solidFill>
                          <a:schemeClr val="tx1"/>
                        </a:solidFill>
                        <a:effectLst/>
                        <a:latin typeface="+mn-lt"/>
                        <a:ea typeface="Calibri"/>
                        <a:cs typeface="Times New Roman"/>
                      </a:endParaRP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r>
              <a:tr h="211765">
                <a:tc>
                  <a:txBody>
                    <a:bodyPr/>
                    <a:lstStyle/>
                    <a:p>
                      <a:pPr marL="57150" marR="0" indent="0">
                        <a:lnSpc>
                          <a:spcPct val="115000"/>
                        </a:lnSpc>
                        <a:spcBef>
                          <a:spcPts val="0"/>
                        </a:spcBef>
                        <a:spcAft>
                          <a:spcPts val="0"/>
                        </a:spcAft>
                      </a:pPr>
                      <a:r>
                        <a:rPr lang="en-US" sz="1200" dirty="0" smtClean="0">
                          <a:effectLst/>
                          <a:latin typeface="+mn-lt"/>
                          <a:ea typeface="Calibri"/>
                          <a:cs typeface="Times New Roman"/>
                        </a:rPr>
                        <a:t>Cardiovascular </a:t>
                      </a:r>
                      <a:r>
                        <a:rPr lang="en-US" sz="1200" dirty="0" err="1" smtClean="0">
                          <a:effectLst/>
                          <a:latin typeface="+mn-lt"/>
                          <a:ea typeface="Calibri"/>
                          <a:cs typeface="Times New Roman"/>
                        </a:rPr>
                        <a:t>event</a:t>
                      </a:r>
                      <a:r>
                        <a:rPr lang="en-US" sz="1200" baseline="30000" dirty="0" err="1" smtClean="0">
                          <a:effectLst/>
                          <a:latin typeface="+mn-lt"/>
                          <a:ea typeface="Calibri"/>
                          <a:cs typeface="Times New Roman"/>
                        </a:rPr>
                        <a:t>a</a:t>
                      </a:r>
                      <a:endParaRPr lang="en-US" sz="1200" baseline="30000" dirty="0">
                        <a:effectLst/>
                        <a:latin typeface="+mn-lt"/>
                        <a:ea typeface="Calibri"/>
                        <a:cs typeface="Times New Roman"/>
                      </a:endParaRP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15000"/>
                        </a:lnSpc>
                        <a:spcBef>
                          <a:spcPts val="300"/>
                        </a:spcBef>
                        <a:spcAft>
                          <a:spcPts val="300"/>
                        </a:spcAft>
                      </a:pPr>
                      <a:r>
                        <a:rPr lang="en-US" sz="1200" dirty="0" smtClean="0">
                          <a:solidFill>
                            <a:schemeClr val="tx1"/>
                          </a:solidFill>
                          <a:effectLst/>
                          <a:latin typeface="+mn-lt"/>
                          <a:ea typeface="Times New Roman"/>
                        </a:rPr>
                        <a:t>28 (10.0)</a:t>
                      </a:r>
                      <a:endParaRPr lang="en-US" sz="1200" dirty="0">
                        <a:solidFill>
                          <a:schemeClr val="tx1"/>
                        </a:solidFill>
                        <a:effectLst/>
                        <a:latin typeface="+mn-lt"/>
                        <a:ea typeface="Times New Roman"/>
                      </a:endParaRP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15000"/>
                        </a:lnSpc>
                        <a:spcBef>
                          <a:spcPts val="300"/>
                        </a:spcBef>
                        <a:spcAft>
                          <a:spcPts val="300"/>
                        </a:spcAft>
                      </a:pPr>
                      <a:r>
                        <a:rPr lang="en-US" sz="1200" dirty="0" smtClean="0">
                          <a:solidFill>
                            <a:schemeClr val="tx1"/>
                          </a:solidFill>
                          <a:effectLst/>
                          <a:latin typeface="+mn-lt"/>
                          <a:ea typeface="Times New Roman"/>
                        </a:rPr>
                        <a:t>44 (15.9)</a:t>
                      </a:r>
                      <a:endParaRPr lang="en-US" sz="1200" dirty="0">
                        <a:solidFill>
                          <a:schemeClr val="tx1"/>
                        </a:solidFill>
                        <a:effectLst/>
                        <a:latin typeface="+mn-lt"/>
                        <a:ea typeface="Times New Roman"/>
                      </a:endParaRP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15000"/>
                        </a:lnSpc>
                        <a:spcBef>
                          <a:spcPts val="300"/>
                        </a:spcBef>
                        <a:spcAft>
                          <a:spcPts val="300"/>
                        </a:spcAft>
                      </a:pPr>
                      <a:r>
                        <a:rPr lang="en-US" sz="1200" dirty="0" smtClean="0">
                          <a:solidFill>
                            <a:schemeClr val="tx1"/>
                          </a:solidFill>
                          <a:effectLst/>
                          <a:latin typeface="+mn-lt"/>
                          <a:ea typeface="Times New Roman"/>
                        </a:rPr>
                        <a:t>7 (2.5)</a:t>
                      </a:r>
                      <a:endParaRPr lang="en-US" sz="1200" dirty="0">
                        <a:solidFill>
                          <a:schemeClr val="tx1"/>
                        </a:solidFill>
                        <a:effectLst/>
                        <a:latin typeface="+mn-lt"/>
                        <a:ea typeface="Times New Roman"/>
                      </a:endParaRP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r>
              <a:tr h="211765">
                <a:tc>
                  <a:txBody>
                    <a:bodyPr/>
                    <a:lstStyle/>
                    <a:p>
                      <a:pPr marL="114300" marR="0" indent="0">
                        <a:lnSpc>
                          <a:spcPct val="115000"/>
                        </a:lnSpc>
                        <a:spcBef>
                          <a:spcPts val="0"/>
                        </a:spcBef>
                        <a:spcAft>
                          <a:spcPts val="0"/>
                        </a:spcAft>
                      </a:pPr>
                      <a:r>
                        <a:rPr lang="en-US" sz="1200" dirty="0" smtClean="0">
                          <a:effectLst/>
                          <a:latin typeface="+mn-lt"/>
                        </a:rPr>
                        <a:t>     Ischemic </a:t>
                      </a:r>
                      <a:r>
                        <a:rPr lang="en-US" sz="1200" dirty="0">
                          <a:effectLst/>
                          <a:latin typeface="+mn-lt"/>
                        </a:rPr>
                        <a:t>heart </a:t>
                      </a:r>
                      <a:r>
                        <a:rPr lang="en-US" sz="1200" dirty="0" err="1" smtClean="0">
                          <a:effectLst/>
                          <a:latin typeface="+mn-lt"/>
                        </a:rPr>
                        <a:t>disease</a:t>
                      </a:r>
                      <a:r>
                        <a:rPr lang="en-US" sz="1200" baseline="30000" dirty="0" err="1" smtClean="0">
                          <a:effectLst/>
                          <a:latin typeface="+mn-lt"/>
                        </a:rPr>
                        <a:t>a</a:t>
                      </a:r>
                      <a:endParaRPr lang="en-US" sz="1200" dirty="0">
                        <a:effectLst/>
                        <a:latin typeface="+mn-lt"/>
                        <a:ea typeface="Calibri"/>
                        <a:cs typeface="Times New Roman"/>
                      </a:endParaRP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15000"/>
                        </a:lnSpc>
                        <a:spcBef>
                          <a:spcPts val="300"/>
                        </a:spcBef>
                        <a:spcAft>
                          <a:spcPts val="300"/>
                        </a:spcAft>
                      </a:pPr>
                      <a:r>
                        <a:rPr lang="en-US" sz="1200" dirty="0">
                          <a:solidFill>
                            <a:schemeClr val="tx1"/>
                          </a:solidFill>
                          <a:effectLst/>
                          <a:latin typeface="+mn-lt"/>
                          <a:ea typeface="Times New Roman"/>
                        </a:rPr>
                        <a:t>14 </a:t>
                      </a:r>
                      <a:r>
                        <a:rPr lang="en-US" sz="1200" dirty="0" smtClean="0">
                          <a:solidFill>
                            <a:schemeClr val="tx1"/>
                          </a:solidFill>
                          <a:effectLst/>
                          <a:latin typeface="+mn-lt"/>
                          <a:ea typeface="Times New Roman"/>
                        </a:rPr>
                        <a:t>(5.0)</a:t>
                      </a:r>
                      <a:endParaRPr lang="en-US" sz="1200" dirty="0">
                        <a:solidFill>
                          <a:schemeClr val="tx1"/>
                        </a:solidFill>
                        <a:effectLst/>
                        <a:latin typeface="+mn-lt"/>
                        <a:ea typeface="Times New Roman"/>
                      </a:endParaRP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15000"/>
                        </a:lnSpc>
                        <a:spcBef>
                          <a:spcPts val="300"/>
                        </a:spcBef>
                        <a:spcAft>
                          <a:spcPts val="300"/>
                        </a:spcAft>
                      </a:pPr>
                      <a:r>
                        <a:rPr lang="en-US" sz="1200" dirty="0">
                          <a:solidFill>
                            <a:schemeClr val="tx1"/>
                          </a:solidFill>
                          <a:effectLst/>
                          <a:latin typeface="+mn-lt"/>
                          <a:ea typeface="Times New Roman"/>
                        </a:rPr>
                        <a:t>28 (</a:t>
                      </a:r>
                      <a:r>
                        <a:rPr lang="en-US" sz="1200" dirty="0" smtClean="0">
                          <a:solidFill>
                            <a:schemeClr val="tx1"/>
                          </a:solidFill>
                          <a:effectLst/>
                          <a:latin typeface="+mn-lt"/>
                          <a:ea typeface="Times New Roman"/>
                        </a:rPr>
                        <a:t>10.1)</a:t>
                      </a:r>
                      <a:endParaRPr lang="en-US" sz="1200" dirty="0">
                        <a:solidFill>
                          <a:schemeClr val="tx1"/>
                        </a:solidFill>
                        <a:effectLst/>
                        <a:latin typeface="+mn-lt"/>
                        <a:ea typeface="Times New Roman"/>
                      </a:endParaRP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15000"/>
                        </a:lnSpc>
                        <a:spcBef>
                          <a:spcPts val="300"/>
                        </a:spcBef>
                        <a:spcAft>
                          <a:spcPts val="300"/>
                        </a:spcAft>
                      </a:pPr>
                      <a:r>
                        <a:rPr lang="en-US" sz="1200" dirty="0">
                          <a:solidFill>
                            <a:schemeClr val="tx1"/>
                          </a:solidFill>
                          <a:effectLst/>
                          <a:latin typeface="+mn-lt"/>
                          <a:ea typeface="Times New Roman"/>
                        </a:rPr>
                        <a:t>6 </a:t>
                      </a:r>
                      <a:r>
                        <a:rPr lang="en-US" sz="1200" dirty="0" smtClean="0">
                          <a:solidFill>
                            <a:schemeClr val="tx1"/>
                          </a:solidFill>
                          <a:effectLst/>
                          <a:latin typeface="+mn-lt"/>
                          <a:ea typeface="Times New Roman"/>
                        </a:rPr>
                        <a:t>(2.1)</a:t>
                      </a:r>
                      <a:endParaRPr lang="en-US" sz="1200" dirty="0">
                        <a:solidFill>
                          <a:schemeClr val="tx1"/>
                        </a:solidFill>
                        <a:effectLst/>
                        <a:latin typeface="+mn-lt"/>
                        <a:ea typeface="Times New Roman"/>
                      </a:endParaRP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r>
              <a:tr h="211765">
                <a:tc>
                  <a:txBody>
                    <a:bodyPr/>
                    <a:lstStyle/>
                    <a:p>
                      <a:pPr marL="114300" marR="0" indent="0">
                        <a:lnSpc>
                          <a:spcPct val="115000"/>
                        </a:lnSpc>
                        <a:spcBef>
                          <a:spcPts val="0"/>
                        </a:spcBef>
                        <a:spcAft>
                          <a:spcPts val="0"/>
                        </a:spcAft>
                      </a:pPr>
                      <a:r>
                        <a:rPr lang="en-US" sz="1200" dirty="0" smtClean="0">
                          <a:effectLst/>
                          <a:latin typeface="+mn-lt"/>
                        </a:rPr>
                        <a:t>     Ischemic </a:t>
                      </a:r>
                      <a:r>
                        <a:rPr lang="en-US" sz="1200" dirty="0">
                          <a:effectLst/>
                          <a:latin typeface="+mn-lt"/>
                        </a:rPr>
                        <a:t>cerebrovascular </a:t>
                      </a:r>
                      <a:r>
                        <a:rPr lang="en-US" sz="1200" dirty="0" err="1" smtClean="0">
                          <a:effectLst/>
                          <a:latin typeface="+mn-lt"/>
                        </a:rPr>
                        <a:t>event</a:t>
                      </a:r>
                      <a:r>
                        <a:rPr lang="en-US" sz="1200" baseline="30000" dirty="0" err="1" smtClean="0">
                          <a:effectLst/>
                          <a:latin typeface="+mn-lt"/>
                        </a:rPr>
                        <a:t>a</a:t>
                      </a:r>
                      <a:endParaRPr lang="en-US" sz="1200" dirty="0">
                        <a:effectLst/>
                        <a:latin typeface="+mn-lt"/>
                        <a:ea typeface="Calibri"/>
                        <a:cs typeface="Times New Roman"/>
                      </a:endParaRP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15000"/>
                        </a:lnSpc>
                        <a:spcBef>
                          <a:spcPts val="300"/>
                        </a:spcBef>
                        <a:spcAft>
                          <a:spcPts val="300"/>
                        </a:spcAft>
                      </a:pPr>
                      <a:r>
                        <a:rPr lang="en-US" sz="1200" dirty="0">
                          <a:solidFill>
                            <a:schemeClr val="tx1"/>
                          </a:solidFill>
                          <a:effectLst/>
                          <a:latin typeface="+mn-lt"/>
                          <a:ea typeface="Times New Roman"/>
                        </a:rPr>
                        <a:t>4 </a:t>
                      </a:r>
                      <a:r>
                        <a:rPr lang="en-US" sz="1200" dirty="0" smtClean="0">
                          <a:solidFill>
                            <a:schemeClr val="tx1"/>
                          </a:solidFill>
                          <a:effectLst/>
                          <a:latin typeface="+mn-lt"/>
                          <a:ea typeface="Times New Roman"/>
                        </a:rPr>
                        <a:t>(1.4)</a:t>
                      </a:r>
                      <a:endParaRPr lang="en-US" sz="1200" dirty="0">
                        <a:solidFill>
                          <a:schemeClr val="tx1"/>
                        </a:solidFill>
                        <a:effectLst/>
                        <a:latin typeface="+mn-lt"/>
                        <a:ea typeface="Times New Roman"/>
                      </a:endParaRP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15000"/>
                        </a:lnSpc>
                        <a:spcBef>
                          <a:spcPts val="300"/>
                        </a:spcBef>
                        <a:spcAft>
                          <a:spcPts val="300"/>
                        </a:spcAft>
                      </a:pPr>
                      <a:r>
                        <a:rPr lang="en-US" sz="1200" dirty="0">
                          <a:solidFill>
                            <a:schemeClr val="tx1"/>
                          </a:solidFill>
                          <a:effectLst/>
                          <a:latin typeface="+mn-lt"/>
                          <a:ea typeface="Times New Roman"/>
                        </a:rPr>
                        <a:t>9 </a:t>
                      </a:r>
                      <a:r>
                        <a:rPr lang="en-US" sz="1200" dirty="0" smtClean="0">
                          <a:solidFill>
                            <a:schemeClr val="tx1"/>
                          </a:solidFill>
                          <a:effectLst/>
                          <a:latin typeface="+mn-lt"/>
                          <a:ea typeface="Times New Roman"/>
                        </a:rPr>
                        <a:t>(3.2)</a:t>
                      </a:r>
                      <a:endParaRPr lang="en-US" sz="1200" dirty="0">
                        <a:solidFill>
                          <a:schemeClr val="tx1"/>
                        </a:solidFill>
                        <a:effectLst/>
                        <a:latin typeface="+mn-lt"/>
                        <a:ea typeface="Times New Roman"/>
                      </a:endParaRP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15000"/>
                        </a:lnSpc>
                        <a:spcBef>
                          <a:spcPts val="300"/>
                        </a:spcBef>
                        <a:spcAft>
                          <a:spcPts val="300"/>
                        </a:spcAft>
                      </a:pPr>
                      <a:r>
                        <a:rPr lang="en-US" sz="1200" dirty="0">
                          <a:solidFill>
                            <a:schemeClr val="tx1"/>
                          </a:solidFill>
                          <a:effectLst/>
                          <a:latin typeface="+mn-lt"/>
                          <a:ea typeface="Times New Roman"/>
                        </a:rPr>
                        <a:t>1 </a:t>
                      </a:r>
                      <a:r>
                        <a:rPr lang="en-US" sz="1200" dirty="0" smtClean="0">
                          <a:solidFill>
                            <a:schemeClr val="tx1"/>
                          </a:solidFill>
                          <a:effectLst/>
                          <a:latin typeface="+mn-lt"/>
                          <a:ea typeface="Times New Roman"/>
                        </a:rPr>
                        <a:t>(0.4)</a:t>
                      </a:r>
                      <a:endParaRPr lang="en-US" sz="1200" dirty="0">
                        <a:solidFill>
                          <a:schemeClr val="tx1"/>
                        </a:solidFill>
                        <a:effectLst/>
                        <a:latin typeface="+mn-lt"/>
                        <a:ea typeface="Times New Roman"/>
                      </a:endParaRP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r>
              <a:tr h="211765">
                <a:tc>
                  <a:txBody>
                    <a:bodyPr/>
                    <a:lstStyle/>
                    <a:p>
                      <a:pPr marL="114300" marR="0" indent="0">
                        <a:lnSpc>
                          <a:spcPct val="115000"/>
                        </a:lnSpc>
                        <a:spcBef>
                          <a:spcPts val="0"/>
                        </a:spcBef>
                        <a:spcAft>
                          <a:spcPts val="0"/>
                        </a:spcAft>
                      </a:pPr>
                      <a:r>
                        <a:rPr lang="en-US" sz="1200" dirty="0" smtClean="0">
                          <a:effectLst/>
                          <a:latin typeface="+mn-lt"/>
                        </a:rPr>
                        <a:t>     Peripheral </a:t>
                      </a:r>
                      <a:r>
                        <a:rPr lang="en-US" sz="1200" dirty="0">
                          <a:effectLst/>
                          <a:latin typeface="+mn-lt"/>
                        </a:rPr>
                        <a:t>artery </a:t>
                      </a:r>
                      <a:r>
                        <a:rPr lang="en-US" sz="1200" dirty="0" err="1" smtClean="0">
                          <a:effectLst/>
                          <a:latin typeface="+mn-lt"/>
                        </a:rPr>
                        <a:t>disease</a:t>
                      </a:r>
                      <a:r>
                        <a:rPr lang="en-US" sz="1200" baseline="30000" dirty="0" err="1" smtClean="0">
                          <a:effectLst/>
                          <a:latin typeface="+mn-lt"/>
                        </a:rPr>
                        <a:t>a</a:t>
                      </a:r>
                      <a:endParaRPr lang="en-US" sz="1200" dirty="0">
                        <a:effectLst/>
                        <a:latin typeface="+mn-lt"/>
                        <a:ea typeface="Calibri"/>
                        <a:cs typeface="Times New Roman"/>
                      </a:endParaRP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15000"/>
                        </a:lnSpc>
                        <a:spcBef>
                          <a:spcPts val="300"/>
                        </a:spcBef>
                        <a:spcAft>
                          <a:spcPts val="300"/>
                        </a:spcAft>
                      </a:pPr>
                      <a:r>
                        <a:rPr lang="en-US" sz="1200" dirty="0">
                          <a:solidFill>
                            <a:schemeClr val="tx1"/>
                          </a:solidFill>
                          <a:effectLst/>
                          <a:latin typeface="+mn-lt"/>
                          <a:ea typeface="Times New Roman"/>
                        </a:rPr>
                        <a:t>12 </a:t>
                      </a:r>
                      <a:r>
                        <a:rPr lang="en-US" sz="1200" dirty="0" smtClean="0">
                          <a:solidFill>
                            <a:schemeClr val="tx1"/>
                          </a:solidFill>
                          <a:effectLst/>
                          <a:latin typeface="+mn-lt"/>
                          <a:ea typeface="Times New Roman"/>
                        </a:rPr>
                        <a:t>(4.3)</a:t>
                      </a:r>
                      <a:endParaRPr lang="en-US" sz="1200" dirty="0">
                        <a:solidFill>
                          <a:schemeClr val="tx1"/>
                        </a:solidFill>
                        <a:effectLst/>
                        <a:latin typeface="+mn-lt"/>
                        <a:ea typeface="Times New Roman"/>
                      </a:endParaRP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15000"/>
                        </a:lnSpc>
                        <a:spcBef>
                          <a:spcPts val="300"/>
                        </a:spcBef>
                        <a:spcAft>
                          <a:spcPts val="300"/>
                        </a:spcAft>
                      </a:pPr>
                      <a:r>
                        <a:rPr lang="en-US" sz="1200" dirty="0">
                          <a:solidFill>
                            <a:schemeClr val="tx1"/>
                          </a:solidFill>
                          <a:effectLst/>
                          <a:latin typeface="+mn-lt"/>
                          <a:ea typeface="Times New Roman"/>
                        </a:rPr>
                        <a:t>9 </a:t>
                      </a:r>
                      <a:r>
                        <a:rPr lang="en-US" sz="1200" dirty="0" smtClean="0">
                          <a:solidFill>
                            <a:schemeClr val="tx1"/>
                          </a:solidFill>
                          <a:effectLst/>
                          <a:latin typeface="+mn-lt"/>
                          <a:ea typeface="Times New Roman"/>
                        </a:rPr>
                        <a:t>(3.2)</a:t>
                      </a:r>
                      <a:endParaRPr lang="en-US" sz="1200" dirty="0">
                        <a:solidFill>
                          <a:schemeClr val="tx1"/>
                        </a:solidFill>
                        <a:effectLst/>
                        <a:latin typeface="+mn-lt"/>
                        <a:ea typeface="Times New Roman"/>
                      </a:endParaRP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15000"/>
                        </a:lnSpc>
                        <a:spcBef>
                          <a:spcPts val="300"/>
                        </a:spcBef>
                        <a:spcAft>
                          <a:spcPts val="300"/>
                        </a:spcAft>
                      </a:pPr>
                      <a:r>
                        <a:rPr lang="en-US" sz="1200" dirty="0">
                          <a:solidFill>
                            <a:schemeClr val="tx1"/>
                          </a:solidFill>
                          <a:effectLst/>
                          <a:latin typeface="+mn-lt"/>
                          <a:ea typeface="Times New Roman"/>
                        </a:rPr>
                        <a:t>0</a:t>
                      </a: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r>
              <a:tr h="211765">
                <a:tc>
                  <a:txBody>
                    <a:bodyPr/>
                    <a:lstStyle/>
                    <a:p>
                      <a:pPr marL="114300" marR="0" indent="0">
                        <a:lnSpc>
                          <a:spcPct val="115000"/>
                        </a:lnSpc>
                        <a:spcBef>
                          <a:spcPts val="0"/>
                        </a:spcBef>
                        <a:spcAft>
                          <a:spcPts val="0"/>
                        </a:spcAft>
                      </a:pPr>
                      <a:r>
                        <a:rPr lang="en-US" sz="1200" dirty="0" smtClean="0">
                          <a:effectLst/>
                          <a:latin typeface="+mn-lt"/>
                          <a:ea typeface="Calibri"/>
                          <a:cs typeface="Times New Roman"/>
                        </a:rPr>
                        <a:t>     </a:t>
                      </a:r>
                      <a:r>
                        <a:rPr lang="en-US" sz="1200" dirty="0" err="1" smtClean="0">
                          <a:effectLst/>
                          <a:latin typeface="+mn-lt"/>
                          <a:ea typeface="Calibri"/>
                          <a:cs typeface="Times New Roman"/>
                        </a:rPr>
                        <a:t>Other</a:t>
                      </a:r>
                      <a:r>
                        <a:rPr lang="en-US" sz="1200" baseline="30000" dirty="0" err="1" smtClean="0">
                          <a:effectLst/>
                          <a:latin typeface="+mn-lt"/>
                          <a:ea typeface="Calibri"/>
                          <a:cs typeface="Times New Roman"/>
                        </a:rPr>
                        <a:t>a,b</a:t>
                      </a:r>
                      <a:endParaRPr lang="en-US" sz="1200" dirty="0">
                        <a:effectLst/>
                        <a:latin typeface="+mn-lt"/>
                        <a:ea typeface="Calibri"/>
                        <a:cs typeface="Times New Roman"/>
                      </a:endParaRPr>
                    </a:p>
                  </a:txBody>
                  <a:tcPr marL="0" marR="0" marT="0" marB="0">
                    <a:lnL w="12700" cmpd="sng">
                      <a:noFill/>
                    </a:lnL>
                    <a:lnR w="12700" cmpd="sng">
                      <a:noFill/>
                    </a:lnR>
                    <a:lnT w="127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15000"/>
                        </a:lnSpc>
                        <a:spcBef>
                          <a:spcPts val="300"/>
                        </a:spcBef>
                        <a:spcAft>
                          <a:spcPts val="300"/>
                        </a:spcAft>
                      </a:pPr>
                      <a:r>
                        <a:rPr lang="en-US" sz="1200" dirty="0" smtClean="0">
                          <a:solidFill>
                            <a:schemeClr val="tx1"/>
                          </a:solidFill>
                          <a:effectLst/>
                          <a:latin typeface="+mn-lt"/>
                          <a:ea typeface="Times New Roman"/>
                        </a:rPr>
                        <a:t>4 (1.4)</a:t>
                      </a:r>
                      <a:endParaRPr lang="en-US" sz="1200" dirty="0">
                        <a:solidFill>
                          <a:schemeClr val="tx1"/>
                        </a:solidFill>
                        <a:effectLst/>
                        <a:latin typeface="+mn-lt"/>
                        <a:ea typeface="Times New Roman"/>
                      </a:endParaRPr>
                    </a:p>
                  </a:txBody>
                  <a:tcPr marL="0" marR="0" marT="0" marB="0">
                    <a:lnL w="12700" cmpd="sng">
                      <a:noFill/>
                    </a:lnL>
                    <a:lnR w="12700" cmpd="sng">
                      <a:noFill/>
                    </a:lnR>
                    <a:lnT w="127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15000"/>
                        </a:lnSpc>
                        <a:spcBef>
                          <a:spcPts val="300"/>
                        </a:spcBef>
                        <a:spcAft>
                          <a:spcPts val="300"/>
                        </a:spcAft>
                      </a:pPr>
                      <a:r>
                        <a:rPr lang="en-US" sz="1200" dirty="0" smtClean="0">
                          <a:solidFill>
                            <a:schemeClr val="tx1"/>
                          </a:solidFill>
                          <a:effectLst/>
                          <a:latin typeface="+mn-lt"/>
                          <a:ea typeface="Times New Roman"/>
                        </a:rPr>
                        <a:t>3 (1.1)</a:t>
                      </a:r>
                      <a:endParaRPr lang="en-US" sz="1200" dirty="0">
                        <a:solidFill>
                          <a:schemeClr val="tx1"/>
                        </a:solidFill>
                        <a:effectLst/>
                        <a:latin typeface="+mn-lt"/>
                        <a:ea typeface="Times New Roman"/>
                      </a:endParaRPr>
                    </a:p>
                  </a:txBody>
                  <a:tcPr marL="0" marR="0" marT="0" marB="0">
                    <a:lnL w="12700" cmpd="sng">
                      <a:noFill/>
                    </a:lnL>
                    <a:lnR w="12700" cmpd="sng">
                      <a:noFill/>
                    </a:lnR>
                    <a:lnT w="127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15000"/>
                        </a:lnSpc>
                        <a:spcBef>
                          <a:spcPts val="300"/>
                        </a:spcBef>
                        <a:spcAft>
                          <a:spcPts val="300"/>
                        </a:spcAft>
                      </a:pPr>
                      <a:r>
                        <a:rPr lang="en-US" sz="1200" dirty="0" smtClean="0">
                          <a:solidFill>
                            <a:schemeClr val="tx1"/>
                          </a:solidFill>
                          <a:effectLst/>
                          <a:latin typeface="+mn-lt"/>
                          <a:ea typeface="Times New Roman"/>
                        </a:rPr>
                        <a:t>0</a:t>
                      </a:r>
                      <a:endParaRPr lang="en-US" sz="1200" dirty="0">
                        <a:solidFill>
                          <a:schemeClr val="tx1"/>
                        </a:solidFill>
                        <a:effectLst/>
                        <a:latin typeface="+mn-lt"/>
                        <a:ea typeface="Times New Roman"/>
                      </a:endParaRPr>
                    </a:p>
                  </a:txBody>
                  <a:tcPr marL="0" marR="0" marT="0" marB="0">
                    <a:lnL w="12700" cmpd="sng">
                      <a:noFill/>
                    </a:lnL>
                    <a:lnR w="12700" cmpd="sng">
                      <a:noFill/>
                    </a:lnR>
                    <a:lnT w="127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8" name="TextBox 7"/>
          <p:cNvSpPr txBox="1"/>
          <p:nvPr/>
        </p:nvSpPr>
        <p:spPr>
          <a:xfrm>
            <a:off x="225630" y="6039651"/>
            <a:ext cx="8822836" cy="646331"/>
          </a:xfrm>
          <a:prstGeom prst="rect">
            <a:avLst/>
          </a:prstGeom>
          <a:noFill/>
        </p:spPr>
        <p:txBody>
          <a:bodyPr wrap="square" rtlCol="0">
            <a:spAutoFit/>
          </a:bodyPr>
          <a:lstStyle/>
          <a:p>
            <a:r>
              <a:rPr lang="en-US" sz="900" dirty="0" smtClean="0"/>
              <a:t>CNS, central  nervous system. </a:t>
            </a:r>
            <a:r>
              <a:rPr lang="en-US" sz="900" baseline="30000" dirty="0" smtClean="0"/>
              <a:t>a</a:t>
            </a:r>
            <a:r>
              <a:rPr lang="en-US" sz="900" dirty="0" smtClean="0"/>
              <a:t> Includes predefined </a:t>
            </a:r>
            <a:r>
              <a:rPr lang="en-US" sz="900" dirty="0"/>
              <a:t>groupings of Medical Dictionary for Regulatory Activities (</a:t>
            </a:r>
            <a:r>
              <a:rPr lang="en-US" sz="900" dirty="0" err="1"/>
              <a:t>MedDRA</a:t>
            </a:r>
            <a:r>
              <a:rPr lang="en-US" sz="900" dirty="0"/>
              <a:t>) preferred terms or standardized </a:t>
            </a:r>
            <a:r>
              <a:rPr lang="en-US" sz="900" dirty="0" err="1"/>
              <a:t>MedDRA</a:t>
            </a:r>
            <a:r>
              <a:rPr lang="en-US" sz="900" dirty="0"/>
              <a:t> </a:t>
            </a:r>
            <a:r>
              <a:rPr lang="en-US" sz="900" dirty="0" smtClean="0"/>
              <a:t>queries. Patients </a:t>
            </a:r>
            <a:r>
              <a:rPr lang="en-US" sz="900" dirty="0"/>
              <a:t>with multiple events for a given AE </a:t>
            </a:r>
            <a:r>
              <a:rPr lang="en-US" sz="900" dirty="0" smtClean="0"/>
              <a:t>term or category </a:t>
            </a:r>
            <a:r>
              <a:rPr lang="en-US" sz="900" dirty="0"/>
              <a:t>were counted only once for the AE term or category</a:t>
            </a:r>
            <a:r>
              <a:rPr lang="en-US" sz="900" dirty="0" smtClean="0"/>
              <a:t>. </a:t>
            </a:r>
            <a:r>
              <a:rPr lang="en-US" sz="900" baseline="30000" dirty="0" smtClean="0"/>
              <a:t>b</a:t>
            </a:r>
            <a:r>
              <a:rPr lang="en-US" sz="900" dirty="0" smtClean="0"/>
              <a:t> Includes arteriosclerosis (nilotinib 300 mg BID, n = 4; nilotinib 400 mg BID, n = 2</a:t>
            </a:r>
            <a:r>
              <a:rPr lang="en-US" sz="900" dirty="0"/>
              <a:t>), arterial occlusive disease (nilotinib 300 mg BID, n = 1</a:t>
            </a:r>
            <a:r>
              <a:rPr lang="en-US" sz="900" dirty="0" smtClean="0"/>
              <a:t>), and arterial stenosis (nilotinib 400 mg BID, n = 1); 5 of these patients (nilotinib 300 mg BID, n = 4; nilotinib 400 mg BID, n = 1) also had ischemic heart disease, ischemic cerebrovascular, and/or peripheral artery disease events.</a:t>
            </a:r>
            <a:endParaRPr lang="en-US" sz="900" dirty="0"/>
          </a:p>
        </p:txBody>
      </p:sp>
      <p:sp>
        <p:nvSpPr>
          <p:cNvPr id="7" name="Rectangle 6"/>
          <p:cNvSpPr/>
          <p:nvPr/>
        </p:nvSpPr>
        <p:spPr>
          <a:xfrm>
            <a:off x="352594" y="6596317"/>
            <a:ext cx="5154613" cy="276999"/>
          </a:xfrm>
          <a:prstGeom prst="rect">
            <a:avLst/>
          </a:prstGeom>
        </p:spPr>
        <p:txBody>
          <a:bodyP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fontAlgn="auto">
              <a:spcBef>
                <a:spcPts val="0"/>
              </a:spcBef>
              <a:spcAft>
                <a:spcPts val="0"/>
              </a:spcAft>
              <a:defRPr/>
            </a:pPr>
            <a:r>
              <a:rPr lang="en-US" sz="1200" b="1" kern="0" dirty="0" smtClean="0">
                <a:solidFill>
                  <a:srgbClr val="FFFFFF"/>
                </a:solidFill>
              </a:rPr>
              <a:t>Larson RA, </a:t>
            </a:r>
            <a:r>
              <a:rPr lang="en-US" sz="1200" b="1" kern="0" dirty="0">
                <a:solidFill>
                  <a:srgbClr val="FFFFFF"/>
                </a:solidFill>
              </a:rPr>
              <a:t>et al. </a:t>
            </a:r>
            <a:r>
              <a:rPr lang="en-US" sz="1200" b="1" i="1" kern="0" dirty="0" smtClean="0">
                <a:solidFill>
                  <a:srgbClr val="FFFFFF"/>
                </a:solidFill>
              </a:rPr>
              <a:t>Blood</a:t>
            </a:r>
            <a:r>
              <a:rPr lang="en-US" sz="1200" b="1" kern="0" dirty="0" smtClean="0">
                <a:solidFill>
                  <a:srgbClr val="FFFFFF"/>
                </a:solidFill>
              </a:rPr>
              <a:t>. 2014;124: Abstract </a:t>
            </a:r>
            <a:r>
              <a:rPr lang="en-US" sz="1200" b="1" kern="0" dirty="0" smtClean="0"/>
              <a:t>4541</a:t>
            </a:r>
            <a:r>
              <a:rPr lang="en-US" sz="1200" b="1" kern="0" dirty="0" smtClean="0">
                <a:solidFill>
                  <a:srgbClr val="FFFFFF"/>
                </a:solidFill>
              </a:rPr>
              <a:t>.</a:t>
            </a:r>
            <a:endParaRPr lang="en-US" sz="1200" b="1" kern="0" dirty="0">
              <a:solidFill>
                <a:srgbClr val="FFFFFF"/>
              </a:solidFill>
            </a:endParaRPr>
          </a:p>
        </p:txBody>
      </p:sp>
    </p:spTree>
    <p:extLst>
      <p:ext uri="{BB962C8B-B14F-4D97-AF65-F5344CB8AC3E}">
        <p14:creationId xmlns:p14="http://schemas.microsoft.com/office/powerpoint/2010/main" val="207902500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58800"/>
            <a:ext cx="9144000" cy="717550"/>
          </a:xfrm>
        </p:spPr>
        <p:txBody>
          <a:bodyPr/>
          <a:lstStyle/>
          <a:p>
            <a:r>
              <a:rPr lang="en-US" dirty="0" smtClean="0"/>
              <a:t>Cardiovascular Events by Year of Treatment</a:t>
            </a:r>
            <a:endParaRPr lang="en-US" dirty="0"/>
          </a:p>
        </p:txBody>
      </p:sp>
      <p:sp>
        <p:nvSpPr>
          <p:cNvPr id="6" name="TextBox 5"/>
          <p:cNvSpPr txBox="1"/>
          <p:nvPr/>
        </p:nvSpPr>
        <p:spPr>
          <a:xfrm>
            <a:off x="581691" y="5540952"/>
            <a:ext cx="8038053" cy="369332"/>
          </a:xfrm>
          <a:prstGeom prst="rect">
            <a:avLst/>
          </a:prstGeom>
          <a:noFill/>
        </p:spPr>
        <p:txBody>
          <a:bodyPr wrap="square" rtlCol="0">
            <a:spAutoFit/>
          </a:bodyPr>
          <a:lstStyle/>
          <a:p>
            <a:r>
              <a:rPr lang="en-US" sz="900" kern="0" baseline="30000" dirty="0">
                <a:solidFill>
                  <a:srgbClr val="FFFFFF"/>
                </a:solidFill>
              </a:rPr>
              <a:t>a</a:t>
            </a:r>
            <a:r>
              <a:rPr lang="en-US" sz="900" b="1" baseline="30000" dirty="0" smtClean="0">
                <a:solidFill>
                  <a:srgbClr val="FFFFFF"/>
                </a:solidFill>
              </a:rPr>
              <a:t> </a:t>
            </a:r>
            <a:r>
              <a:rPr lang="en-US" sz="900" dirty="0" smtClean="0"/>
              <a:t>Year of first cardiovascular event was assigned based on the start date of the first </a:t>
            </a:r>
            <a:r>
              <a:rPr lang="en-US" sz="900" dirty="0"/>
              <a:t>cardiovascular event reported </a:t>
            </a:r>
            <a:r>
              <a:rPr lang="en-US" sz="900" dirty="0" smtClean="0"/>
              <a:t>in each patient. Patients </a:t>
            </a:r>
            <a:r>
              <a:rPr lang="en-US" sz="900" dirty="0"/>
              <a:t>with multiple events </a:t>
            </a:r>
            <a:r>
              <a:rPr lang="en-US" sz="900" dirty="0" smtClean="0"/>
              <a:t>were </a:t>
            </a:r>
            <a:r>
              <a:rPr lang="en-US" sz="900" dirty="0"/>
              <a:t>counted only </a:t>
            </a:r>
            <a:r>
              <a:rPr lang="en-US" sz="900" dirty="0" smtClean="0"/>
              <a:t>once, under the year during which their first </a:t>
            </a:r>
            <a:r>
              <a:rPr lang="en-US" sz="900" dirty="0"/>
              <a:t>cardiovascular event was </a:t>
            </a:r>
            <a:r>
              <a:rPr lang="en-US" sz="900" dirty="0" smtClean="0"/>
              <a:t>reported.</a:t>
            </a:r>
            <a:endParaRPr lang="en-US" sz="900" baseline="30000" dirty="0"/>
          </a:p>
        </p:txBody>
      </p:sp>
      <p:graphicFrame>
        <p:nvGraphicFramePr>
          <p:cNvPr id="5" name="Table 4"/>
          <p:cNvGraphicFramePr>
            <a:graphicFrameLocks noGrp="1"/>
          </p:cNvGraphicFramePr>
          <p:nvPr>
            <p:extLst>
              <p:ext uri="{D42A27DB-BD31-4B8C-83A1-F6EECF244321}">
                <p14:modId xmlns:p14="http://schemas.microsoft.com/office/powerpoint/2010/main" val="2803017112"/>
              </p:ext>
            </p:extLst>
          </p:nvPr>
        </p:nvGraphicFramePr>
        <p:xfrm>
          <a:off x="582677" y="1599184"/>
          <a:ext cx="7985759" cy="3916372"/>
        </p:xfrm>
        <a:graphic>
          <a:graphicData uri="http://schemas.openxmlformats.org/drawingml/2006/table">
            <a:tbl>
              <a:tblPr firstRow="1" bandRow="1">
                <a:tableStyleId>{5940675A-B579-460E-94D1-54222C63F5DA}</a:tableStyleId>
              </a:tblPr>
              <a:tblGrid>
                <a:gridCol w="2243327"/>
                <a:gridCol w="1901952"/>
                <a:gridCol w="1975104"/>
                <a:gridCol w="1865376"/>
              </a:tblGrid>
              <a:tr h="859580">
                <a:tc>
                  <a:txBody>
                    <a:bodyPr/>
                    <a:lstStyle/>
                    <a:p>
                      <a:pPr marL="0" marR="0" lvl="0" indent="0" algn="l" defTabSz="914400" rtl="0" eaLnBrk="1" fontAlgn="base" latinLnBrk="0" hangingPunct="1">
                        <a:lnSpc>
                          <a:spcPct val="100000"/>
                        </a:lnSpc>
                        <a:spcBef>
                          <a:spcPts val="0"/>
                        </a:spcBef>
                        <a:spcAft>
                          <a:spcPct val="0"/>
                        </a:spcAft>
                        <a:buClr>
                          <a:srgbClr val="99CCFF"/>
                        </a:buClr>
                        <a:buSzPct val="125000"/>
                        <a:buFontTx/>
                        <a:buNone/>
                        <a:tabLst/>
                      </a:pPr>
                      <a:r>
                        <a:rPr kumimoji="0" lang="en-US" sz="1600" b="1" i="0" u="none" strike="noStrike" cap="none" normalizeH="0" baseline="0" dirty="0" smtClean="0">
                          <a:ln>
                            <a:noFill/>
                          </a:ln>
                          <a:solidFill>
                            <a:sysClr val="windowText" lastClr="000000"/>
                          </a:solidFill>
                          <a:effectLst/>
                          <a:latin typeface="+mn-lt"/>
                        </a:rPr>
                        <a:t>First Cardiovascular Event by Year, </a:t>
                      </a:r>
                    </a:p>
                    <a:p>
                      <a:pPr marL="0" marR="0" lvl="0" indent="0" algn="l" defTabSz="914400" rtl="0" eaLnBrk="1" fontAlgn="base" latinLnBrk="0" hangingPunct="1">
                        <a:lnSpc>
                          <a:spcPct val="100000"/>
                        </a:lnSpc>
                        <a:spcBef>
                          <a:spcPts val="0"/>
                        </a:spcBef>
                        <a:spcAft>
                          <a:spcPct val="0"/>
                        </a:spcAft>
                        <a:buClr>
                          <a:srgbClr val="99CCFF"/>
                        </a:buClr>
                        <a:buSzPct val="125000"/>
                        <a:buFontTx/>
                        <a:buNone/>
                        <a:tabLst/>
                      </a:pPr>
                      <a:r>
                        <a:rPr kumimoji="0" lang="en-US" sz="1600" b="1" i="0" u="none" strike="noStrike" cap="none" normalizeH="0" baseline="0" dirty="0" smtClean="0">
                          <a:ln>
                            <a:noFill/>
                          </a:ln>
                          <a:solidFill>
                            <a:sysClr val="windowText" lastClr="000000"/>
                          </a:solidFill>
                          <a:effectLst/>
                          <a:latin typeface="+mn-lt"/>
                        </a:rPr>
                        <a:t>n (%)</a:t>
                      </a:r>
                      <a:r>
                        <a:rPr kumimoji="0" lang="en-US" sz="1600" b="1" i="0" u="none" strike="noStrike" cap="none" normalizeH="0" baseline="30000" dirty="0" smtClean="0">
                          <a:ln>
                            <a:noFill/>
                          </a:ln>
                          <a:solidFill>
                            <a:sysClr val="windowText" lastClr="000000"/>
                          </a:solidFill>
                          <a:effectLst/>
                          <a:latin typeface="+mn-lt"/>
                        </a:rPr>
                        <a:t>a</a:t>
                      </a:r>
                      <a:endParaRPr kumimoji="0" lang="en-US" sz="1600" b="1" i="0" u="none" strike="noStrike" cap="none" normalizeH="0" baseline="0" dirty="0" smtClean="0">
                        <a:ln>
                          <a:noFill/>
                        </a:ln>
                        <a:solidFill>
                          <a:sysClr val="windowText" lastClr="000000"/>
                        </a:solidFill>
                        <a:effectLst/>
                        <a:latin typeface="+mn-lt"/>
                      </a:endParaRPr>
                    </a:p>
                  </a:txBody>
                  <a:tcPr marL="91467" marR="91467" marT="45688" marB="45688" anchor="ctr" horzOverflow="overflow">
                    <a:lnL w="12700" cmpd="sng">
                      <a:noFill/>
                    </a:lnL>
                    <a:lnR w="12700" cmpd="sng">
                      <a:noFill/>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9CCFF"/>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defTabSz="914400" rtl="0" eaLnBrk="1" fontAlgn="base" latinLnBrk="0" hangingPunct="1">
                        <a:lnSpc>
                          <a:spcPct val="100000"/>
                        </a:lnSpc>
                        <a:spcBef>
                          <a:spcPts val="0"/>
                        </a:spcBef>
                        <a:spcAft>
                          <a:spcPct val="0"/>
                        </a:spcAft>
                        <a:buClr>
                          <a:srgbClr val="99CCFF"/>
                        </a:buClr>
                        <a:buSzPct val="125000"/>
                        <a:buFontTx/>
                        <a:buNone/>
                        <a:tabLst/>
                      </a:pPr>
                      <a:r>
                        <a:rPr kumimoji="0" lang="en-US" sz="1600" b="1" u="none" strike="noStrike" cap="none" normalizeH="0" baseline="0" dirty="0" smtClean="0">
                          <a:ln>
                            <a:noFill/>
                          </a:ln>
                          <a:solidFill>
                            <a:sysClr val="windowText" lastClr="000000"/>
                          </a:solidFill>
                          <a:effectLst/>
                          <a:latin typeface="+mn-lt"/>
                        </a:rPr>
                        <a:t>Nilotinib </a:t>
                      </a:r>
                    </a:p>
                    <a:p>
                      <a:pPr marL="0" marR="0" lvl="0" indent="0" algn="ctr" defTabSz="914400" rtl="0" eaLnBrk="1" fontAlgn="base" latinLnBrk="0" hangingPunct="1">
                        <a:lnSpc>
                          <a:spcPct val="100000"/>
                        </a:lnSpc>
                        <a:spcBef>
                          <a:spcPts val="0"/>
                        </a:spcBef>
                        <a:spcAft>
                          <a:spcPct val="0"/>
                        </a:spcAft>
                        <a:buClr>
                          <a:srgbClr val="99CCFF"/>
                        </a:buClr>
                        <a:buSzPct val="125000"/>
                        <a:buFontTx/>
                        <a:buNone/>
                        <a:tabLst/>
                      </a:pPr>
                      <a:r>
                        <a:rPr kumimoji="0" lang="en-US" sz="1600" b="1" u="none" strike="noStrike" cap="none" normalizeH="0" baseline="0" dirty="0" smtClean="0">
                          <a:ln>
                            <a:noFill/>
                          </a:ln>
                          <a:solidFill>
                            <a:sysClr val="windowText" lastClr="000000"/>
                          </a:solidFill>
                          <a:effectLst/>
                          <a:latin typeface="+mn-lt"/>
                        </a:rPr>
                        <a:t>300 mg BID</a:t>
                      </a:r>
                    </a:p>
                    <a:p>
                      <a:pPr marL="0" marR="0" lvl="0" indent="0" algn="ctr" defTabSz="914400" rtl="0" eaLnBrk="1" fontAlgn="base" latinLnBrk="0" hangingPunct="1">
                        <a:lnSpc>
                          <a:spcPct val="100000"/>
                        </a:lnSpc>
                        <a:spcBef>
                          <a:spcPts val="0"/>
                        </a:spcBef>
                        <a:spcAft>
                          <a:spcPct val="0"/>
                        </a:spcAft>
                        <a:buClr>
                          <a:srgbClr val="99CCFF"/>
                        </a:buClr>
                        <a:buSzPct val="125000"/>
                        <a:buFontTx/>
                        <a:buNone/>
                        <a:tabLst/>
                      </a:pPr>
                      <a:r>
                        <a:rPr kumimoji="0" lang="en-US" sz="1600" b="1" u="none" strike="noStrike" cap="none" normalizeH="0" baseline="0" dirty="0" smtClean="0">
                          <a:ln>
                            <a:noFill/>
                          </a:ln>
                          <a:solidFill>
                            <a:sysClr val="windowText" lastClr="000000"/>
                          </a:solidFill>
                          <a:effectLst/>
                          <a:latin typeface="+mn-lt"/>
                        </a:rPr>
                        <a:t>(n = 279)</a:t>
                      </a:r>
                      <a:endParaRPr kumimoji="0" lang="en-US" sz="1600" b="1" i="0" u="none" strike="noStrike" cap="none" normalizeH="0" baseline="0" dirty="0" smtClean="0">
                        <a:ln>
                          <a:noFill/>
                        </a:ln>
                        <a:solidFill>
                          <a:sysClr val="windowText" lastClr="000000"/>
                        </a:solidFill>
                        <a:effectLst/>
                        <a:latin typeface="+mn-lt"/>
                      </a:endParaRPr>
                    </a:p>
                  </a:txBody>
                  <a:tcPr marL="91467" marR="91467" marT="45688" marB="45688" anchor="ctr" horzOverflow="overflow">
                    <a:lnL w="12700" cmpd="sng">
                      <a:noFill/>
                    </a:lnL>
                    <a:lnR w="12700" cmpd="sng">
                      <a:noFill/>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9CCFF"/>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defTabSz="914400" rtl="0" eaLnBrk="1" fontAlgn="base" latinLnBrk="0" hangingPunct="1">
                        <a:lnSpc>
                          <a:spcPct val="100000"/>
                        </a:lnSpc>
                        <a:spcBef>
                          <a:spcPts val="0"/>
                        </a:spcBef>
                        <a:spcAft>
                          <a:spcPct val="0"/>
                        </a:spcAft>
                        <a:buClr>
                          <a:srgbClr val="99CCFF"/>
                        </a:buClr>
                        <a:buSzPct val="125000"/>
                        <a:buFontTx/>
                        <a:buNone/>
                        <a:tabLst/>
                      </a:pPr>
                      <a:r>
                        <a:rPr kumimoji="0" lang="en-US" sz="1600" b="1" u="none" strike="noStrike" cap="none" normalizeH="0" baseline="0" dirty="0" smtClean="0">
                          <a:ln>
                            <a:noFill/>
                          </a:ln>
                          <a:solidFill>
                            <a:sysClr val="windowText" lastClr="000000"/>
                          </a:solidFill>
                          <a:effectLst/>
                          <a:latin typeface="+mn-lt"/>
                        </a:rPr>
                        <a:t>Nilotinib </a:t>
                      </a:r>
                    </a:p>
                    <a:p>
                      <a:pPr marL="0" marR="0" lvl="0" indent="0" algn="ctr" defTabSz="914400" rtl="0" eaLnBrk="1" fontAlgn="base" latinLnBrk="0" hangingPunct="1">
                        <a:lnSpc>
                          <a:spcPct val="100000"/>
                        </a:lnSpc>
                        <a:spcBef>
                          <a:spcPts val="0"/>
                        </a:spcBef>
                        <a:spcAft>
                          <a:spcPct val="0"/>
                        </a:spcAft>
                        <a:buClr>
                          <a:srgbClr val="99CCFF"/>
                        </a:buClr>
                        <a:buSzPct val="125000"/>
                        <a:buFontTx/>
                        <a:buNone/>
                        <a:tabLst/>
                      </a:pPr>
                      <a:r>
                        <a:rPr kumimoji="0" lang="en-US" sz="1600" b="1" u="none" strike="noStrike" cap="none" normalizeH="0" baseline="0" dirty="0" smtClean="0">
                          <a:ln>
                            <a:noFill/>
                          </a:ln>
                          <a:solidFill>
                            <a:sysClr val="windowText" lastClr="000000"/>
                          </a:solidFill>
                          <a:effectLst/>
                          <a:latin typeface="+mn-lt"/>
                        </a:rPr>
                        <a:t>400 mg BID</a:t>
                      </a:r>
                    </a:p>
                    <a:p>
                      <a:pPr marL="0" marR="0" lvl="0" indent="0" algn="ctr" defTabSz="914400" rtl="0" eaLnBrk="1" fontAlgn="base" latinLnBrk="0" hangingPunct="1">
                        <a:lnSpc>
                          <a:spcPct val="100000"/>
                        </a:lnSpc>
                        <a:spcBef>
                          <a:spcPts val="0"/>
                        </a:spcBef>
                        <a:spcAft>
                          <a:spcPct val="0"/>
                        </a:spcAft>
                        <a:buClr>
                          <a:srgbClr val="99CCFF"/>
                        </a:buClr>
                        <a:buSzPct val="125000"/>
                        <a:buFontTx/>
                        <a:buNone/>
                        <a:tabLst/>
                      </a:pPr>
                      <a:r>
                        <a:rPr kumimoji="0" lang="en-US" sz="1600" b="1" u="none" strike="noStrike" cap="none" normalizeH="0" baseline="0" dirty="0" smtClean="0">
                          <a:ln>
                            <a:noFill/>
                          </a:ln>
                          <a:solidFill>
                            <a:sysClr val="windowText" lastClr="000000"/>
                          </a:solidFill>
                          <a:effectLst/>
                          <a:latin typeface="+mn-lt"/>
                        </a:rPr>
                        <a:t>(n = 277)</a:t>
                      </a:r>
                      <a:endParaRPr kumimoji="0" lang="en-US" sz="1600" b="1" i="0" u="none" strike="noStrike" cap="none" normalizeH="0" baseline="0" dirty="0" smtClean="0">
                        <a:ln>
                          <a:noFill/>
                        </a:ln>
                        <a:solidFill>
                          <a:sysClr val="windowText" lastClr="000000"/>
                        </a:solidFill>
                        <a:effectLst/>
                        <a:latin typeface="+mn-lt"/>
                      </a:endParaRPr>
                    </a:p>
                  </a:txBody>
                  <a:tcPr marL="91467" marR="91467" marT="45688" marB="45688" anchor="ctr" horzOverflow="overflow">
                    <a:lnL w="12700" cmpd="sng">
                      <a:noFill/>
                    </a:lnL>
                    <a:lnR w="12700" cmpd="sng">
                      <a:noFill/>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9CCFF"/>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defTabSz="914400" rtl="0" eaLnBrk="1" fontAlgn="base" latinLnBrk="0" hangingPunct="1">
                        <a:lnSpc>
                          <a:spcPct val="100000"/>
                        </a:lnSpc>
                        <a:spcBef>
                          <a:spcPts val="0"/>
                        </a:spcBef>
                        <a:spcAft>
                          <a:spcPct val="0"/>
                        </a:spcAft>
                        <a:buClr>
                          <a:srgbClr val="99CCFF"/>
                        </a:buClr>
                        <a:buSzPct val="125000"/>
                        <a:buFontTx/>
                        <a:buNone/>
                        <a:tabLst/>
                      </a:pPr>
                      <a:r>
                        <a:rPr kumimoji="0" lang="en-US" sz="1600" b="1" u="none" strike="noStrike" cap="none" normalizeH="0" baseline="0" dirty="0" smtClean="0">
                          <a:ln>
                            <a:noFill/>
                          </a:ln>
                          <a:solidFill>
                            <a:sysClr val="windowText" lastClr="000000"/>
                          </a:solidFill>
                          <a:effectLst/>
                          <a:latin typeface="+mn-lt"/>
                        </a:rPr>
                        <a:t>Imatinib</a:t>
                      </a:r>
                    </a:p>
                    <a:p>
                      <a:pPr marL="0" marR="0" lvl="0" indent="0" algn="ctr" defTabSz="914400" rtl="0" eaLnBrk="1" fontAlgn="base" latinLnBrk="0" hangingPunct="1">
                        <a:lnSpc>
                          <a:spcPct val="100000"/>
                        </a:lnSpc>
                        <a:spcBef>
                          <a:spcPts val="0"/>
                        </a:spcBef>
                        <a:spcAft>
                          <a:spcPct val="0"/>
                        </a:spcAft>
                        <a:buClr>
                          <a:srgbClr val="99CCFF"/>
                        </a:buClr>
                        <a:buSzPct val="125000"/>
                        <a:buFontTx/>
                        <a:buNone/>
                        <a:tabLst/>
                      </a:pPr>
                      <a:r>
                        <a:rPr kumimoji="0" lang="en-US" sz="1600" b="1" u="none" strike="noStrike" cap="none" normalizeH="0" baseline="0" dirty="0" smtClean="0">
                          <a:ln>
                            <a:noFill/>
                          </a:ln>
                          <a:solidFill>
                            <a:sysClr val="windowText" lastClr="000000"/>
                          </a:solidFill>
                          <a:effectLst/>
                          <a:latin typeface="+mn-lt"/>
                        </a:rPr>
                        <a:t>400 mg QD</a:t>
                      </a:r>
                    </a:p>
                    <a:p>
                      <a:pPr marL="0" marR="0" lvl="0" indent="0" algn="ctr" defTabSz="914400" rtl="0" eaLnBrk="1" fontAlgn="base" latinLnBrk="0" hangingPunct="1">
                        <a:lnSpc>
                          <a:spcPct val="100000"/>
                        </a:lnSpc>
                        <a:spcBef>
                          <a:spcPts val="0"/>
                        </a:spcBef>
                        <a:spcAft>
                          <a:spcPct val="0"/>
                        </a:spcAft>
                        <a:buClr>
                          <a:srgbClr val="99CCFF"/>
                        </a:buClr>
                        <a:buSzPct val="125000"/>
                        <a:buFontTx/>
                        <a:buNone/>
                        <a:tabLst/>
                      </a:pPr>
                      <a:r>
                        <a:rPr kumimoji="0" lang="en-US" sz="1600" b="1" u="none" strike="noStrike" cap="none" normalizeH="0" baseline="0" dirty="0" smtClean="0">
                          <a:ln>
                            <a:noFill/>
                          </a:ln>
                          <a:solidFill>
                            <a:sysClr val="windowText" lastClr="000000"/>
                          </a:solidFill>
                          <a:effectLst/>
                          <a:latin typeface="+mn-lt"/>
                        </a:rPr>
                        <a:t>(n = 280)</a:t>
                      </a:r>
                      <a:endParaRPr kumimoji="0" lang="en-US" sz="1600" b="1" i="0" u="none" strike="noStrike" cap="none" normalizeH="0" baseline="0" dirty="0" smtClean="0">
                        <a:ln>
                          <a:noFill/>
                        </a:ln>
                        <a:solidFill>
                          <a:sysClr val="windowText" lastClr="000000"/>
                        </a:solidFill>
                        <a:effectLst/>
                        <a:latin typeface="+mn-lt"/>
                      </a:endParaRPr>
                    </a:p>
                  </a:txBody>
                  <a:tcPr marL="91467" marR="91467" marT="45688" marB="45688" anchor="ctr" horzOverflow="overflow">
                    <a:lnL w="12700" cmpd="sng">
                      <a:noFill/>
                    </a:lnL>
                    <a:lnR w="12700" cmpd="sng">
                      <a:noFill/>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9CCFF"/>
                    </a:solidFill>
                  </a:tcPr>
                </a:tc>
              </a:tr>
              <a:tr h="382099">
                <a:tc>
                  <a:txBody>
                    <a:bodyPr/>
                    <a:lstStyle/>
                    <a:p>
                      <a:r>
                        <a:rPr lang="en-US" dirty="0" smtClean="0"/>
                        <a:t>&lt;1 y</a:t>
                      </a:r>
                      <a:endParaRPr lang="en-US" dirty="0"/>
                    </a:p>
                  </a:txBody>
                  <a:tcPr marL="91443" marR="91443" marT="45736" marB="45736" anchor="ctr" horzOverflow="overflow">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n-US" dirty="0" smtClean="0"/>
                        <a:t>4 (1.4)</a:t>
                      </a:r>
                      <a:endParaRPr lang="en-US" dirty="0"/>
                    </a:p>
                  </a:txBody>
                  <a:tcPr marL="91467" marR="91467" marT="45688" marB="45688" anchor="ctr" horzOverflow="overflow">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n-US" dirty="0" smtClean="0"/>
                        <a:t>10 (3.6)</a:t>
                      </a:r>
                      <a:endParaRPr lang="en-US" dirty="0"/>
                    </a:p>
                  </a:txBody>
                  <a:tcPr marL="91467" marR="91467" marT="45688" marB="45688" anchor="ctr" horzOverflow="overflow">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n-US" dirty="0" smtClean="0"/>
                        <a:t>2 (0.7)</a:t>
                      </a:r>
                      <a:endParaRPr lang="en-US" dirty="0"/>
                    </a:p>
                  </a:txBody>
                  <a:tcPr marL="91467" marR="91467" marT="45688" marB="45688" anchor="ctr" horzOverflow="overflow">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r>
              <a:tr h="38209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 y</a:t>
                      </a:r>
                      <a:r>
                        <a:rPr lang="en-US" baseline="0" dirty="0" smtClean="0"/>
                        <a:t> </a:t>
                      </a:r>
                      <a:r>
                        <a:rPr lang="en-US" dirty="0" smtClean="0"/>
                        <a:t>to &lt;2 y</a:t>
                      </a:r>
                    </a:p>
                  </a:txBody>
                  <a:tcPr marL="91443" marR="91443" marT="45736" marB="45736"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dirty="0" smtClean="0"/>
                        <a:t>4 (1.4)</a:t>
                      </a:r>
                      <a:endParaRPr lang="en-US" dirty="0"/>
                    </a:p>
                  </a:txBody>
                  <a:tcPr marL="91467" marR="91467" marT="45688" marB="45688"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dirty="0" smtClean="0"/>
                        <a:t>6 (2.2)</a:t>
                      </a:r>
                      <a:endParaRPr lang="en-US" dirty="0"/>
                    </a:p>
                  </a:txBody>
                  <a:tcPr marL="91467" marR="91467" marT="45688" marB="45688"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dirty="0" smtClean="0"/>
                        <a:t>0</a:t>
                      </a:r>
                      <a:endParaRPr lang="en-US" dirty="0"/>
                    </a:p>
                  </a:txBody>
                  <a:tcPr marL="91467" marR="91467" marT="45688" marB="45688"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r>
              <a:tr h="38209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 y to &lt;3 y</a:t>
                      </a:r>
                    </a:p>
                  </a:txBody>
                  <a:tcPr marL="91443" marR="91443" marT="45736" marB="45736"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dirty="0" smtClean="0"/>
                        <a:t>7 (2.5)</a:t>
                      </a:r>
                      <a:endParaRPr lang="en-US" dirty="0"/>
                    </a:p>
                  </a:txBody>
                  <a:tcPr marL="91467" marR="91467" marT="45688" marB="45688"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dirty="0" smtClean="0"/>
                        <a:t>6 (2.2)</a:t>
                      </a:r>
                      <a:endParaRPr lang="en-US" dirty="0"/>
                    </a:p>
                  </a:txBody>
                  <a:tcPr marL="91467" marR="91467" marT="45688" marB="45688"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dirty="0" smtClean="0"/>
                        <a:t>1 (0.4)</a:t>
                      </a:r>
                      <a:endParaRPr lang="en-US" dirty="0"/>
                    </a:p>
                  </a:txBody>
                  <a:tcPr marL="91467" marR="91467" marT="45688" marB="45688"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r>
              <a:tr h="38209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≥3 y to &lt;4 y</a:t>
                      </a:r>
                    </a:p>
                  </a:txBody>
                  <a:tcPr marL="91443" marR="91443" marT="45736" marB="45736"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dirty="0" smtClean="0"/>
                        <a:t>4 (1.4)</a:t>
                      </a:r>
                      <a:endParaRPr lang="en-US" dirty="0"/>
                    </a:p>
                  </a:txBody>
                  <a:tcPr marL="91467" marR="91467" marT="45688" marB="45688"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dirty="0" smtClean="0"/>
                        <a:t>4 (1.4)</a:t>
                      </a:r>
                      <a:endParaRPr lang="en-US" dirty="0"/>
                    </a:p>
                  </a:txBody>
                  <a:tcPr marL="91467" marR="91467" marT="45688" marB="45688"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1 (0.4)</a:t>
                      </a:r>
                    </a:p>
                  </a:txBody>
                  <a:tcPr marL="91467" marR="91467" marT="45688" marB="45688"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r>
              <a:tr h="38209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≥4 y to &lt;5 y</a:t>
                      </a:r>
                    </a:p>
                  </a:txBody>
                  <a:tcPr marL="91443" marR="91443" marT="45736" marB="45736"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dirty="0" smtClean="0"/>
                        <a:t>1 (0.4)</a:t>
                      </a:r>
                      <a:endParaRPr lang="en-US" dirty="0"/>
                    </a:p>
                  </a:txBody>
                  <a:tcPr marL="91467" marR="91467" marT="45693" marB="45693"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dirty="0" smtClean="0"/>
                        <a:t>6 (2.2)</a:t>
                      </a:r>
                      <a:endParaRPr lang="en-US" dirty="0"/>
                    </a:p>
                  </a:txBody>
                  <a:tcPr marL="91467" marR="91467" marT="45693" marB="45693"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1 (0.4)</a:t>
                      </a:r>
                    </a:p>
                  </a:txBody>
                  <a:tcPr marL="91467" marR="91467" marT="45688" marB="45688"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r>
              <a:tr h="38209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≥5 y to &lt;6 y</a:t>
                      </a:r>
                    </a:p>
                  </a:txBody>
                  <a:tcPr marL="91443" marR="91443" marT="45736" marB="45736"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dirty="0" smtClean="0"/>
                        <a:t>5 (1.8)</a:t>
                      </a:r>
                      <a:endParaRPr lang="en-US" dirty="0"/>
                    </a:p>
                  </a:txBody>
                  <a:tcPr marL="91467" marR="91467" marT="45693" marB="45693"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dirty="0" smtClean="0"/>
                        <a:t>9 (3.2)</a:t>
                      </a:r>
                      <a:endParaRPr lang="en-US" dirty="0"/>
                    </a:p>
                  </a:txBody>
                  <a:tcPr marL="91467" marR="91467" marT="45693" marB="45693"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1 (0.4)</a:t>
                      </a:r>
                    </a:p>
                  </a:txBody>
                  <a:tcPr marL="91467" marR="91467" marT="45688" marB="45688"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r>
              <a:tr h="38209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≥6 y to &lt;7 y</a:t>
                      </a:r>
                    </a:p>
                  </a:txBody>
                  <a:tcPr marL="91443" marR="91443" marT="45736" marB="45736"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dirty="0" smtClean="0"/>
                        <a:t>3 (1.1)</a:t>
                      </a:r>
                      <a:endParaRPr lang="en-US" dirty="0"/>
                    </a:p>
                  </a:txBody>
                  <a:tcPr marL="91467" marR="91467" marT="45693" marB="45693"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dirty="0" smtClean="0"/>
                        <a:t>2 (0.7)</a:t>
                      </a:r>
                      <a:endParaRPr lang="en-US" dirty="0"/>
                    </a:p>
                  </a:txBody>
                  <a:tcPr marL="91467" marR="91467" marT="45693" marB="45693"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1 (0.4)</a:t>
                      </a:r>
                    </a:p>
                  </a:txBody>
                  <a:tcPr marL="91467" marR="91467" marT="45688" marB="45688"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r>
              <a:tr h="38209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≥7 y to &lt;8 y</a:t>
                      </a:r>
                    </a:p>
                  </a:txBody>
                  <a:tcPr marL="91443" marR="91443" marT="45736" marB="45736" anchor="ctr" horzOverflow="overflow">
                    <a:lnL w="12700" cmpd="sng">
                      <a:noFill/>
                    </a:lnL>
                    <a:lnR w="12700" cmpd="sng">
                      <a:noFill/>
                    </a:lnR>
                    <a:lnT w="127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0</a:t>
                      </a:r>
                      <a:endParaRPr lang="en-US" dirty="0"/>
                    </a:p>
                  </a:txBody>
                  <a:tcPr marL="91467" marR="91467" marT="45693" marB="45693" anchor="ctr" horzOverflow="overflow">
                    <a:lnL w="12700" cmpd="sng">
                      <a:noFill/>
                    </a:lnL>
                    <a:lnR w="12700" cmpd="sng">
                      <a:noFill/>
                    </a:lnR>
                    <a:lnT w="127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1 (0.4)</a:t>
                      </a:r>
                      <a:endParaRPr lang="en-US" dirty="0"/>
                    </a:p>
                  </a:txBody>
                  <a:tcPr marL="91467" marR="91467" marT="45693" marB="45693" anchor="ctr" horzOverflow="overflow">
                    <a:lnL w="12700" cmpd="sng">
                      <a:noFill/>
                    </a:lnL>
                    <a:lnR w="12700" cmpd="sng">
                      <a:noFill/>
                    </a:lnR>
                    <a:lnT w="127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0</a:t>
                      </a:r>
                      <a:endParaRPr lang="en-US" dirty="0"/>
                    </a:p>
                  </a:txBody>
                  <a:tcPr marL="91467" marR="91467" marT="45688" marB="45688" anchor="ctr" horzOverflow="overflow">
                    <a:lnL w="12700" cmpd="sng">
                      <a:noFill/>
                    </a:lnL>
                    <a:lnR w="12700" cmpd="sng">
                      <a:noFill/>
                    </a:lnR>
                    <a:lnT w="127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8" name="Rectangle 7"/>
          <p:cNvSpPr/>
          <p:nvPr/>
        </p:nvSpPr>
        <p:spPr>
          <a:xfrm>
            <a:off x="352594" y="6414770"/>
            <a:ext cx="5154613" cy="276999"/>
          </a:xfrm>
          <a:prstGeom prst="rect">
            <a:avLst/>
          </a:prstGeom>
        </p:spPr>
        <p:txBody>
          <a:bodyP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fontAlgn="auto">
              <a:spcBef>
                <a:spcPts val="0"/>
              </a:spcBef>
              <a:spcAft>
                <a:spcPts val="0"/>
              </a:spcAft>
              <a:defRPr/>
            </a:pPr>
            <a:r>
              <a:rPr lang="en-US" sz="1200" b="1" kern="0" dirty="0" smtClean="0">
                <a:solidFill>
                  <a:srgbClr val="FFFFFF"/>
                </a:solidFill>
              </a:rPr>
              <a:t>Larson RA, </a:t>
            </a:r>
            <a:r>
              <a:rPr lang="en-US" sz="1200" b="1" kern="0" dirty="0">
                <a:solidFill>
                  <a:srgbClr val="FFFFFF"/>
                </a:solidFill>
              </a:rPr>
              <a:t>et al. </a:t>
            </a:r>
            <a:r>
              <a:rPr lang="en-US" sz="1200" b="1" i="1" kern="0" dirty="0" smtClean="0">
                <a:solidFill>
                  <a:srgbClr val="FFFFFF"/>
                </a:solidFill>
              </a:rPr>
              <a:t>Blood</a:t>
            </a:r>
            <a:r>
              <a:rPr lang="en-US" sz="1200" b="1" kern="0" dirty="0" smtClean="0">
                <a:solidFill>
                  <a:srgbClr val="FFFFFF"/>
                </a:solidFill>
              </a:rPr>
              <a:t>. 2014;124: Abstract </a:t>
            </a:r>
            <a:r>
              <a:rPr lang="en-US" sz="1200" b="1" kern="0" dirty="0" smtClean="0"/>
              <a:t>4541</a:t>
            </a:r>
            <a:r>
              <a:rPr lang="en-US" sz="1200" b="1" kern="0" dirty="0" smtClean="0">
                <a:solidFill>
                  <a:srgbClr val="FFFFFF"/>
                </a:solidFill>
              </a:rPr>
              <a:t>.</a:t>
            </a:r>
            <a:endParaRPr lang="en-US" sz="1200" b="1" kern="0" dirty="0">
              <a:solidFill>
                <a:srgbClr val="FFFFFF"/>
              </a:solidFill>
            </a:endParaRPr>
          </a:p>
        </p:txBody>
      </p:sp>
    </p:spTree>
    <p:extLst>
      <p:ext uri="{BB962C8B-B14F-4D97-AF65-F5344CB8AC3E}">
        <p14:creationId xmlns:p14="http://schemas.microsoft.com/office/powerpoint/2010/main" val="110158534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275" y="333561"/>
            <a:ext cx="8042275" cy="717550"/>
          </a:xfrm>
        </p:spPr>
        <p:txBody>
          <a:bodyPr/>
          <a:lstStyle/>
          <a:p>
            <a:r>
              <a:rPr lang="en-US" dirty="0" smtClean="0"/>
              <a:t>Conclusions</a:t>
            </a:r>
            <a:endParaRPr lang="en-US" dirty="0"/>
          </a:p>
        </p:txBody>
      </p:sp>
      <p:sp>
        <p:nvSpPr>
          <p:cNvPr id="3" name="Content Placeholder 2"/>
          <p:cNvSpPr>
            <a:spLocks noGrp="1"/>
          </p:cNvSpPr>
          <p:nvPr>
            <p:ph idx="1"/>
          </p:nvPr>
        </p:nvSpPr>
        <p:spPr>
          <a:xfrm>
            <a:off x="279400" y="955548"/>
            <a:ext cx="8559804" cy="4876800"/>
          </a:xfrm>
        </p:spPr>
        <p:txBody>
          <a:bodyPr/>
          <a:lstStyle/>
          <a:p>
            <a:pPr>
              <a:lnSpc>
                <a:spcPct val="97000"/>
              </a:lnSpc>
              <a:spcBef>
                <a:spcPts val="600"/>
              </a:spcBef>
            </a:pPr>
            <a:r>
              <a:rPr lang="en-US" sz="1800" dirty="0" smtClean="0"/>
              <a:t>Nilotinib continued to show improved efficacy vs imatinib for the treatment of patients with CML-CP, including higher rates of molecular response, fewer progressions to AP/BC, and fewer deaths due to advanced CML</a:t>
            </a:r>
          </a:p>
          <a:p>
            <a:pPr>
              <a:lnSpc>
                <a:spcPct val="97000"/>
              </a:lnSpc>
              <a:spcBef>
                <a:spcPts val="600"/>
              </a:spcBef>
            </a:pPr>
            <a:r>
              <a:rPr lang="en-US" sz="1800" dirty="0" smtClean="0"/>
              <a:t>In each arm, patients with </a:t>
            </a:r>
            <a:r>
              <a:rPr lang="en-US" sz="1800" i="1" dirty="0"/>
              <a:t>BCR-ABL</a:t>
            </a:r>
            <a:r>
              <a:rPr lang="en-US" sz="1800" baseline="30000" dirty="0"/>
              <a:t>IS </a:t>
            </a:r>
            <a:r>
              <a:rPr lang="en-US" sz="1800" dirty="0" smtClean="0"/>
              <a:t>≤10</a:t>
            </a:r>
            <a:r>
              <a:rPr lang="en-US" sz="1800" dirty="0"/>
              <a:t>% at </a:t>
            </a:r>
            <a:r>
              <a:rPr lang="en-US" sz="1800" dirty="0" smtClean="0"/>
              <a:t>3 months (a milestone achieved by more patients in each nilotinib arm vs the imatinib arm) had higher 6-year rates of MR</a:t>
            </a:r>
            <a:r>
              <a:rPr lang="en-US" sz="1800" baseline="30000" dirty="0" smtClean="0"/>
              <a:t>4.5</a:t>
            </a:r>
            <a:r>
              <a:rPr lang="en-US" sz="1800" dirty="0" smtClean="0"/>
              <a:t>, PFS, and OS compared with patients with </a:t>
            </a:r>
            <a:r>
              <a:rPr lang="en-US" sz="1800" i="1" dirty="0" smtClean="0"/>
              <a:t>BCR-ABL</a:t>
            </a:r>
            <a:r>
              <a:rPr lang="en-US" sz="1800" baseline="30000" dirty="0" smtClean="0"/>
              <a:t>IS</a:t>
            </a:r>
            <a:r>
              <a:rPr lang="en-US" sz="1800" dirty="0" smtClean="0"/>
              <a:t> &gt;10% at 3 months</a:t>
            </a:r>
          </a:p>
          <a:p>
            <a:pPr>
              <a:lnSpc>
                <a:spcPct val="97000"/>
              </a:lnSpc>
              <a:spcBef>
                <a:spcPts val="600"/>
              </a:spcBef>
            </a:pPr>
            <a:r>
              <a:rPr lang="en-US" sz="1800" dirty="0" smtClean="0"/>
              <a:t>The safety profile of nilotinib remained consistent with previous reports</a:t>
            </a:r>
          </a:p>
          <a:p>
            <a:pPr lvl="1">
              <a:lnSpc>
                <a:spcPct val="97000"/>
              </a:lnSpc>
              <a:spcBef>
                <a:spcPts val="600"/>
              </a:spcBef>
            </a:pPr>
            <a:r>
              <a:rPr lang="en-US" sz="1800" dirty="0" smtClean="0"/>
              <a:t>Cardiovascular events were more common with nilotinib vs imatinib; however, few deaths in any arm occurred within 3 months of a cardiovascular event </a:t>
            </a:r>
          </a:p>
          <a:p>
            <a:pPr lvl="1">
              <a:lnSpc>
                <a:spcPct val="97000"/>
              </a:lnSpc>
              <a:spcBef>
                <a:spcPts val="600"/>
              </a:spcBef>
            </a:pPr>
            <a:r>
              <a:rPr lang="en-US" sz="1800" dirty="0" smtClean="0"/>
              <a:t>Pleural effusion, pericardial effusion, pulmonary edema, </a:t>
            </a:r>
            <a:r>
              <a:rPr lang="en-US" sz="1800" dirty="0"/>
              <a:t>p</a:t>
            </a:r>
            <a:r>
              <a:rPr lang="en-US" sz="1800" dirty="0" smtClean="0"/>
              <a:t>ulmonary hypertension, retinal vein occlusion</a:t>
            </a:r>
            <a:r>
              <a:rPr lang="en-US" sz="1800" dirty="0"/>
              <a:t>, </a:t>
            </a:r>
            <a:r>
              <a:rPr lang="en-US" sz="1800" dirty="0" smtClean="0"/>
              <a:t>thrombophlebitis, superficial thrombophlebitis</a:t>
            </a:r>
            <a:r>
              <a:rPr lang="en-US" sz="1800" dirty="0"/>
              <a:t>, </a:t>
            </a:r>
            <a:r>
              <a:rPr lang="en-US" sz="1800" dirty="0" smtClean="0"/>
              <a:t>and deep venous thrombosis were infrequent (&lt;2% of patients in any arm)</a:t>
            </a:r>
          </a:p>
          <a:p>
            <a:pPr>
              <a:lnSpc>
                <a:spcPct val="97000"/>
              </a:lnSpc>
              <a:spcBef>
                <a:spcPts val="600"/>
              </a:spcBef>
            </a:pPr>
            <a:r>
              <a:rPr lang="en-US" sz="1800" dirty="0" smtClean="0"/>
              <a:t>With 6 years of follow-up, results from ENESTnd continue to support use of front-line nilotinib 300 mg BID as a standard of care for patients with newly diagnosed </a:t>
            </a:r>
            <a:r>
              <a:rPr lang="en-US" sz="1800" dirty="0" err="1" smtClean="0"/>
              <a:t>Ph</a:t>
            </a:r>
            <a:r>
              <a:rPr lang="en-US" sz="1800" dirty="0" smtClean="0"/>
              <a:t>+ CML-CP</a:t>
            </a:r>
            <a:endParaRPr lang="en-US" sz="1800" dirty="0"/>
          </a:p>
        </p:txBody>
      </p:sp>
      <p:sp>
        <p:nvSpPr>
          <p:cNvPr id="5" name="Rectangle 4"/>
          <p:cNvSpPr/>
          <p:nvPr/>
        </p:nvSpPr>
        <p:spPr>
          <a:xfrm>
            <a:off x="377994" y="6529070"/>
            <a:ext cx="5154613" cy="276999"/>
          </a:xfrm>
          <a:prstGeom prst="rect">
            <a:avLst/>
          </a:prstGeom>
        </p:spPr>
        <p:txBody>
          <a:bodyP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fontAlgn="auto">
              <a:spcBef>
                <a:spcPts val="0"/>
              </a:spcBef>
              <a:spcAft>
                <a:spcPts val="0"/>
              </a:spcAft>
              <a:defRPr/>
            </a:pPr>
            <a:r>
              <a:rPr lang="en-US" sz="1200" b="1" kern="0" dirty="0" smtClean="0">
                <a:solidFill>
                  <a:srgbClr val="FFFFFF"/>
                </a:solidFill>
              </a:rPr>
              <a:t>Larson RA, </a:t>
            </a:r>
            <a:r>
              <a:rPr lang="en-US" sz="1200" b="1" kern="0" dirty="0">
                <a:solidFill>
                  <a:srgbClr val="FFFFFF"/>
                </a:solidFill>
              </a:rPr>
              <a:t>et al. </a:t>
            </a:r>
            <a:r>
              <a:rPr lang="en-US" sz="1200" b="1" i="1" kern="0" dirty="0" smtClean="0">
                <a:solidFill>
                  <a:srgbClr val="FFFFFF"/>
                </a:solidFill>
              </a:rPr>
              <a:t>Blood</a:t>
            </a:r>
            <a:r>
              <a:rPr lang="en-US" sz="1200" b="1" kern="0" dirty="0" smtClean="0">
                <a:solidFill>
                  <a:srgbClr val="FFFFFF"/>
                </a:solidFill>
              </a:rPr>
              <a:t>. 2014;124: Abstract </a:t>
            </a:r>
            <a:r>
              <a:rPr lang="en-US" sz="1200" b="1" kern="0" dirty="0" smtClean="0"/>
              <a:t>4541</a:t>
            </a:r>
            <a:r>
              <a:rPr lang="en-US" sz="1200" b="1" kern="0" dirty="0" smtClean="0">
                <a:solidFill>
                  <a:srgbClr val="FFFFFF"/>
                </a:solidFill>
              </a:rPr>
              <a:t>.</a:t>
            </a:r>
            <a:endParaRPr lang="en-US" sz="1200" b="1" kern="0" dirty="0">
              <a:solidFill>
                <a:srgbClr val="FFFFFF"/>
              </a:solidFill>
            </a:endParaRPr>
          </a:p>
        </p:txBody>
      </p:sp>
    </p:spTree>
    <p:extLst>
      <p:ext uri="{BB962C8B-B14F-4D97-AF65-F5344CB8AC3E}">
        <p14:creationId xmlns:p14="http://schemas.microsoft.com/office/powerpoint/2010/main" val="30433650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2626" y="185913"/>
            <a:ext cx="8042275" cy="717550"/>
          </a:xfrm>
        </p:spPr>
        <p:txBody>
          <a:bodyPr/>
          <a:lstStyle/>
          <a:p>
            <a:r>
              <a:rPr lang="en-US" dirty="0" smtClean="0"/>
              <a:t/>
            </a:r>
            <a:br>
              <a:rPr lang="en-US" dirty="0" smtClean="0"/>
            </a:br>
            <a:r>
              <a:rPr lang="en-US" dirty="0" smtClean="0"/>
              <a:t>Methods</a:t>
            </a:r>
            <a:br>
              <a:rPr lang="en-US" dirty="0" smtClean="0"/>
            </a:br>
            <a:r>
              <a:rPr lang="en-US" dirty="0" err="1" smtClean="0"/>
              <a:t>ENESTnd</a:t>
            </a:r>
            <a:r>
              <a:rPr lang="en-US" dirty="0" smtClean="0"/>
              <a:t> Study Design </a:t>
            </a:r>
            <a:endParaRPr lang="en-US" dirty="0"/>
          </a:p>
        </p:txBody>
      </p:sp>
      <p:grpSp>
        <p:nvGrpSpPr>
          <p:cNvPr id="4" name="Group 3"/>
          <p:cNvGrpSpPr/>
          <p:nvPr/>
        </p:nvGrpSpPr>
        <p:grpSpPr>
          <a:xfrm>
            <a:off x="2063325" y="1215420"/>
            <a:ext cx="6951109" cy="4093960"/>
            <a:chOff x="1579335" y="1455222"/>
            <a:chExt cx="6289809" cy="5144198"/>
          </a:xfrm>
        </p:grpSpPr>
        <p:sp>
          <p:nvSpPr>
            <p:cNvPr id="5" name="Freeform 4"/>
            <p:cNvSpPr>
              <a:spLocks/>
            </p:cNvSpPr>
            <p:nvPr/>
          </p:nvSpPr>
          <p:spPr bwMode="auto">
            <a:xfrm>
              <a:off x="3301476" y="3123587"/>
              <a:ext cx="4428565" cy="888279"/>
            </a:xfrm>
            <a:custGeom>
              <a:avLst/>
              <a:gdLst>
                <a:gd name="T0" fmla="*/ 2390 w 2390"/>
                <a:gd name="T1" fmla="*/ 187 h 363"/>
                <a:gd name="T2" fmla="*/ 2169 w 2390"/>
                <a:gd name="T3" fmla="*/ 0 h 363"/>
                <a:gd name="T4" fmla="*/ 2169 w 2390"/>
                <a:gd name="T5" fmla="*/ 53 h 363"/>
                <a:gd name="T6" fmla="*/ 0 w 2390"/>
                <a:gd name="T7" fmla="*/ 55 h 363"/>
                <a:gd name="T8" fmla="*/ 0 w 2390"/>
                <a:gd name="T9" fmla="*/ 319 h 363"/>
                <a:gd name="T10" fmla="*/ 2169 w 2390"/>
                <a:gd name="T11" fmla="*/ 319 h 363"/>
                <a:gd name="T12" fmla="*/ 2169 w 2390"/>
                <a:gd name="T13" fmla="*/ 363 h 363"/>
                <a:gd name="T14" fmla="*/ 2390 w 2390"/>
                <a:gd name="T15" fmla="*/ 187 h 3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90" h="363">
                  <a:moveTo>
                    <a:pt x="2390" y="187"/>
                  </a:moveTo>
                  <a:lnTo>
                    <a:pt x="2169" y="0"/>
                  </a:lnTo>
                  <a:lnTo>
                    <a:pt x="2169" y="53"/>
                  </a:lnTo>
                  <a:lnTo>
                    <a:pt x="0" y="55"/>
                  </a:lnTo>
                  <a:lnTo>
                    <a:pt x="0" y="319"/>
                  </a:lnTo>
                  <a:lnTo>
                    <a:pt x="2169" y="319"/>
                  </a:lnTo>
                  <a:lnTo>
                    <a:pt x="2169" y="363"/>
                  </a:lnTo>
                  <a:lnTo>
                    <a:pt x="2390" y="187"/>
                  </a:lnTo>
                  <a:close/>
                </a:path>
              </a:pathLst>
            </a:custGeom>
            <a:solidFill>
              <a:srgbClr val="00B0F0"/>
            </a:solidFill>
            <a:ln>
              <a:noFill/>
            </a:ln>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rgbClr val="FFFFFF"/>
                </a:solidFill>
              </a:endParaRPr>
            </a:p>
          </p:txBody>
        </p:sp>
        <p:sp>
          <p:nvSpPr>
            <p:cNvPr id="6" name="Freeform 5"/>
            <p:cNvSpPr>
              <a:spLocks/>
            </p:cNvSpPr>
            <p:nvPr/>
          </p:nvSpPr>
          <p:spPr bwMode="auto">
            <a:xfrm>
              <a:off x="3306515" y="4156115"/>
              <a:ext cx="4431521" cy="1733874"/>
            </a:xfrm>
            <a:custGeom>
              <a:avLst/>
              <a:gdLst>
                <a:gd name="T0" fmla="*/ 0 w 2396"/>
                <a:gd name="T1" fmla="*/ 702 h 757"/>
                <a:gd name="T2" fmla="*/ 2187 w 2396"/>
                <a:gd name="T3" fmla="*/ 704 h 757"/>
                <a:gd name="T4" fmla="*/ 2187 w 2396"/>
                <a:gd name="T5" fmla="*/ 757 h 757"/>
                <a:gd name="T6" fmla="*/ 2396 w 2396"/>
                <a:gd name="T7" fmla="*/ 572 h 757"/>
                <a:gd name="T8" fmla="*/ 2187 w 2396"/>
                <a:gd name="T9" fmla="*/ 392 h 757"/>
                <a:gd name="T10" fmla="*/ 2187 w 2396"/>
                <a:gd name="T11" fmla="*/ 440 h 757"/>
                <a:gd name="T12" fmla="*/ 169 w 2396"/>
                <a:gd name="T13" fmla="*/ 440 h 757"/>
                <a:gd name="T14" fmla="*/ 0 w 2396"/>
                <a:gd name="T15" fmla="*/ 0 h 757"/>
                <a:gd name="T16" fmla="*/ 0 w 2396"/>
                <a:gd name="T17" fmla="*/ 702 h 757"/>
                <a:gd name="T18" fmla="*/ 0 w 2396"/>
                <a:gd name="T19" fmla="*/ 702 h 7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96" h="757">
                  <a:moveTo>
                    <a:pt x="0" y="702"/>
                  </a:moveTo>
                  <a:lnTo>
                    <a:pt x="2187" y="704"/>
                  </a:lnTo>
                  <a:lnTo>
                    <a:pt x="2187" y="757"/>
                  </a:lnTo>
                  <a:lnTo>
                    <a:pt x="2396" y="572"/>
                  </a:lnTo>
                  <a:lnTo>
                    <a:pt x="2187" y="392"/>
                  </a:lnTo>
                  <a:lnTo>
                    <a:pt x="2187" y="440"/>
                  </a:lnTo>
                  <a:lnTo>
                    <a:pt x="169" y="440"/>
                  </a:lnTo>
                  <a:lnTo>
                    <a:pt x="0" y="0"/>
                  </a:lnTo>
                  <a:lnTo>
                    <a:pt x="0" y="702"/>
                  </a:lnTo>
                  <a:lnTo>
                    <a:pt x="0" y="702"/>
                  </a:lnTo>
                  <a:close/>
                </a:path>
              </a:pathLst>
            </a:custGeom>
            <a:solidFill>
              <a:srgbClr val="FFFF99"/>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rgbClr val="FFFFFF"/>
                </a:solidFill>
              </a:endParaRPr>
            </a:p>
          </p:txBody>
        </p:sp>
        <p:sp>
          <p:nvSpPr>
            <p:cNvPr id="7" name="Freeform 6"/>
            <p:cNvSpPr>
              <a:spLocks/>
            </p:cNvSpPr>
            <p:nvPr/>
          </p:nvSpPr>
          <p:spPr bwMode="auto">
            <a:xfrm>
              <a:off x="3290433" y="1455222"/>
              <a:ext cx="4347503" cy="1569603"/>
            </a:xfrm>
            <a:custGeom>
              <a:avLst/>
              <a:gdLst>
                <a:gd name="T0" fmla="*/ 0 w 2396"/>
                <a:gd name="T1" fmla="*/ 55 h 757"/>
                <a:gd name="T2" fmla="*/ 2187 w 2396"/>
                <a:gd name="T3" fmla="*/ 53 h 757"/>
                <a:gd name="T4" fmla="*/ 2187 w 2396"/>
                <a:gd name="T5" fmla="*/ 0 h 757"/>
                <a:gd name="T6" fmla="*/ 2396 w 2396"/>
                <a:gd name="T7" fmla="*/ 185 h 757"/>
                <a:gd name="T8" fmla="*/ 2187 w 2396"/>
                <a:gd name="T9" fmla="*/ 365 h 757"/>
                <a:gd name="T10" fmla="*/ 2187 w 2396"/>
                <a:gd name="T11" fmla="*/ 317 h 757"/>
                <a:gd name="T12" fmla="*/ 169 w 2396"/>
                <a:gd name="T13" fmla="*/ 317 h 757"/>
                <a:gd name="T14" fmla="*/ 0 w 2396"/>
                <a:gd name="T15" fmla="*/ 757 h 757"/>
                <a:gd name="T16" fmla="*/ 0 w 2396"/>
                <a:gd name="T17" fmla="*/ 55 h 757"/>
                <a:gd name="T18" fmla="*/ 0 w 2396"/>
                <a:gd name="T19" fmla="*/ 55 h 7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96" h="757">
                  <a:moveTo>
                    <a:pt x="0" y="55"/>
                  </a:moveTo>
                  <a:lnTo>
                    <a:pt x="2187" y="53"/>
                  </a:lnTo>
                  <a:lnTo>
                    <a:pt x="2187" y="0"/>
                  </a:lnTo>
                  <a:lnTo>
                    <a:pt x="2396" y="185"/>
                  </a:lnTo>
                  <a:lnTo>
                    <a:pt x="2187" y="365"/>
                  </a:lnTo>
                  <a:lnTo>
                    <a:pt x="2187" y="317"/>
                  </a:lnTo>
                  <a:lnTo>
                    <a:pt x="169" y="317"/>
                  </a:lnTo>
                  <a:lnTo>
                    <a:pt x="0" y="757"/>
                  </a:lnTo>
                  <a:lnTo>
                    <a:pt x="0" y="55"/>
                  </a:lnTo>
                  <a:lnTo>
                    <a:pt x="0" y="55"/>
                  </a:lnTo>
                  <a:close/>
                </a:path>
              </a:pathLst>
            </a:custGeom>
            <a:solidFill>
              <a:schemeClr val="tx1">
                <a:lumMod val="65000"/>
              </a:schemeClr>
            </a:solidFill>
            <a:ln>
              <a:noFill/>
            </a:ln>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rgbClr val="FFFFFF"/>
                </a:solidFill>
              </a:endParaRPr>
            </a:p>
          </p:txBody>
        </p:sp>
        <p:sp>
          <p:nvSpPr>
            <p:cNvPr id="8" name="Rectangle 7"/>
            <p:cNvSpPr>
              <a:spLocks noChangeArrowheads="1"/>
            </p:cNvSpPr>
            <p:nvPr/>
          </p:nvSpPr>
          <p:spPr bwMode="auto">
            <a:xfrm>
              <a:off x="3507792" y="5259615"/>
              <a:ext cx="4000172" cy="446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0" tIns="0" rIns="0" bIns="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hangingPunct="0">
                <a:spcAft>
                  <a:spcPct val="25000"/>
                </a:spcAft>
                <a:tabLst>
                  <a:tab pos="1717675" algn="l"/>
                </a:tabLst>
              </a:pPr>
              <a:r>
                <a:rPr lang="en-US" sz="2000" b="1" dirty="0">
                  <a:solidFill>
                    <a:srgbClr val="000000"/>
                  </a:solidFill>
                  <a:ea typeface="MS PGothic" pitchFamily="34" charset="-128"/>
                </a:rPr>
                <a:t>Imatinib 400 mg QD (</a:t>
              </a:r>
              <a:r>
                <a:rPr lang="en-US" sz="2000" b="1" dirty="0" smtClean="0">
                  <a:solidFill>
                    <a:srgbClr val="000000"/>
                  </a:solidFill>
                  <a:ea typeface="MS PGothic" pitchFamily="34" charset="-128"/>
                </a:rPr>
                <a:t>n = 283</a:t>
              </a:r>
              <a:r>
                <a:rPr lang="en-US" sz="2000" b="1" dirty="0">
                  <a:solidFill>
                    <a:srgbClr val="000000"/>
                  </a:solidFill>
                  <a:ea typeface="MS PGothic" pitchFamily="34" charset="-128"/>
                </a:rPr>
                <a:t>)</a:t>
              </a:r>
            </a:p>
          </p:txBody>
        </p:sp>
        <p:sp>
          <p:nvSpPr>
            <p:cNvPr id="9" name="Rectangle 8"/>
            <p:cNvSpPr>
              <a:spLocks noChangeArrowheads="1"/>
            </p:cNvSpPr>
            <p:nvPr/>
          </p:nvSpPr>
          <p:spPr bwMode="auto">
            <a:xfrm>
              <a:off x="3396085" y="1637130"/>
              <a:ext cx="3902873" cy="446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0" tIns="0" rIns="0" bIns="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hangingPunct="0">
                <a:spcAft>
                  <a:spcPct val="25000"/>
                </a:spcAft>
                <a:tabLst>
                  <a:tab pos="1541463" algn="l"/>
                </a:tabLst>
              </a:pPr>
              <a:r>
                <a:rPr lang="en-US" sz="2000" b="1" dirty="0">
                  <a:solidFill>
                    <a:srgbClr val="FFFFFF"/>
                  </a:solidFill>
                  <a:ea typeface="MS PGothic" pitchFamily="34" charset="-128"/>
                </a:rPr>
                <a:t>Nilotinib 300 mg BID (</a:t>
              </a:r>
              <a:r>
                <a:rPr lang="en-US" sz="2000" b="1" dirty="0" smtClean="0">
                  <a:solidFill>
                    <a:srgbClr val="FFFFFF"/>
                  </a:solidFill>
                  <a:ea typeface="MS PGothic" pitchFamily="34" charset="-128"/>
                </a:rPr>
                <a:t>n = 282</a:t>
              </a:r>
              <a:r>
                <a:rPr lang="en-US" sz="2000" b="1" dirty="0">
                  <a:solidFill>
                    <a:srgbClr val="FFFFFF"/>
                  </a:solidFill>
                  <a:ea typeface="MS PGothic" pitchFamily="34" charset="-128"/>
                </a:rPr>
                <a:t>)</a:t>
              </a:r>
              <a:endParaRPr lang="en-US" sz="1600" dirty="0">
                <a:solidFill>
                  <a:srgbClr val="FFFFFF"/>
                </a:solidFill>
                <a:ea typeface="MS PGothic" pitchFamily="34" charset="-128"/>
              </a:endParaRPr>
            </a:p>
          </p:txBody>
        </p:sp>
        <p:sp>
          <p:nvSpPr>
            <p:cNvPr id="10" name="Rectangle 9"/>
            <p:cNvSpPr>
              <a:spLocks noChangeArrowheads="1"/>
            </p:cNvSpPr>
            <p:nvPr/>
          </p:nvSpPr>
          <p:spPr bwMode="auto">
            <a:xfrm>
              <a:off x="1993269" y="1574848"/>
              <a:ext cx="1297166" cy="4201029"/>
            </a:xfrm>
            <a:prstGeom prst="rect">
              <a:avLst/>
            </a:prstGeom>
            <a:solidFill>
              <a:srgbClr val="FFFF66"/>
            </a:solidFill>
            <a:ln>
              <a:noFill/>
            </a:ln>
            <a:extLst>
              <a:ext uri="{91240B29-F687-4F45-9708-019B960494DF}">
                <a14:hiddenLine xmlns:a14="http://schemas.microsoft.com/office/drawing/2010/main" w="38100">
                  <a:solidFill>
                    <a:schemeClr val="tx1"/>
                  </a:solidFill>
                  <a:miter lim="800000"/>
                  <a:headEnd/>
                  <a:tailEnd/>
                </a14:hiddenLine>
              </a:ext>
            </a:extLst>
          </p:spPr>
          <p:txBody>
            <a:bodyPr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85000"/>
                </a:lnSpc>
              </a:pPr>
              <a:r>
                <a:rPr lang="en-US" b="1" dirty="0">
                  <a:solidFill>
                    <a:srgbClr val="000000"/>
                  </a:solidFill>
                  <a:ea typeface="MS PGothic" pitchFamily="34" charset="-128"/>
                </a:rPr>
                <a:t>R</a:t>
              </a:r>
            </a:p>
            <a:p>
              <a:pPr algn="ctr">
                <a:lnSpc>
                  <a:spcPct val="85000"/>
                </a:lnSpc>
              </a:pPr>
              <a:r>
                <a:rPr lang="en-US" b="1" dirty="0">
                  <a:solidFill>
                    <a:srgbClr val="000000"/>
                  </a:solidFill>
                  <a:ea typeface="MS PGothic" pitchFamily="34" charset="-128"/>
                </a:rPr>
                <a:t>A</a:t>
              </a:r>
            </a:p>
            <a:p>
              <a:pPr algn="ctr">
                <a:lnSpc>
                  <a:spcPct val="85000"/>
                </a:lnSpc>
              </a:pPr>
              <a:r>
                <a:rPr lang="en-US" b="1" dirty="0">
                  <a:solidFill>
                    <a:srgbClr val="000000"/>
                  </a:solidFill>
                  <a:ea typeface="MS PGothic" pitchFamily="34" charset="-128"/>
                </a:rPr>
                <a:t>N</a:t>
              </a:r>
            </a:p>
            <a:p>
              <a:pPr algn="ctr">
                <a:lnSpc>
                  <a:spcPct val="85000"/>
                </a:lnSpc>
              </a:pPr>
              <a:r>
                <a:rPr lang="en-US" b="1" dirty="0" smtClean="0">
                  <a:solidFill>
                    <a:srgbClr val="000000"/>
                  </a:solidFill>
                  <a:ea typeface="MS PGothic" pitchFamily="34" charset="-128"/>
                </a:rPr>
                <a:t>D</a:t>
              </a:r>
            </a:p>
            <a:p>
              <a:pPr algn="ctr">
                <a:lnSpc>
                  <a:spcPct val="85000"/>
                </a:lnSpc>
              </a:pPr>
              <a:r>
                <a:rPr lang="en-US" b="1" dirty="0" smtClean="0">
                  <a:solidFill>
                    <a:srgbClr val="000000"/>
                  </a:solidFill>
                  <a:ea typeface="MS PGothic" pitchFamily="34" charset="-128"/>
                </a:rPr>
                <a:t>O</a:t>
              </a:r>
              <a:endParaRPr lang="en-US" b="1" dirty="0">
                <a:solidFill>
                  <a:srgbClr val="000000"/>
                </a:solidFill>
                <a:ea typeface="MS PGothic" pitchFamily="34" charset="-128"/>
              </a:endParaRPr>
            </a:p>
            <a:p>
              <a:pPr algn="ctr">
                <a:lnSpc>
                  <a:spcPct val="85000"/>
                </a:lnSpc>
              </a:pPr>
              <a:r>
                <a:rPr lang="en-US" b="1" dirty="0">
                  <a:solidFill>
                    <a:srgbClr val="000000"/>
                  </a:solidFill>
                  <a:ea typeface="MS PGothic" pitchFamily="34" charset="-128"/>
                </a:rPr>
                <a:t>M</a:t>
              </a:r>
            </a:p>
            <a:p>
              <a:pPr algn="ctr">
                <a:lnSpc>
                  <a:spcPct val="85000"/>
                </a:lnSpc>
              </a:pPr>
              <a:r>
                <a:rPr lang="en-US" b="1" dirty="0">
                  <a:solidFill>
                    <a:srgbClr val="000000"/>
                  </a:solidFill>
                  <a:ea typeface="MS PGothic" pitchFamily="34" charset="-128"/>
                </a:rPr>
                <a:t>I</a:t>
              </a:r>
            </a:p>
            <a:p>
              <a:pPr algn="ctr">
                <a:lnSpc>
                  <a:spcPct val="85000"/>
                </a:lnSpc>
              </a:pPr>
              <a:r>
                <a:rPr lang="en-US" b="1" dirty="0">
                  <a:solidFill>
                    <a:srgbClr val="000000"/>
                  </a:solidFill>
                  <a:ea typeface="MS PGothic" pitchFamily="34" charset="-128"/>
                </a:rPr>
                <a:t>Z</a:t>
              </a:r>
            </a:p>
            <a:p>
              <a:pPr algn="ctr">
                <a:lnSpc>
                  <a:spcPct val="85000"/>
                </a:lnSpc>
              </a:pPr>
              <a:r>
                <a:rPr lang="en-US" b="1" dirty="0" smtClean="0">
                  <a:solidFill>
                    <a:srgbClr val="000000"/>
                  </a:solidFill>
                  <a:ea typeface="MS PGothic" pitchFamily="34" charset="-128"/>
                </a:rPr>
                <a:t>E</a:t>
              </a:r>
            </a:p>
            <a:p>
              <a:pPr algn="ctr">
                <a:lnSpc>
                  <a:spcPct val="85000"/>
                </a:lnSpc>
              </a:pPr>
              <a:endParaRPr lang="en-US" b="1" dirty="0" smtClean="0">
                <a:solidFill>
                  <a:srgbClr val="000000"/>
                </a:solidFill>
                <a:ea typeface="MS PGothic" pitchFamily="34" charset="-128"/>
              </a:endParaRPr>
            </a:p>
          </p:txBody>
        </p:sp>
        <p:sp>
          <p:nvSpPr>
            <p:cNvPr id="11" name="Rectangle 10"/>
            <p:cNvSpPr>
              <a:spLocks noChangeArrowheads="1"/>
            </p:cNvSpPr>
            <p:nvPr/>
          </p:nvSpPr>
          <p:spPr bwMode="auto">
            <a:xfrm>
              <a:off x="3396665" y="3418824"/>
              <a:ext cx="3823914" cy="446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0" tIns="0" rIns="0" bIns="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hangingPunct="0">
                <a:spcAft>
                  <a:spcPct val="25000"/>
                </a:spcAft>
                <a:tabLst>
                  <a:tab pos="1541463" algn="l"/>
                </a:tabLst>
              </a:pPr>
              <a:r>
                <a:rPr lang="en-US" sz="2000" b="1" dirty="0">
                  <a:solidFill>
                    <a:srgbClr val="FFFFFF"/>
                  </a:solidFill>
                  <a:ea typeface="MS PGothic" pitchFamily="34" charset="-128"/>
                </a:rPr>
                <a:t>Nilotinib 400 mg BID (</a:t>
              </a:r>
              <a:r>
                <a:rPr lang="en-US" sz="2000" b="1" dirty="0" smtClean="0">
                  <a:solidFill>
                    <a:srgbClr val="FFFFFF"/>
                  </a:solidFill>
                  <a:ea typeface="MS PGothic" pitchFamily="34" charset="-128"/>
                </a:rPr>
                <a:t>n = 281</a:t>
              </a:r>
              <a:r>
                <a:rPr lang="en-US" sz="2000" b="1" dirty="0">
                  <a:solidFill>
                    <a:srgbClr val="FFFFFF"/>
                  </a:solidFill>
                  <a:ea typeface="MS PGothic" pitchFamily="34" charset="-128"/>
                </a:rPr>
                <a:t>)</a:t>
              </a:r>
              <a:endParaRPr lang="en-US" sz="1600" dirty="0">
                <a:solidFill>
                  <a:srgbClr val="FFFFFF"/>
                </a:solidFill>
                <a:ea typeface="MS PGothic" pitchFamily="34" charset="-128"/>
              </a:endParaRPr>
            </a:p>
          </p:txBody>
        </p:sp>
        <p:sp>
          <p:nvSpPr>
            <p:cNvPr id="12" name="Rectangle 11"/>
            <p:cNvSpPr>
              <a:spLocks noChangeArrowheads="1"/>
            </p:cNvSpPr>
            <p:nvPr/>
          </p:nvSpPr>
          <p:spPr bwMode="auto">
            <a:xfrm>
              <a:off x="3089025" y="6134535"/>
              <a:ext cx="4780119" cy="464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dirty="0" smtClean="0">
                  <a:solidFill>
                    <a:srgbClr val="FFFFFF"/>
                  </a:solidFill>
                </a:rPr>
                <a:t>Planned follow-up: 10 </a:t>
              </a:r>
              <a:r>
                <a:rPr lang="en-US" b="1" dirty="0" err="1" smtClean="0">
                  <a:solidFill>
                    <a:srgbClr val="FFFFFF"/>
                  </a:solidFill>
                </a:rPr>
                <a:t>years</a:t>
              </a:r>
              <a:r>
                <a:rPr lang="en-US" b="1" baseline="30000" dirty="0" err="1" smtClean="0">
                  <a:solidFill>
                    <a:srgbClr val="FFFFFF"/>
                  </a:solidFill>
                </a:rPr>
                <a:t>a,b</a:t>
              </a:r>
              <a:endParaRPr lang="en-US" b="1" baseline="30000" dirty="0">
                <a:solidFill>
                  <a:srgbClr val="FFFFFF"/>
                </a:solidFill>
              </a:endParaRPr>
            </a:p>
          </p:txBody>
        </p:sp>
        <p:sp>
          <p:nvSpPr>
            <p:cNvPr id="13" name="Line 18"/>
            <p:cNvSpPr>
              <a:spLocks noChangeShapeType="1"/>
            </p:cNvSpPr>
            <p:nvPr/>
          </p:nvSpPr>
          <p:spPr bwMode="auto">
            <a:xfrm>
              <a:off x="3311407" y="6134535"/>
              <a:ext cx="4426630" cy="0"/>
            </a:xfrm>
            <a:prstGeom prst="line">
              <a:avLst/>
            </a:prstGeom>
            <a:noFill/>
            <a:ln w="476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rgbClr val="FFFFFF"/>
                </a:solidFill>
              </a:endParaRPr>
            </a:p>
          </p:txBody>
        </p:sp>
        <p:sp>
          <p:nvSpPr>
            <p:cNvPr id="14" name="Freeform 13"/>
            <p:cNvSpPr>
              <a:spLocks/>
            </p:cNvSpPr>
            <p:nvPr/>
          </p:nvSpPr>
          <p:spPr bwMode="auto">
            <a:xfrm>
              <a:off x="1579335" y="1576056"/>
              <a:ext cx="307507" cy="4198969"/>
            </a:xfrm>
            <a:custGeom>
              <a:avLst/>
              <a:gdLst>
                <a:gd name="T0" fmla="*/ 55380138 w 673"/>
                <a:gd name="T1" fmla="*/ 0 h 625"/>
                <a:gd name="T2" fmla="*/ 49729256 w 673"/>
                <a:gd name="T3" fmla="*/ 5040315 h 625"/>
                <a:gd name="T4" fmla="*/ 44426007 w 673"/>
                <a:gd name="T5" fmla="*/ 15120945 h 625"/>
                <a:gd name="T6" fmla="*/ 39818024 w 673"/>
                <a:gd name="T7" fmla="*/ 30241891 h 625"/>
                <a:gd name="T8" fmla="*/ 35818907 w 673"/>
                <a:gd name="T9" fmla="*/ 47883780 h 625"/>
                <a:gd name="T10" fmla="*/ 32776011 w 673"/>
                <a:gd name="T11" fmla="*/ 68045045 h 625"/>
                <a:gd name="T12" fmla="*/ 30515658 w 673"/>
                <a:gd name="T13" fmla="*/ 90725660 h 625"/>
                <a:gd name="T14" fmla="*/ 29385481 w 673"/>
                <a:gd name="T15" fmla="*/ 118448201 h 625"/>
                <a:gd name="T16" fmla="*/ 29211517 w 673"/>
                <a:gd name="T17" fmla="*/ 655240898 h 625"/>
                <a:gd name="T18" fmla="*/ 28689920 w 673"/>
                <a:gd name="T19" fmla="*/ 682963413 h 625"/>
                <a:gd name="T20" fmla="*/ 26951164 w 673"/>
                <a:gd name="T21" fmla="*/ 705644028 h 625"/>
                <a:gd name="T22" fmla="*/ 24255901 w 673"/>
                <a:gd name="T23" fmla="*/ 728326231 h 625"/>
                <a:gd name="T24" fmla="*/ 20691408 w 673"/>
                <a:gd name="T25" fmla="*/ 748487483 h 625"/>
                <a:gd name="T26" fmla="*/ 16344662 w 673"/>
                <a:gd name="T27" fmla="*/ 763608422 h 625"/>
                <a:gd name="T28" fmla="*/ 11389046 w 673"/>
                <a:gd name="T29" fmla="*/ 776208411 h 625"/>
                <a:gd name="T30" fmla="*/ 5911831 w 673"/>
                <a:gd name="T31" fmla="*/ 783769675 h 625"/>
                <a:gd name="T32" fmla="*/ 0 w 673"/>
                <a:gd name="T33" fmla="*/ 786289038 h 625"/>
                <a:gd name="T34" fmla="*/ 5911831 w 673"/>
                <a:gd name="T35" fmla="*/ 788809988 h 625"/>
                <a:gd name="T36" fmla="*/ 11389046 w 673"/>
                <a:gd name="T37" fmla="*/ 796369664 h 625"/>
                <a:gd name="T38" fmla="*/ 16344662 w 673"/>
                <a:gd name="T39" fmla="*/ 808971240 h 625"/>
                <a:gd name="T40" fmla="*/ 20691408 w 673"/>
                <a:gd name="T41" fmla="*/ 824092179 h 625"/>
                <a:gd name="T42" fmla="*/ 24255901 w 673"/>
                <a:gd name="T43" fmla="*/ 844253630 h 625"/>
                <a:gd name="T44" fmla="*/ 26951164 w 673"/>
                <a:gd name="T45" fmla="*/ 866934245 h 625"/>
                <a:gd name="T46" fmla="*/ 28689920 w 673"/>
                <a:gd name="T47" fmla="*/ 889616448 h 625"/>
                <a:gd name="T48" fmla="*/ 29211517 w 673"/>
                <a:gd name="T49" fmla="*/ 917337376 h 625"/>
                <a:gd name="T50" fmla="*/ 29385481 w 673"/>
                <a:gd name="T51" fmla="*/ 1454131512 h 625"/>
                <a:gd name="T52" fmla="*/ 30515658 w 673"/>
                <a:gd name="T53" fmla="*/ 1481852440 h 625"/>
                <a:gd name="T54" fmla="*/ 32776011 w 673"/>
                <a:gd name="T55" fmla="*/ 1504534642 h 625"/>
                <a:gd name="T56" fmla="*/ 35818907 w 673"/>
                <a:gd name="T57" fmla="*/ 1524695895 h 625"/>
                <a:gd name="T58" fmla="*/ 39818024 w 673"/>
                <a:gd name="T59" fmla="*/ 1542336197 h 625"/>
                <a:gd name="T60" fmla="*/ 44426007 w 673"/>
                <a:gd name="T61" fmla="*/ 1557457136 h 625"/>
                <a:gd name="T62" fmla="*/ 49729256 w 673"/>
                <a:gd name="T63" fmla="*/ 1567537762 h 625"/>
                <a:gd name="T64" fmla="*/ 55380138 w 673"/>
                <a:gd name="T65" fmla="*/ 1572578075 h 62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673"/>
                <a:gd name="T100" fmla="*/ 0 h 625"/>
                <a:gd name="T101" fmla="*/ 673 w 673"/>
                <a:gd name="T102" fmla="*/ 625 h 62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673" h="625">
                  <a:moveTo>
                    <a:pt x="672" y="0"/>
                  </a:moveTo>
                  <a:lnTo>
                    <a:pt x="637" y="0"/>
                  </a:lnTo>
                  <a:lnTo>
                    <a:pt x="604" y="1"/>
                  </a:lnTo>
                  <a:lnTo>
                    <a:pt x="572" y="2"/>
                  </a:lnTo>
                  <a:lnTo>
                    <a:pt x="541" y="4"/>
                  </a:lnTo>
                  <a:lnTo>
                    <a:pt x="511" y="6"/>
                  </a:lnTo>
                  <a:lnTo>
                    <a:pt x="483" y="9"/>
                  </a:lnTo>
                  <a:lnTo>
                    <a:pt x="458" y="12"/>
                  </a:lnTo>
                  <a:lnTo>
                    <a:pt x="434" y="15"/>
                  </a:lnTo>
                  <a:lnTo>
                    <a:pt x="412" y="19"/>
                  </a:lnTo>
                  <a:lnTo>
                    <a:pt x="393" y="23"/>
                  </a:lnTo>
                  <a:lnTo>
                    <a:pt x="377" y="27"/>
                  </a:lnTo>
                  <a:lnTo>
                    <a:pt x="362" y="32"/>
                  </a:lnTo>
                  <a:lnTo>
                    <a:pt x="351" y="36"/>
                  </a:lnTo>
                  <a:lnTo>
                    <a:pt x="342" y="41"/>
                  </a:lnTo>
                  <a:lnTo>
                    <a:pt x="338" y="47"/>
                  </a:lnTo>
                  <a:lnTo>
                    <a:pt x="336" y="52"/>
                  </a:lnTo>
                  <a:lnTo>
                    <a:pt x="336" y="260"/>
                  </a:lnTo>
                  <a:lnTo>
                    <a:pt x="334" y="265"/>
                  </a:lnTo>
                  <a:lnTo>
                    <a:pt x="330" y="271"/>
                  </a:lnTo>
                  <a:lnTo>
                    <a:pt x="321" y="276"/>
                  </a:lnTo>
                  <a:lnTo>
                    <a:pt x="310" y="280"/>
                  </a:lnTo>
                  <a:lnTo>
                    <a:pt x="296" y="285"/>
                  </a:lnTo>
                  <a:lnTo>
                    <a:pt x="279" y="289"/>
                  </a:lnTo>
                  <a:lnTo>
                    <a:pt x="260" y="293"/>
                  </a:lnTo>
                  <a:lnTo>
                    <a:pt x="238" y="297"/>
                  </a:lnTo>
                  <a:lnTo>
                    <a:pt x="214" y="300"/>
                  </a:lnTo>
                  <a:lnTo>
                    <a:pt x="188" y="303"/>
                  </a:lnTo>
                  <a:lnTo>
                    <a:pt x="160" y="306"/>
                  </a:lnTo>
                  <a:lnTo>
                    <a:pt x="131" y="308"/>
                  </a:lnTo>
                  <a:lnTo>
                    <a:pt x="100" y="310"/>
                  </a:lnTo>
                  <a:lnTo>
                    <a:pt x="68" y="311"/>
                  </a:lnTo>
                  <a:lnTo>
                    <a:pt x="34" y="312"/>
                  </a:lnTo>
                  <a:lnTo>
                    <a:pt x="0" y="312"/>
                  </a:lnTo>
                  <a:lnTo>
                    <a:pt x="34" y="312"/>
                  </a:lnTo>
                  <a:lnTo>
                    <a:pt x="68" y="313"/>
                  </a:lnTo>
                  <a:lnTo>
                    <a:pt x="100" y="314"/>
                  </a:lnTo>
                  <a:lnTo>
                    <a:pt x="131" y="316"/>
                  </a:lnTo>
                  <a:lnTo>
                    <a:pt x="160" y="318"/>
                  </a:lnTo>
                  <a:lnTo>
                    <a:pt x="188" y="321"/>
                  </a:lnTo>
                  <a:lnTo>
                    <a:pt x="214" y="324"/>
                  </a:lnTo>
                  <a:lnTo>
                    <a:pt x="238" y="327"/>
                  </a:lnTo>
                  <a:lnTo>
                    <a:pt x="260" y="331"/>
                  </a:lnTo>
                  <a:lnTo>
                    <a:pt x="279" y="335"/>
                  </a:lnTo>
                  <a:lnTo>
                    <a:pt x="296" y="339"/>
                  </a:lnTo>
                  <a:lnTo>
                    <a:pt x="310" y="344"/>
                  </a:lnTo>
                  <a:lnTo>
                    <a:pt x="321" y="348"/>
                  </a:lnTo>
                  <a:lnTo>
                    <a:pt x="330" y="353"/>
                  </a:lnTo>
                  <a:lnTo>
                    <a:pt x="334" y="359"/>
                  </a:lnTo>
                  <a:lnTo>
                    <a:pt x="336" y="364"/>
                  </a:lnTo>
                  <a:lnTo>
                    <a:pt x="336" y="572"/>
                  </a:lnTo>
                  <a:lnTo>
                    <a:pt x="338" y="577"/>
                  </a:lnTo>
                  <a:lnTo>
                    <a:pt x="342" y="583"/>
                  </a:lnTo>
                  <a:lnTo>
                    <a:pt x="351" y="588"/>
                  </a:lnTo>
                  <a:lnTo>
                    <a:pt x="362" y="592"/>
                  </a:lnTo>
                  <a:lnTo>
                    <a:pt x="377" y="597"/>
                  </a:lnTo>
                  <a:lnTo>
                    <a:pt x="393" y="601"/>
                  </a:lnTo>
                  <a:lnTo>
                    <a:pt x="412" y="605"/>
                  </a:lnTo>
                  <a:lnTo>
                    <a:pt x="434" y="609"/>
                  </a:lnTo>
                  <a:lnTo>
                    <a:pt x="458" y="612"/>
                  </a:lnTo>
                  <a:lnTo>
                    <a:pt x="483" y="615"/>
                  </a:lnTo>
                  <a:lnTo>
                    <a:pt x="511" y="618"/>
                  </a:lnTo>
                  <a:lnTo>
                    <a:pt x="541" y="620"/>
                  </a:lnTo>
                  <a:lnTo>
                    <a:pt x="572" y="622"/>
                  </a:lnTo>
                  <a:lnTo>
                    <a:pt x="604" y="623"/>
                  </a:lnTo>
                  <a:lnTo>
                    <a:pt x="637" y="624"/>
                  </a:lnTo>
                  <a:lnTo>
                    <a:pt x="672" y="624"/>
                  </a:lnTo>
                </a:path>
              </a:pathLst>
            </a:custGeom>
            <a:noFill/>
            <a:ln w="254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rgbClr val="FFFFFF"/>
                </a:solidFill>
              </a:endParaRPr>
            </a:p>
          </p:txBody>
        </p:sp>
      </p:grpSp>
      <p:sp>
        <p:nvSpPr>
          <p:cNvPr id="15" name="Content Placeholder 2"/>
          <p:cNvSpPr>
            <a:spLocks noGrp="1"/>
          </p:cNvSpPr>
          <p:nvPr>
            <p:ph idx="1"/>
          </p:nvPr>
        </p:nvSpPr>
        <p:spPr>
          <a:xfrm>
            <a:off x="155007" y="5318539"/>
            <a:ext cx="8859427" cy="1116690"/>
          </a:xfrm>
        </p:spPr>
        <p:txBody>
          <a:bodyPr>
            <a:noAutofit/>
          </a:bodyPr>
          <a:lstStyle/>
          <a:p>
            <a:pPr marL="0" indent="0">
              <a:spcBef>
                <a:spcPts val="400"/>
              </a:spcBef>
              <a:buNone/>
            </a:pPr>
            <a:r>
              <a:rPr lang="en-US" sz="1100" baseline="30000" dirty="0" smtClean="0"/>
              <a:t>a</a:t>
            </a:r>
            <a:r>
              <a:rPr lang="en-US" sz="1100" dirty="0" smtClean="0"/>
              <a:t> The ENESTnd study protocol originally called for 5 years of follow-up, which was later extended to 10 years.</a:t>
            </a:r>
          </a:p>
          <a:p>
            <a:pPr marL="0" indent="0">
              <a:spcBef>
                <a:spcPts val="400"/>
              </a:spcBef>
              <a:buNone/>
            </a:pPr>
            <a:r>
              <a:rPr lang="en-US" sz="1100" baseline="30000" dirty="0" smtClean="0"/>
              <a:t>b </a:t>
            </a:r>
            <a:r>
              <a:rPr lang="en-US" sz="1100" dirty="0" smtClean="0"/>
              <a:t>Patients randomized to nilotinib 300 mg BID or imatinib who experienced suboptimal response or treatment failure could discontinue core treatment and enter an extension study in which they received nilotinib 400 mg BID. Patients randomized to nilotinib 400 mg BID were initially permitted to enter the extension study and receive imatinib 400 mg QD; however, a protocol amendment after the 36-month data cutoff removed this option. Survival and progression outcomes during extension study follow-up were included in the “on study” analyses for the core study.</a:t>
            </a:r>
            <a:endParaRPr lang="en-US" sz="1100" dirty="0"/>
          </a:p>
        </p:txBody>
      </p:sp>
      <p:sp>
        <p:nvSpPr>
          <p:cNvPr id="16" name="Text Box 12"/>
          <p:cNvSpPr txBox="1">
            <a:spLocks noChangeArrowheads="1"/>
          </p:cNvSpPr>
          <p:nvPr/>
        </p:nvSpPr>
        <p:spPr bwMode="auto">
          <a:xfrm>
            <a:off x="210620" y="2174005"/>
            <a:ext cx="1578389" cy="1908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ts val="300"/>
              </a:spcBef>
              <a:spcAft>
                <a:spcPts val="900"/>
              </a:spcAft>
              <a:buClr>
                <a:srgbClr val="99CCFF"/>
              </a:buClr>
              <a:buSzPct val="125000"/>
              <a:defRPr/>
            </a:pPr>
            <a:r>
              <a:rPr lang="en-US" b="1" dirty="0" smtClean="0">
                <a:solidFill>
                  <a:srgbClr val="FFFFFF"/>
                </a:solidFill>
              </a:rPr>
              <a:t>N = 846</a:t>
            </a:r>
            <a:endParaRPr lang="en-US" b="1" dirty="0">
              <a:solidFill>
                <a:srgbClr val="FFFFFF"/>
              </a:solidFill>
            </a:endParaRPr>
          </a:p>
          <a:p>
            <a:pPr fontAlgn="base">
              <a:spcBef>
                <a:spcPts val="300"/>
              </a:spcBef>
              <a:spcAft>
                <a:spcPts val="900"/>
              </a:spcAft>
              <a:buClr>
                <a:srgbClr val="99CCFF"/>
              </a:buClr>
              <a:buSzPct val="125000"/>
              <a:defRPr/>
            </a:pPr>
            <a:r>
              <a:rPr lang="en-US" b="1" dirty="0" smtClean="0">
                <a:solidFill>
                  <a:srgbClr val="FFFFFF"/>
                </a:solidFill>
              </a:rPr>
              <a:t>Adults with newly diagnosed (≤ 6 months) </a:t>
            </a:r>
            <a:r>
              <a:rPr lang="en-US" b="1" dirty="0" err="1" smtClean="0">
                <a:solidFill>
                  <a:srgbClr val="FFFFFF"/>
                </a:solidFill>
              </a:rPr>
              <a:t>Ph</a:t>
            </a:r>
            <a:r>
              <a:rPr lang="en-US" b="1" dirty="0" smtClean="0">
                <a:solidFill>
                  <a:srgbClr val="FFFFFF"/>
                </a:solidFill>
              </a:rPr>
              <a:t>+ CML-CP</a:t>
            </a:r>
          </a:p>
        </p:txBody>
      </p:sp>
      <p:sp>
        <p:nvSpPr>
          <p:cNvPr id="17" name="TextBox 16"/>
          <p:cNvSpPr txBox="1"/>
          <p:nvPr/>
        </p:nvSpPr>
        <p:spPr>
          <a:xfrm>
            <a:off x="2520779" y="3540795"/>
            <a:ext cx="1445742" cy="1107996"/>
          </a:xfrm>
          <a:prstGeom prst="rect">
            <a:avLst/>
          </a:prstGeom>
          <a:noFill/>
        </p:spPr>
        <p:txBody>
          <a:bodyPr wrap="square" rtlCol="0">
            <a:spAutoFit/>
          </a:bodyPr>
          <a:lstStyle/>
          <a:p>
            <a:pPr algn="ctr"/>
            <a:r>
              <a:rPr lang="en-US" sz="1600" b="1" dirty="0" smtClean="0">
                <a:solidFill>
                  <a:schemeClr val="bg2"/>
                </a:solidFill>
              </a:rPr>
              <a:t>1:1:1</a:t>
            </a:r>
          </a:p>
          <a:p>
            <a:pPr algn="ctr"/>
            <a:r>
              <a:rPr lang="en-US" sz="1600" b="1" dirty="0" smtClean="0">
                <a:solidFill>
                  <a:schemeClr val="bg2"/>
                </a:solidFill>
              </a:rPr>
              <a:t>Stratified by Sokal risk score</a:t>
            </a:r>
            <a:endParaRPr lang="en-US" sz="1600" b="1" dirty="0">
              <a:solidFill>
                <a:schemeClr val="bg2"/>
              </a:solidFill>
            </a:endParaRPr>
          </a:p>
        </p:txBody>
      </p:sp>
      <p:sp>
        <p:nvSpPr>
          <p:cNvPr id="19" name="Rectangle 18"/>
          <p:cNvSpPr/>
          <p:nvPr/>
        </p:nvSpPr>
        <p:spPr>
          <a:xfrm>
            <a:off x="352594" y="6414770"/>
            <a:ext cx="5154613" cy="276999"/>
          </a:xfrm>
          <a:prstGeom prst="rect">
            <a:avLst/>
          </a:prstGeom>
        </p:spPr>
        <p:txBody>
          <a:bodyP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fontAlgn="auto">
              <a:spcBef>
                <a:spcPts val="0"/>
              </a:spcBef>
              <a:spcAft>
                <a:spcPts val="0"/>
              </a:spcAft>
              <a:defRPr/>
            </a:pPr>
            <a:r>
              <a:rPr lang="en-US" sz="1200" b="1" kern="0" dirty="0" smtClean="0">
                <a:solidFill>
                  <a:srgbClr val="FFFFFF"/>
                </a:solidFill>
              </a:rPr>
              <a:t>Larson RA, </a:t>
            </a:r>
            <a:r>
              <a:rPr lang="en-US" sz="1200" b="1" kern="0" dirty="0">
                <a:solidFill>
                  <a:srgbClr val="FFFFFF"/>
                </a:solidFill>
              </a:rPr>
              <a:t>et al. </a:t>
            </a:r>
            <a:r>
              <a:rPr lang="en-US" sz="1200" b="1" i="1" kern="0" dirty="0" smtClean="0">
                <a:solidFill>
                  <a:srgbClr val="FFFFFF"/>
                </a:solidFill>
              </a:rPr>
              <a:t>Blood</a:t>
            </a:r>
            <a:r>
              <a:rPr lang="en-US" sz="1200" b="1" kern="0" dirty="0" smtClean="0">
                <a:solidFill>
                  <a:srgbClr val="FFFFFF"/>
                </a:solidFill>
              </a:rPr>
              <a:t>. 2014;124: Abstract </a:t>
            </a:r>
            <a:r>
              <a:rPr lang="en-US" sz="1200" b="1" kern="0" dirty="0" smtClean="0"/>
              <a:t>4541</a:t>
            </a:r>
            <a:r>
              <a:rPr lang="en-US" sz="1200" b="1" kern="0" dirty="0" smtClean="0">
                <a:solidFill>
                  <a:srgbClr val="FFFFFF"/>
                </a:solidFill>
              </a:rPr>
              <a:t>.</a:t>
            </a:r>
            <a:endParaRPr lang="en-US" sz="1200" b="1" kern="0" dirty="0">
              <a:solidFill>
                <a:srgbClr val="FFFFFF"/>
              </a:solidFill>
            </a:endParaRPr>
          </a:p>
        </p:txBody>
      </p:sp>
    </p:spTree>
    <p:extLst>
      <p:ext uri="{BB962C8B-B14F-4D97-AF65-F5344CB8AC3E}">
        <p14:creationId xmlns:p14="http://schemas.microsoft.com/office/powerpoint/2010/main" val="17004812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7864" y="443645"/>
            <a:ext cx="8042275" cy="717550"/>
          </a:xfrm>
        </p:spPr>
        <p:txBody>
          <a:bodyPr/>
          <a:lstStyle/>
          <a:p>
            <a:r>
              <a:rPr lang="en-US" dirty="0" smtClean="0"/>
              <a:t>Results</a:t>
            </a:r>
            <a:br>
              <a:rPr lang="en-US" dirty="0" smtClean="0"/>
            </a:br>
            <a:r>
              <a:rPr lang="en-US" dirty="0" smtClean="0"/>
              <a:t>Patient Disposition</a:t>
            </a:r>
            <a:endParaRPr lang="en-US" dirty="0"/>
          </a:p>
        </p:txBody>
      </p:sp>
      <p:sp>
        <p:nvSpPr>
          <p:cNvPr id="4" name="TextBox 1"/>
          <p:cNvSpPr txBox="1">
            <a:spLocks noChangeArrowheads="1"/>
          </p:cNvSpPr>
          <p:nvPr/>
        </p:nvSpPr>
        <p:spPr bwMode="auto">
          <a:xfrm>
            <a:off x="150895" y="5340832"/>
            <a:ext cx="8764505" cy="861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1000" baseline="30000" dirty="0" smtClean="0">
                <a:solidFill>
                  <a:srgbClr val="FFFFFF"/>
                </a:solidFill>
                <a:ea typeface="ＭＳ Ｐゴシック" pitchFamily="34" charset="-128"/>
              </a:rPr>
              <a:t>a </a:t>
            </a:r>
            <a:r>
              <a:rPr lang="en-US" sz="1000" dirty="0" smtClean="0">
                <a:solidFill>
                  <a:srgbClr val="FFFFFF"/>
                </a:solidFill>
                <a:ea typeface="ＭＳ Ｐゴシック" pitchFamily="34" charset="-128"/>
              </a:rPr>
              <a:t>On core or extension treatment or in </a:t>
            </a:r>
            <a:r>
              <a:rPr lang="en-US" sz="1000" dirty="0" err="1" smtClean="0">
                <a:solidFill>
                  <a:srgbClr val="FFFFFF"/>
                </a:solidFill>
                <a:ea typeface="ＭＳ Ｐゴシック" pitchFamily="34" charset="-128"/>
              </a:rPr>
              <a:t>posttreatment</a:t>
            </a:r>
            <a:r>
              <a:rPr lang="en-US" sz="1000" dirty="0" smtClean="0">
                <a:solidFill>
                  <a:srgbClr val="FFFFFF"/>
                </a:solidFill>
                <a:ea typeface="ＭＳ Ｐゴシック" pitchFamily="34" charset="-128"/>
              </a:rPr>
              <a:t> follow-up. </a:t>
            </a:r>
            <a:br>
              <a:rPr lang="en-US" sz="1000" dirty="0" smtClean="0">
                <a:solidFill>
                  <a:srgbClr val="FFFFFF"/>
                </a:solidFill>
                <a:ea typeface="ＭＳ Ｐゴシック" pitchFamily="34" charset="-128"/>
              </a:rPr>
            </a:br>
            <a:r>
              <a:rPr lang="en-GB" sz="1000" baseline="30000" dirty="0" smtClean="0">
                <a:solidFill>
                  <a:srgbClr val="FFFFFF"/>
                </a:solidFill>
              </a:rPr>
              <a:t>b</a:t>
            </a:r>
            <a:r>
              <a:rPr lang="en-GB" sz="1000" dirty="0" smtClean="0">
                <a:solidFill>
                  <a:srgbClr val="FFFFFF"/>
                </a:solidFill>
              </a:rPr>
              <a:t> </a:t>
            </a:r>
            <a:r>
              <a:rPr lang="en-US" sz="1000" dirty="0" smtClean="0">
                <a:solidFill>
                  <a:srgbClr val="FFFFFF"/>
                </a:solidFill>
              </a:rPr>
              <a:t>Per the </a:t>
            </a:r>
            <a:r>
              <a:rPr lang="en-US" sz="1000" dirty="0">
                <a:solidFill>
                  <a:srgbClr val="FFFFFF"/>
                </a:solidFill>
              </a:rPr>
              <a:t>2009 European </a:t>
            </a:r>
            <a:r>
              <a:rPr lang="en-US" sz="1000" dirty="0" err="1">
                <a:solidFill>
                  <a:srgbClr val="FFFFFF"/>
                </a:solidFill>
              </a:rPr>
              <a:t>LeukemiaNet</a:t>
            </a:r>
            <a:r>
              <a:rPr lang="en-US" sz="1000" dirty="0">
                <a:solidFill>
                  <a:srgbClr val="FFFFFF"/>
                </a:solidFill>
              </a:rPr>
              <a:t> </a:t>
            </a:r>
            <a:r>
              <a:rPr lang="en-US" sz="1000" dirty="0" smtClean="0">
                <a:solidFill>
                  <a:srgbClr val="FFFFFF"/>
                </a:solidFill>
              </a:rPr>
              <a:t>criteria</a:t>
            </a:r>
            <a:r>
              <a:rPr lang="en-US" sz="1000" baseline="30000" dirty="0">
                <a:solidFill>
                  <a:srgbClr val="FFFFFF"/>
                </a:solidFill>
              </a:rPr>
              <a:t> </a:t>
            </a:r>
            <a:r>
              <a:rPr lang="en-US" sz="1000" dirty="0">
                <a:solidFill>
                  <a:srgbClr val="FFFFFF"/>
                </a:solidFill>
              </a:rPr>
              <a:t>[</a:t>
            </a:r>
            <a:r>
              <a:rPr lang="en-US" sz="1000" dirty="0" err="1" smtClean="0"/>
              <a:t>Baccarani</a:t>
            </a:r>
            <a:r>
              <a:rPr lang="en-US" sz="1000" dirty="0" smtClean="0"/>
              <a:t> </a:t>
            </a:r>
            <a:r>
              <a:rPr lang="en-US" sz="1000" dirty="0"/>
              <a:t>M, et al. </a:t>
            </a:r>
            <a:r>
              <a:rPr lang="en-US" sz="1000" i="1" dirty="0"/>
              <a:t>J Clin </a:t>
            </a:r>
            <a:r>
              <a:rPr lang="en-US" sz="1000" i="1" dirty="0" smtClean="0"/>
              <a:t>Oncol</a:t>
            </a:r>
            <a:r>
              <a:rPr lang="en-US" sz="1000" dirty="0" smtClean="0"/>
              <a:t>.</a:t>
            </a:r>
            <a:r>
              <a:rPr lang="en-US" sz="1000" i="1" dirty="0" smtClean="0"/>
              <a:t> </a:t>
            </a:r>
            <a:r>
              <a:rPr lang="en-US" sz="1000" dirty="0" smtClean="0"/>
              <a:t>2009;27(35):6041-6051</a:t>
            </a:r>
            <a:r>
              <a:rPr lang="en-US" sz="1000" dirty="0"/>
              <a:t>]</a:t>
            </a:r>
            <a:r>
              <a:rPr lang="en-US" sz="1000" dirty="0" smtClean="0">
                <a:solidFill>
                  <a:srgbClr val="FFFFFF"/>
                </a:solidFill>
              </a:rPr>
              <a:t> or investigator </a:t>
            </a:r>
            <a:r>
              <a:rPr lang="en-US" sz="1000" dirty="0">
                <a:solidFill>
                  <a:srgbClr val="FFFFFF"/>
                </a:solidFill>
              </a:rPr>
              <a:t>assessment. </a:t>
            </a:r>
            <a:r>
              <a:rPr lang="en-US" sz="1000" dirty="0" smtClean="0">
                <a:solidFill>
                  <a:srgbClr val="FFFFFF"/>
                </a:solidFill>
              </a:rPr>
              <a:t/>
            </a:r>
            <a:br>
              <a:rPr lang="en-US" sz="1000" dirty="0" smtClean="0">
                <a:solidFill>
                  <a:srgbClr val="FFFFFF"/>
                </a:solidFill>
              </a:rPr>
            </a:br>
            <a:r>
              <a:rPr lang="en-US" sz="1000" baseline="30000" dirty="0" smtClean="0">
                <a:solidFill>
                  <a:srgbClr val="FFFFFF"/>
                </a:solidFill>
              </a:rPr>
              <a:t>c</a:t>
            </a:r>
            <a:r>
              <a:rPr lang="en-US" sz="1000" dirty="0" smtClean="0">
                <a:solidFill>
                  <a:srgbClr val="FFFFFF"/>
                </a:solidFill>
              </a:rPr>
              <a:t> Included </a:t>
            </a:r>
            <a:r>
              <a:rPr lang="en-US" sz="1000" dirty="0">
                <a:solidFill>
                  <a:srgbClr val="FFFFFF"/>
                </a:solidFill>
              </a:rPr>
              <a:t>abnormal test procedure </a:t>
            </a:r>
            <a:r>
              <a:rPr lang="en-US" sz="1000" dirty="0" smtClean="0">
                <a:solidFill>
                  <a:srgbClr val="FFFFFF"/>
                </a:solidFill>
              </a:rPr>
              <a:t>results (n = 0 [nilotinib 300 mg BID], 1 [nilotinib 400 mg BID], and 1 [imatinib]), </a:t>
            </a:r>
            <a:r>
              <a:rPr lang="en-US" sz="1000" dirty="0">
                <a:solidFill>
                  <a:srgbClr val="FFFFFF"/>
                </a:solidFill>
              </a:rPr>
              <a:t>condition no longer required study </a:t>
            </a:r>
            <a:r>
              <a:rPr lang="en-US" sz="1000" dirty="0" smtClean="0">
                <a:solidFill>
                  <a:srgbClr val="FFFFFF"/>
                </a:solidFill>
              </a:rPr>
              <a:t>drug (n = 1, 0, and 0, respectively), lost </a:t>
            </a:r>
            <a:r>
              <a:rPr lang="en-US" sz="1000" dirty="0">
                <a:solidFill>
                  <a:srgbClr val="FFFFFF"/>
                </a:solidFill>
              </a:rPr>
              <a:t>to </a:t>
            </a:r>
            <a:r>
              <a:rPr lang="en-US" sz="1000" dirty="0" smtClean="0">
                <a:solidFill>
                  <a:srgbClr val="FFFFFF"/>
                </a:solidFill>
              </a:rPr>
              <a:t>follow-up (n = 4, 2, and 3, respectively), </a:t>
            </a:r>
            <a:r>
              <a:rPr lang="en-US" sz="1000" dirty="0">
                <a:solidFill>
                  <a:srgbClr val="FFFFFF"/>
                </a:solidFill>
              </a:rPr>
              <a:t>administrative </a:t>
            </a:r>
            <a:r>
              <a:rPr lang="en-US" sz="1000" dirty="0" smtClean="0">
                <a:solidFill>
                  <a:srgbClr val="FFFFFF"/>
                </a:solidFill>
              </a:rPr>
              <a:t>problems (n = 7, 6, and 7, respectively), </a:t>
            </a:r>
            <a:r>
              <a:rPr lang="en-US" sz="1000" dirty="0">
                <a:solidFill>
                  <a:srgbClr val="FFFFFF"/>
                </a:solidFill>
              </a:rPr>
              <a:t>treatment duration completed </a:t>
            </a:r>
            <a:r>
              <a:rPr lang="en-US" sz="1000" dirty="0" smtClean="0">
                <a:solidFill>
                  <a:srgbClr val="FFFFFF"/>
                </a:solidFill>
              </a:rPr>
              <a:t>per protocol (n = 3, 1, and 2, respectively), </a:t>
            </a:r>
            <a:r>
              <a:rPr lang="en-US" sz="1000" dirty="0">
                <a:solidFill>
                  <a:srgbClr val="FFFFFF"/>
                </a:solidFill>
              </a:rPr>
              <a:t>and protocol </a:t>
            </a:r>
            <a:r>
              <a:rPr lang="en-US" sz="1000" dirty="0" smtClean="0">
                <a:solidFill>
                  <a:srgbClr val="FFFFFF"/>
                </a:solidFill>
              </a:rPr>
              <a:t>deviation (n = 14, 11, and 6, respectively).</a:t>
            </a:r>
            <a:endParaRPr lang="en-US" sz="1000" dirty="0">
              <a:solidFill>
                <a:srgbClr val="FFFFFF"/>
              </a:solidFill>
              <a:ea typeface="ＭＳ Ｐゴシック" pitchFamily="34" charset="-128"/>
            </a:endParaRPr>
          </a:p>
        </p:txBody>
      </p:sp>
      <p:graphicFrame>
        <p:nvGraphicFramePr>
          <p:cNvPr id="5" name="Table 4"/>
          <p:cNvGraphicFramePr>
            <a:graphicFrameLocks noGrp="1"/>
          </p:cNvGraphicFramePr>
          <p:nvPr>
            <p:extLst>
              <p:ext uri="{D42A27DB-BD31-4B8C-83A1-F6EECF244321}">
                <p14:modId xmlns:p14="http://schemas.microsoft.com/office/powerpoint/2010/main" val="554929770"/>
              </p:ext>
            </p:extLst>
          </p:nvPr>
        </p:nvGraphicFramePr>
        <p:xfrm>
          <a:off x="194747" y="1347720"/>
          <a:ext cx="8785480" cy="3992176"/>
        </p:xfrm>
        <a:graphic>
          <a:graphicData uri="http://schemas.openxmlformats.org/drawingml/2006/table">
            <a:tbl>
              <a:tblPr firstRow="1" bandRow="1">
                <a:tableStyleId>{5940675A-B579-460E-94D1-54222C63F5DA}</a:tableStyleId>
              </a:tblPr>
              <a:tblGrid>
                <a:gridCol w="5455426"/>
                <a:gridCol w="1110018"/>
                <a:gridCol w="1110018"/>
                <a:gridCol w="1110018"/>
              </a:tblGrid>
              <a:tr h="87290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0"/>
                        </a:spcBef>
                        <a:spcAft>
                          <a:spcPct val="0"/>
                        </a:spcAft>
                        <a:buClr>
                          <a:srgbClr val="99CCFF"/>
                        </a:buClr>
                        <a:buSzPct val="125000"/>
                        <a:buFontTx/>
                        <a:buNone/>
                        <a:tabLst/>
                      </a:pPr>
                      <a:r>
                        <a:rPr kumimoji="0" lang="de-DE" sz="1400" b="1" i="0" u="none" strike="noStrike" cap="none" normalizeH="0" baseline="0" dirty="0" smtClean="0">
                          <a:ln>
                            <a:noFill/>
                          </a:ln>
                          <a:solidFill>
                            <a:sysClr val="windowText" lastClr="000000"/>
                          </a:solidFill>
                          <a:effectLst/>
                          <a:latin typeface="+mn-lt"/>
                        </a:rPr>
                        <a:t>Patient Status, n (%)</a:t>
                      </a:r>
                    </a:p>
                  </a:txBody>
                  <a:tcPr marL="91467" marR="91467" marT="45688" marB="45688" anchor="b" horzOverflow="overflow">
                    <a:lnL w="12700" cmpd="sng">
                      <a:noFill/>
                    </a:lnL>
                    <a:lnR w="12700" cmpd="sng">
                      <a:noFill/>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9CCFF"/>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defTabSz="914400" rtl="0" eaLnBrk="1" fontAlgn="base" latinLnBrk="0" hangingPunct="1">
                        <a:lnSpc>
                          <a:spcPct val="100000"/>
                        </a:lnSpc>
                        <a:spcBef>
                          <a:spcPct val="0"/>
                        </a:spcBef>
                        <a:spcAft>
                          <a:spcPct val="0"/>
                        </a:spcAft>
                        <a:buClr>
                          <a:srgbClr val="99CCFF"/>
                        </a:buClr>
                        <a:buSzPct val="125000"/>
                        <a:buFontTx/>
                        <a:buNone/>
                        <a:tabLst/>
                      </a:pPr>
                      <a:r>
                        <a:rPr kumimoji="0" lang="en-US" sz="1400" b="1" i="0" u="none" strike="noStrike" cap="none" normalizeH="0" baseline="0" dirty="0" smtClean="0">
                          <a:ln>
                            <a:noFill/>
                          </a:ln>
                          <a:solidFill>
                            <a:sysClr val="windowText" lastClr="000000"/>
                          </a:solidFill>
                          <a:effectLst/>
                          <a:latin typeface="Arial" charset="0"/>
                        </a:rPr>
                        <a:t>Nilotinib </a:t>
                      </a:r>
                      <a:br>
                        <a:rPr kumimoji="0" lang="en-US" sz="1400" b="1" i="0" u="none" strike="noStrike" cap="none" normalizeH="0" baseline="0" dirty="0" smtClean="0">
                          <a:ln>
                            <a:noFill/>
                          </a:ln>
                          <a:solidFill>
                            <a:sysClr val="windowText" lastClr="000000"/>
                          </a:solidFill>
                          <a:effectLst/>
                          <a:latin typeface="Arial" charset="0"/>
                        </a:rPr>
                      </a:br>
                      <a:r>
                        <a:rPr kumimoji="0" lang="en-US" sz="1400" b="1" i="0" u="none" strike="noStrike" cap="none" normalizeH="0" baseline="0" dirty="0" smtClean="0">
                          <a:ln>
                            <a:noFill/>
                          </a:ln>
                          <a:solidFill>
                            <a:sysClr val="windowText" lastClr="000000"/>
                          </a:solidFill>
                          <a:effectLst/>
                          <a:latin typeface="Arial" charset="0"/>
                        </a:rPr>
                        <a:t>300 mg BID</a:t>
                      </a:r>
                    </a:p>
                    <a:p>
                      <a:pPr marL="0" marR="0" lvl="0" indent="0" algn="ctr" defTabSz="914400" rtl="0" eaLnBrk="1" fontAlgn="base" latinLnBrk="0" hangingPunct="1">
                        <a:lnSpc>
                          <a:spcPct val="100000"/>
                        </a:lnSpc>
                        <a:spcBef>
                          <a:spcPct val="0"/>
                        </a:spcBef>
                        <a:spcAft>
                          <a:spcPct val="0"/>
                        </a:spcAft>
                        <a:buClr>
                          <a:srgbClr val="99CCFF"/>
                        </a:buClr>
                        <a:buSzPct val="125000"/>
                        <a:buFontTx/>
                        <a:buNone/>
                        <a:tabLst/>
                      </a:pPr>
                      <a:r>
                        <a:rPr kumimoji="0" lang="en-US" sz="1400" b="1" i="0" u="none" strike="noStrike" cap="none" normalizeH="0" baseline="0" dirty="0" smtClean="0">
                          <a:ln>
                            <a:noFill/>
                          </a:ln>
                          <a:solidFill>
                            <a:sysClr val="windowText" lastClr="000000"/>
                          </a:solidFill>
                          <a:effectLst/>
                          <a:latin typeface="Arial" charset="0"/>
                        </a:rPr>
                        <a:t>(n = 282)</a:t>
                      </a:r>
                    </a:p>
                  </a:txBody>
                  <a:tcPr marL="91467" marR="91467" marT="45688" marB="45688" anchor="ctr" horzOverflow="overflow">
                    <a:lnL w="12700" cmpd="sng">
                      <a:noFill/>
                    </a:lnL>
                    <a:lnR w="12700" cmpd="sng">
                      <a:noFill/>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9CCFF"/>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defTabSz="914400" rtl="0" eaLnBrk="1" fontAlgn="base" latinLnBrk="0" hangingPunct="1">
                        <a:lnSpc>
                          <a:spcPct val="100000"/>
                        </a:lnSpc>
                        <a:spcBef>
                          <a:spcPct val="0"/>
                        </a:spcBef>
                        <a:spcAft>
                          <a:spcPct val="0"/>
                        </a:spcAft>
                        <a:buClr>
                          <a:srgbClr val="99CCFF"/>
                        </a:buClr>
                        <a:buSzPct val="125000"/>
                        <a:buFontTx/>
                        <a:buNone/>
                        <a:tabLst/>
                      </a:pPr>
                      <a:r>
                        <a:rPr kumimoji="0" lang="en-US" sz="1400" b="1" i="0" u="none" strike="noStrike" cap="none" normalizeH="0" baseline="0" dirty="0" smtClean="0">
                          <a:ln>
                            <a:noFill/>
                          </a:ln>
                          <a:solidFill>
                            <a:sysClr val="windowText" lastClr="000000"/>
                          </a:solidFill>
                          <a:effectLst/>
                          <a:latin typeface="Arial" charset="0"/>
                        </a:rPr>
                        <a:t>Nilotinib 400 mg BID</a:t>
                      </a:r>
                    </a:p>
                    <a:p>
                      <a:pPr marL="0" marR="0" lvl="0" indent="0" algn="ctr" defTabSz="914400" rtl="0" eaLnBrk="1" fontAlgn="base" latinLnBrk="0" hangingPunct="1">
                        <a:lnSpc>
                          <a:spcPct val="100000"/>
                        </a:lnSpc>
                        <a:spcBef>
                          <a:spcPct val="0"/>
                        </a:spcBef>
                        <a:spcAft>
                          <a:spcPct val="0"/>
                        </a:spcAft>
                        <a:buClr>
                          <a:srgbClr val="99CCFF"/>
                        </a:buClr>
                        <a:buSzPct val="125000"/>
                        <a:buFontTx/>
                        <a:buNone/>
                        <a:tabLst/>
                      </a:pPr>
                      <a:r>
                        <a:rPr kumimoji="0" lang="en-US" sz="1400" b="1" i="0" u="none" strike="noStrike" cap="none" normalizeH="0" baseline="0" dirty="0" smtClean="0">
                          <a:ln>
                            <a:noFill/>
                          </a:ln>
                          <a:solidFill>
                            <a:sysClr val="windowText" lastClr="000000"/>
                          </a:solidFill>
                          <a:effectLst/>
                          <a:latin typeface="Arial" charset="0"/>
                        </a:rPr>
                        <a:t>(n = 281)</a:t>
                      </a:r>
                    </a:p>
                  </a:txBody>
                  <a:tcPr marL="91467" marR="91467" marT="45688" marB="45688" anchor="ctr" horzOverflow="overflow">
                    <a:lnL w="12700" cmpd="sng">
                      <a:noFill/>
                    </a:lnL>
                    <a:lnR w="12700" cmpd="sng">
                      <a:noFill/>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9CCFF"/>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defTabSz="914400" rtl="0" eaLnBrk="1" fontAlgn="base" latinLnBrk="0" hangingPunct="1">
                        <a:lnSpc>
                          <a:spcPct val="100000"/>
                        </a:lnSpc>
                        <a:spcBef>
                          <a:spcPct val="0"/>
                        </a:spcBef>
                        <a:spcAft>
                          <a:spcPct val="0"/>
                        </a:spcAft>
                        <a:buClr>
                          <a:srgbClr val="99CCFF"/>
                        </a:buClr>
                        <a:buSzPct val="125000"/>
                        <a:buFontTx/>
                        <a:buNone/>
                        <a:tabLst/>
                      </a:pPr>
                      <a:r>
                        <a:rPr kumimoji="0" lang="en-US" sz="1400" b="1" i="0" u="none" strike="noStrike" cap="none" normalizeH="0" baseline="0" dirty="0" smtClean="0">
                          <a:ln>
                            <a:noFill/>
                          </a:ln>
                          <a:solidFill>
                            <a:sysClr val="windowText" lastClr="000000"/>
                          </a:solidFill>
                          <a:effectLst/>
                          <a:latin typeface="Arial" charset="0"/>
                        </a:rPr>
                        <a:t>Imatinib </a:t>
                      </a:r>
                      <a:br>
                        <a:rPr kumimoji="0" lang="en-US" sz="1400" b="1" i="0" u="none" strike="noStrike" cap="none" normalizeH="0" baseline="0" dirty="0" smtClean="0">
                          <a:ln>
                            <a:noFill/>
                          </a:ln>
                          <a:solidFill>
                            <a:sysClr val="windowText" lastClr="000000"/>
                          </a:solidFill>
                          <a:effectLst/>
                          <a:latin typeface="Arial" charset="0"/>
                        </a:rPr>
                      </a:br>
                      <a:r>
                        <a:rPr kumimoji="0" lang="en-US" sz="1400" b="1" i="0" u="none" strike="noStrike" cap="none" normalizeH="0" baseline="0" dirty="0" smtClean="0">
                          <a:ln>
                            <a:noFill/>
                          </a:ln>
                          <a:solidFill>
                            <a:sysClr val="windowText" lastClr="000000"/>
                          </a:solidFill>
                          <a:effectLst/>
                          <a:latin typeface="Arial" charset="0"/>
                        </a:rPr>
                        <a:t>400 mg QD</a:t>
                      </a:r>
                    </a:p>
                    <a:p>
                      <a:pPr marL="0" marR="0" lvl="0" indent="0" algn="ctr" defTabSz="914400" rtl="0" eaLnBrk="1" fontAlgn="base" latinLnBrk="0" hangingPunct="1">
                        <a:lnSpc>
                          <a:spcPct val="100000"/>
                        </a:lnSpc>
                        <a:spcBef>
                          <a:spcPct val="0"/>
                        </a:spcBef>
                        <a:spcAft>
                          <a:spcPct val="0"/>
                        </a:spcAft>
                        <a:buClr>
                          <a:srgbClr val="99CCFF"/>
                        </a:buClr>
                        <a:buSzPct val="125000"/>
                        <a:buFontTx/>
                        <a:buNone/>
                        <a:tabLst/>
                      </a:pPr>
                      <a:r>
                        <a:rPr kumimoji="0" lang="en-US" sz="1400" b="1" i="0" u="none" strike="noStrike" cap="none" normalizeH="0" baseline="0" dirty="0" smtClean="0">
                          <a:ln>
                            <a:noFill/>
                          </a:ln>
                          <a:solidFill>
                            <a:sysClr val="windowText" lastClr="000000"/>
                          </a:solidFill>
                          <a:effectLst/>
                          <a:latin typeface="Arial" charset="0"/>
                        </a:rPr>
                        <a:t>(n = 283)</a:t>
                      </a:r>
                    </a:p>
                  </a:txBody>
                  <a:tcPr marL="91467" marR="91467" marT="45688" marB="45688" anchor="ctr" horzOverflow="overflow">
                    <a:lnL w="12700" cmpd="sng">
                      <a:noFill/>
                    </a:lnL>
                    <a:lnR w="12700" cmpd="sng">
                      <a:noFill/>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9CCFF"/>
                    </a:solidFill>
                  </a:tcPr>
                </a:tc>
              </a:tr>
              <a:tr h="28154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0"/>
                        </a:spcBef>
                        <a:spcAft>
                          <a:spcPct val="0"/>
                        </a:spcAft>
                        <a:buClr>
                          <a:srgbClr val="99CCFF"/>
                        </a:buClr>
                        <a:buSzPct val="125000"/>
                        <a:buFontTx/>
                        <a:buNone/>
                        <a:tabLst/>
                      </a:pPr>
                      <a:r>
                        <a:rPr kumimoji="0" lang="en-US" sz="1400" b="1" u="none" strike="noStrike" cap="none" normalizeH="0" baseline="0" dirty="0" smtClean="0">
                          <a:ln>
                            <a:noFill/>
                          </a:ln>
                          <a:effectLst/>
                        </a:rPr>
                        <a:t>Still on study</a:t>
                      </a:r>
                      <a:r>
                        <a:rPr kumimoji="0" lang="en-US" sz="1400" b="1" u="none" strike="noStrike" cap="none" normalizeH="0" baseline="30000" dirty="0" smtClean="0">
                          <a:ln>
                            <a:noFill/>
                          </a:ln>
                          <a:effectLst/>
                        </a:rPr>
                        <a:t>a</a:t>
                      </a:r>
                      <a:endParaRPr kumimoji="0" lang="en-US" sz="1400" b="1" i="0" u="none" strike="noStrike" cap="none" normalizeH="0" baseline="30000" dirty="0" smtClean="0">
                        <a:ln>
                          <a:noFill/>
                        </a:ln>
                        <a:solidFill>
                          <a:schemeClr val="tx1"/>
                        </a:solidFill>
                        <a:effectLst/>
                        <a:latin typeface="Arial" charset="0"/>
                        <a:ea typeface="Arial Unicode MS" pitchFamily="34" charset="-128"/>
                        <a:cs typeface="Arial Unicode MS" pitchFamily="34" charset="-128"/>
                      </a:endParaRPr>
                    </a:p>
                  </a:txBody>
                  <a:tcPr marL="91467" marR="91467" marT="45688" marB="45688" anchor="ctr" horzOverflow="overflow">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algn="ctr">
                        <a:lnSpc>
                          <a:spcPct val="115000"/>
                        </a:lnSpc>
                        <a:spcBef>
                          <a:spcPts val="300"/>
                        </a:spcBef>
                        <a:spcAft>
                          <a:spcPts val="300"/>
                        </a:spcAft>
                      </a:pPr>
                      <a:r>
                        <a:rPr lang="en-US" sz="1200" b="1" dirty="0">
                          <a:solidFill>
                            <a:schemeClr val="tx1"/>
                          </a:solidFill>
                          <a:effectLst/>
                          <a:latin typeface="+mn-lt"/>
                          <a:ea typeface="Times New Roman"/>
                        </a:rPr>
                        <a:t>231 (</a:t>
                      </a:r>
                      <a:r>
                        <a:rPr lang="en-US" sz="1200" b="1" dirty="0" smtClean="0">
                          <a:solidFill>
                            <a:schemeClr val="tx1"/>
                          </a:solidFill>
                          <a:effectLst/>
                          <a:latin typeface="+mn-lt"/>
                          <a:ea typeface="Times New Roman"/>
                        </a:rPr>
                        <a:t>81.9)</a:t>
                      </a:r>
                      <a:endParaRPr lang="en-US" sz="1200" b="1" dirty="0">
                        <a:solidFill>
                          <a:schemeClr val="tx1"/>
                        </a:solidFill>
                        <a:effectLst/>
                        <a:latin typeface="+mn-lt"/>
                        <a:ea typeface="Times New Roman"/>
                      </a:endParaRPr>
                    </a:p>
                  </a:txBody>
                  <a:tcPr marL="38100" marR="3810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algn="ctr">
                        <a:lnSpc>
                          <a:spcPct val="115000"/>
                        </a:lnSpc>
                        <a:spcBef>
                          <a:spcPts val="300"/>
                        </a:spcBef>
                        <a:spcAft>
                          <a:spcPts val="300"/>
                        </a:spcAft>
                      </a:pPr>
                      <a:r>
                        <a:rPr lang="en-US" sz="1200" b="1" dirty="0">
                          <a:solidFill>
                            <a:schemeClr val="tx1"/>
                          </a:solidFill>
                          <a:effectLst/>
                          <a:latin typeface="+mn-lt"/>
                          <a:ea typeface="Times New Roman"/>
                        </a:rPr>
                        <a:t>238 (</a:t>
                      </a:r>
                      <a:r>
                        <a:rPr lang="en-US" sz="1200" b="1" dirty="0" smtClean="0">
                          <a:solidFill>
                            <a:schemeClr val="tx1"/>
                          </a:solidFill>
                          <a:effectLst/>
                          <a:latin typeface="+mn-lt"/>
                          <a:ea typeface="Times New Roman"/>
                        </a:rPr>
                        <a:t>84.7)</a:t>
                      </a:r>
                      <a:endParaRPr lang="en-US" sz="1200" b="1" dirty="0">
                        <a:solidFill>
                          <a:schemeClr val="tx1"/>
                        </a:solidFill>
                        <a:effectLst/>
                        <a:latin typeface="+mn-lt"/>
                        <a:ea typeface="Times New Roman"/>
                      </a:endParaRPr>
                    </a:p>
                  </a:txBody>
                  <a:tcPr marL="38100" marR="3810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n-US" sz="1200" b="1" kern="1200" dirty="0" smtClean="0">
                          <a:solidFill>
                            <a:schemeClr val="tx1"/>
                          </a:solidFill>
                          <a:effectLst/>
                          <a:latin typeface="+mn-lt"/>
                          <a:ea typeface="+mn-ea"/>
                          <a:cs typeface="+mn-cs"/>
                        </a:rPr>
                        <a:t>224 (79.2)</a:t>
                      </a:r>
                      <a:endParaRPr lang="en-US" sz="1200" b="1" dirty="0">
                        <a:solidFill>
                          <a:schemeClr val="tx1"/>
                        </a:solidFill>
                        <a:latin typeface="+mn-lt"/>
                      </a:endParaRPr>
                    </a:p>
                  </a:txBody>
                  <a:tcPr marL="91467" marR="91467" marT="45688" marB="45688" anchor="ctr" horzOverflow="overflow">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r>
              <a:tr h="28154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0"/>
                        </a:spcBef>
                        <a:spcAft>
                          <a:spcPct val="0"/>
                        </a:spcAft>
                        <a:buClr>
                          <a:srgbClr val="99CCFF"/>
                        </a:buClr>
                        <a:buSzPct val="125000"/>
                        <a:buFontTx/>
                        <a:buNone/>
                        <a:tabLst/>
                      </a:pPr>
                      <a:r>
                        <a:rPr kumimoji="0" lang="en-US" sz="1400" b="1" u="none" strike="noStrike" cap="none" normalizeH="0" baseline="0" dirty="0" smtClean="0">
                          <a:ln>
                            <a:noFill/>
                          </a:ln>
                          <a:effectLst/>
                        </a:rPr>
                        <a:t>Still on core treatment</a:t>
                      </a:r>
                      <a:endParaRPr kumimoji="0" lang="en-US" sz="1400" b="1" i="0" u="none" strike="noStrike" cap="none" normalizeH="0" baseline="30000" dirty="0" smtClean="0">
                        <a:ln>
                          <a:noFill/>
                        </a:ln>
                        <a:solidFill>
                          <a:schemeClr val="tx1"/>
                        </a:solidFill>
                        <a:effectLst/>
                        <a:latin typeface="Arial" charset="0"/>
                        <a:ea typeface="Arial Unicode MS" pitchFamily="34" charset="-128"/>
                        <a:cs typeface="Arial Unicode MS" pitchFamily="34" charset="-128"/>
                      </a:endParaRPr>
                    </a:p>
                  </a:txBody>
                  <a:tcPr marL="91467" marR="91467" marT="45688" marB="45688"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15000"/>
                        </a:lnSpc>
                        <a:spcBef>
                          <a:spcPts val="300"/>
                        </a:spcBef>
                        <a:spcAft>
                          <a:spcPts val="300"/>
                        </a:spcAft>
                      </a:pPr>
                      <a:r>
                        <a:rPr lang="en-US" sz="1200" b="1" dirty="0">
                          <a:solidFill>
                            <a:schemeClr val="tx1"/>
                          </a:solidFill>
                          <a:effectLst/>
                          <a:latin typeface="+mn-lt"/>
                          <a:ea typeface="Times New Roman"/>
                        </a:rPr>
                        <a:t>151 (</a:t>
                      </a:r>
                      <a:r>
                        <a:rPr lang="en-US" sz="1200" b="1" dirty="0" smtClean="0">
                          <a:solidFill>
                            <a:schemeClr val="tx1"/>
                          </a:solidFill>
                          <a:effectLst/>
                          <a:latin typeface="+mn-lt"/>
                          <a:ea typeface="Times New Roman"/>
                        </a:rPr>
                        <a:t>53.5)</a:t>
                      </a:r>
                      <a:endParaRPr lang="en-US" sz="1200" b="1" dirty="0">
                        <a:solidFill>
                          <a:schemeClr val="tx1"/>
                        </a:solidFill>
                        <a:effectLst/>
                        <a:latin typeface="+mn-lt"/>
                        <a:ea typeface="Times New Roman"/>
                      </a:endParaRPr>
                    </a:p>
                  </a:txBody>
                  <a:tcPr marL="38100" marR="3810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15000"/>
                        </a:lnSpc>
                        <a:spcBef>
                          <a:spcPts val="300"/>
                        </a:spcBef>
                        <a:spcAft>
                          <a:spcPts val="300"/>
                        </a:spcAft>
                      </a:pPr>
                      <a:r>
                        <a:rPr lang="en-US" sz="1200" b="1" dirty="0">
                          <a:solidFill>
                            <a:schemeClr val="tx1"/>
                          </a:solidFill>
                          <a:effectLst/>
                          <a:latin typeface="+mn-lt"/>
                          <a:ea typeface="Times New Roman"/>
                        </a:rPr>
                        <a:t>155 (</a:t>
                      </a:r>
                      <a:r>
                        <a:rPr lang="en-US" sz="1200" b="1" dirty="0" smtClean="0">
                          <a:solidFill>
                            <a:schemeClr val="tx1"/>
                          </a:solidFill>
                          <a:effectLst/>
                          <a:latin typeface="+mn-lt"/>
                          <a:ea typeface="Times New Roman"/>
                        </a:rPr>
                        <a:t>55.2)</a:t>
                      </a:r>
                      <a:endParaRPr lang="en-US" sz="1200" b="1" dirty="0">
                        <a:solidFill>
                          <a:schemeClr val="tx1"/>
                        </a:solidFill>
                        <a:effectLst/>
                        <a:latin typeface="+mn-lt"/>
                        <a:ea typeface="Times New Roman"/>
                      </a:endParaRPr>
                    </a:p>
                  </a:txBody>
                  <a:tcPr marL="38100" marR="3810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200" b="1" kern="1200" dirty="0" smtClean="0">
                          <a:solidFill>
                            <a:schemeClr val="tx1"/>
                          </a:solidFill>
                          <a:effectLst/>
                          <a:latin typeface="+mn-lt"/>
                          <a:ea typeface="+mn-ea"/>
                          <a:cs typeface="+mn-cs"/>
                        </a:rPr>
                        <a:t>127 (44.9)</a:t>
                      </a:r>
                      <a:endParaRPr lang="en-US" sz="1200" b="1" dirty="0">
                        <a:solidFill>
                          <a:schemeClr val="tx1"/>
                        </a:solidFill>
                        <a:latin typeface="+mn-lt"/>
                      </a:endParaRPr>
                    </a:p>
                  </a:txBody>
                  <a:tcPr marL="91467" marR="91467" marT="45688" marB="45688"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r>
              <a:tr h="28154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0"/>
                        </a:spcBef>
                        <a:spcAft>
                          <a:spcPct val="0"/>
                        </a:spcAft>
                        <a:buClr>
                          <a:srgbClr val="99CCFF"/>
                        </a:buClr>
                        <a:buSzPct val="125000"/>
                        <a:buFontTx/>
                        <a:buNone/>
                        <a:tabLst/>
                      </a:pPr>
                      <a:r>
                        <a:rPr kumimoji="0" lang="en-GB" sz="1400" b="1" u="none" strike="noStrike" cap="none" normalizeH="0" baseline="0" dirty="0" smtClean="0">
                          <a:ln>
                            <a:noFill/>
                          </a:ln>
                          <a:effectLst/>
                        </a:rPr>
                        <a:t>Discontinued core treatment and entered extension study</a:t>
                      </a:r>
                      <a:endParaRPr kumimoji="0" lang="en-GB" sz="1400" b="1" i="0" u="none" strike="noStrike" cap="none" normalizeH="0" baseline="30000" dirty="0" smtClean="0">
                        <a:ln>
                          <a:noFill/>
                        </a:ln>
                        <a:solidFill>
                          <a:schemeClr val="tx1"/>
                        </a:solidFill>
                        <a:effectLst/>
                        <a:latin typeface="Arial" charset="0"/>
                      </a:endParaRPr>
                    </a:p>
                  </a:txBody>
                  <a:tcPr marL="91467" marR="91467" marT="45688" marB="45688"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15000"/>
                        </a:lnSpc>
                        <a:spcBef>
                          <a:spcPts val="300"/>
                        </a:spcBef>
                        <a:spcAft>
                          <a:spcPts val="300"/>
                        </a:spcAft>
                      </a:pPr>
                      <a:r>
                        <a:rPr lang="en-US" sz="1200" b="1" dirty="0">
                          <a:solidFill>
                            <a:schemeClr val="tx1"/>
                          </a:solidFill>
                          <a:effectLst/>
                          <a:latin typeface="+mn-lt"/>
                          <a:ea typeface="Times New Roman"/>
                        </a:rPr>
                        <a:t>24 </a:t>
                      </a:r>
                      <a:r>
                        <a:rPr lang="en-US" sz="1200" b="1" dirty="0" smtClean="0">
                          <a:solidFill>
                            <a:schemeClr val="tx1"/>
                          </a:solidFill>
                          <a:effectLst/>
                          <a:latin typeface="+mn-lt"/>
                          <a:ea typeface="Times New Roman"/>
                        </a:rPr>
                        <a:t>(8.5)</a:t>
                      </a:r>
                      <a:endParaRPr lang="en-US" sz="1200" b="1" dirty="0">
                        <a:solidFill>
                          <a:schemeClr val="tx1"/>
                        </a:solidFill>
                        <a:effectLst/>
                        <a:latin typeface="+mn-lt"/>
                        <a:ea typeface="Times New Roman"/>
                      </a:endParaRPr>
                    </a:p>
                  </a:txBody>
                  <a:tcPr marL="38100" marR="3810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15000"/>
                        </a:lnSpc>
                        <a:spcBef>
                          <a:spcPts val="300"/>
                        </a:spcBef>
                        <a:spcAft>
                          <a:spcPts val="300"/>
                        </a:spcAft>
                      </a:pPr>
                      <a:r>
                        <a:rPr lang="en-US" sz="1200" b="1" dirty="0">
                          <a:solidFill>
                            <a:schemeClr val="tx1"/>
                          </a:solidFill>
                          <a:effectLst/>
                          <a:latin typeface="+mn-lt"/>
                          <a:ea typeface="Times New Roman"/>
                        </a:rPr>
                        <a:t>3 </a:t>
                      </a:r>
                      <a:r>
                        <a:rPr lang="en-US" sz="1200" b="1" dirty="0" smtClean="0">
                          <a:solidFill>
                            <a:schemeClr val="tx1"/>
                          </a:solidFill>
                          <a:effectLst/>
                          <a:latin typeface="+mn-lt"/>
                          <a:ea typeface="Times New Roman"/>
                        </a:rPr>
                        <a:t>(1.1)</a:t>
                      </a:r>
                      <a:endParaRPr lang="en-US" sz="1200" b="1" dirty="0">
                        <a:solidFill>
                          <a:schemeClr val="tx1"/>
                        </a:solidFill>
                        <a:effectLst/>
                        <a:latin typeface="+mn-lt"/>
                        <a:ea typeface="Times New Roman"/>
                      </a:endParaRPr>
                    </a:p>
                  </a:txBody>
                  <a:tcPr marL="38100" marR="3810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200" b="1" kern="1200" dirty="0" smtClean="0">
                          <a:solidFill>
                            <a:schemeClr val="tx1"/>
                          </a:solidFill>
                          <a:effectLst/>
                          <a:latin typeface="+mn-lt"/>
                          <a:ea typeface="+mn-ea"/>
                          <a:cs typeface="+mn-cs"/>
                        </a:rPr>
                        <a:t>45 (15.9)</a:t>
                      </a:r>
                      <a:endParaRPr lang="en-US" sz="1200" b="1" dirty="0">
                        <a:solidFill>
                          <a:schemeClr val="tx1"/>
                        </a:solidFill>
                        <a:latin typeface="+mn-lt"/>
                      </a:endParaRPr>
                    </a:p>
                  </a:txBody>
                  <a:tcPr marL="91467" marR="91467" marT="45688" marB="45688"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r>
              <a:tr h="28154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0"/>
                        </a:spcBef>
                        <a:spcAft>
                          <a:spcPct val="0"/>
                        </a:spcAft>
                        <a:buClr>
                          <a:srgbClr val="99CCFF"/>
                        </a:buClr>
                        <a:buSzPct val="125000"/>
                        <a:buFontTx/>
                        <a:buNone/>
                        <a:tabLst/>
                      </a:pPr>
                      <a:r>
                        <a:rPr kumimoji="0" lang="en-GB" sz="1400" b="1" u="none" strike="noStrike" cap="none" normalizeH="0" baseline="0" dirty="0" smtClean="0">
                          <a:ln>
                            <a:noFill/>
                          </a:ln>
                          <a:effectLst/>
                        </a:rPr>
                        <a:t>Discontinued core treatment without entering extension study</a:t>
                      </a:r>
                      <a:endParaRPr kumimoji="0" lang="en-GB" sz="1400" b="1" i="0" u="none" strike="noStrike" cap="none" normalizeH="0" baseline="0" dirty="0" smtClean="0">
                        <a:ln>
                          <a:noFill/>
                        </a:ln>
                        <a:solidFill>
                          <a:schemeClr val="tx1"/>
                        </a:solidFill>
                        <a:effectLst/>
                        <a:latin typeface="Arial" charset="0"/>
                      </a:endParaRPr>
                    </a:p>
                  </a:txBody>
                  <a:tcPr marL="91467" marR="91467" marT="45688" marB="45688"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15000"/>
                        </a:lnSpc>
                        <a:spcBef>
                          <a:spcPts val="300"/>
                        </a:spcBef>
                        <a:spcAft>
                          <a:spcPts val="300"/>
                        </a:spcAft>
                      </a:pPr>
                      <a:r>
                        <a:rPr lang="en-US" sz="1200" b="1" dirty="0">
                          <a:solidFill>
                            <a:schemeClr val="tx1"/>
                          </a:solidFill>
                          <a:effectLst/>
                          <a:latin typeface="+mn-lt"/>
                          <a:ea typeface="Times New Roman"/>
                        </a:rPr>
                        <a:t>107 (</a:t>
                      </a:r>
                      <a:r>
                        <a:rPr lang="en-US" sz="1200" b="1" dirty="0" smtClean="0">
                          <a:solidFill>
                            <a:schemeClr val="tx1"/>
                          </a:solidFill>
                          <a:effectLst/>
                          <a:latin typeface="+mn-lt"/>
                          <a:ea typeface="Times New Roman"/>
                        </a:rPr>
                        <a:t>37.9)</a:t>
                      </a:r>
                      <a:endParaRPr lang="en-US" sz="1200" b="1" dirty="0">
                        <a:solidFill>
                          <a:schemeClr val="tx1"/>
                        </a:solidFill>
                        <a:effectLst/>
                        <a:latin typeface="+mn-lt"/>
                        <a:ea typeface="Times New Roman"/>
                      </a:endParaRPr>
                    </a:p>
                  </a:txBody>
                  <a:tcPr marL="38100" marR="3810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15000"/>
                        </a:lnSpc>
                        <a:spcBef>
                          <a:spcPts val="300"/>
                        </a:spcBef>
                        <a:spcAft>
                          <a:spcPts val="300"/>
                        </a:spcAft>
                      </a:pPr>
                      <a:r>
                        <a:rPr lang="en-US" sz="1200" b="1" dirty="0">
                          <a:solidFill>
                            <a:schemeClr val="tx1"/>
                          </a:solidFill>
                          <a:effectLst/>
                          <a:latin typeface="+mn-lt"/>
                          <a:ea typeface="Times New Roman"/>
                        </a:rPr>
                        <a:t>123 (</a:t>
                      </a:r>
                      <a:r>
                        <a:rPr lang="en-US" sz="1200" b="1" dirty="0" smtClean="0">
                          <a:solidFill>
                            <a:schemeClr val="tx1"/>
                          </a:solidFill>
                          <a:effectLst/>
                          <a:latin typeface="+mn-lt"/>
                          <a:ea typeface="Times New Roman"/>
                        </a:rPr>
                        <a:t>43.8)</a:t>
                      </a:r>
                      <a:endParaRPr lang="en-US" sz="1200" b="1" dirty="0">
                        <a:solidFill>
                          <a:schemeClr val="tx1"/>
                        </a:solidFill>
                        <a:effectLst/>
                        <a:latin typeface="+mn-lt"/>
                        <a:ea typeface="Times New Roman"/>
                      </a:endParaRPr>
                    </a:p>
                  </a:txBody>
                  <a:tcPr marL="38100" marR="3810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200" b="1" kern="1200" dirty="0" smtClean="0">
                          <a:solidFill>
                            <a:schemeClr val="tx1"/>
                          </a:solidFill>
                          <a:effectLst/>
                          <a:latin typeface="+mn-lt"/>
                          <a:ea typeface="+mn-ea"/>
                          <a:cs typeface="+mn-cs"/>
                        </a:rPr>
                        <a:t>111 (39.2)</a:t>
                      </a:r>
                      <a:endParaRPr lang="en-US" sz="1200" b="1" dirty="0">
                        <a:solidFill>
                          <a:schemeClr val="tx1"/>
                        </a:solidFill>
                        <a:latin typeface="+mn-lt"/>
                      </a:endParaRPr>
                    </a:p>
                  </a:txBody>
                  <a:tcPr marL="91467" marR="91467" marT="45688" marB="45688"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r>
              <a:tr h="28154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233363" marR="0" lvl="0" indent="0" algn="l" defTabSz="914400" rtl="0" eaLnBrk="1" fontAlgn="base" latinLnBrk="0" hangingPunct="1">
                        <a:lnSpc>
                          <a:spcPct val="100000"/>
                        </a:lnSpc>
                        <a:spcBef>
                          <a:spcPct val="0"/>
                        </a:spcBef>
                        <a:spcAft>
                          <a:spcPct val="0"/>
                        </a:spcAft>
                        <a:buClr>
                          <a:srgbClr val="99CCFF"/>
                        </a:buClr>
                        <a:buSzPct val="125000"/>
                        <a:buFontTx/>
                        <a:buNone/>
                        <a:tabLst/>
                      </a:pPr>
                      <a:r>
                        <a:rPr kumimoji="0" lang="en-GB" sz="1400" b="1" u="none" strike="noStrike" cap="none" normalizeH="0" baseline="0" dirty="0" smtClean="0">
                          <a:ln>
                            <a:noFill/>
                          </a:ln>
                          <a:effectLst/>
                        </a:rPr>
                        <a:t>Adverse event/laboratory abnormalities</a:t>
                      </a:r>
                      <a:endParaRPr kumimoji="0" lang="en-GB" sz="1400" b="1" i="0" u="none" strike="noStrike" cap="none" normalizeH="0" baseline="0" dirty="0" smtClean="0">
                        <a:ln>
                          <a:noFill/>
                        </a:ln>
                        <a:solidFill>
                          <a:schemeClr val="tx1"/>
                        </a:solidFill>
                        <a:effectLst/>
                        <a:latin typeface="Arial" charset="0"/>
                      </a:endParaRPr>
                    </a:p>
                  </a:txBody>
                  <a:tcPr marL="91467" marR="91467" marT="45688" marB="45688"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200" b="1" dirty="0" smtClean="0">
                          <a:solidFill>
                            <a:schemeClr val="tx1"/>
                          </a:solidFill>
                          <a:latin typeface="+mn-lt"/>
                        </a:rPr>
                        <a:t>39 (13.8)</a:t>
                      </a:r>
                      <a:endParaRPr lang="en-US" sz="1200" b="1" dirty="0">
                        <a:solidFill>
                          <a:schemeClr val="tx1"/>
                        </a:solidFill>
                        <a:latin typeface="+mn-lt"/>
                      </a:endParaRPr>
                    </a:p>
                  </a:txBody>
                  <a:tcPr marL="91467" marR="91467" marT="45688" marB="45688"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200" b="1" dirty="0" smtClean="0">
                          <a:solidFill>
                            <a:schemeClr val="tx1"/>
                          </a:solidFill>
                          <a:latin typeface="+mn-lt"/>
                        </a:rPr>
                        <a:t>64 (22.8)</a:t>
                      </a:r>
                      <a:endParaRPr lang="en-US" sz="1200" b="1" dirty="0">
                        <a:solidFill>
                          <a:schemeClr val="tx1"/>
                        </a:solidFill>
                        <a:latin typeface="+mn-lt"/>
                      </a:endParaRPr>
                    </a:p>
                  </a:txBody>
                  <a:tcPr marL="91467" marR="91467" marT="45688" marB="45688"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200" b="1" dirty="0" smtClean="0">
                          <a:solidFill>
                            <a:schemeClr val="tx1"/>
                          </a:solidFill>
                          <a:latin typeface="+mn-lt"/>
                        </a:rPr>
                        <a:t>39 (13.8)</a:t>
                      </a:r>
                      <a:endParaRPr lang="en-US" sz="1200" b="1" dirty="0">
                        <a:solidFill>
                          <a:schemeClr val="tx1"/>
                        </a:solidFill>
                        <a:latin typeface="+mn-lt"/>
                      </a:endParaRPr>
                    </a:p>
                  </a:txBody>
                  <a:tcPr marL="91467" marR="91467" marT="45688" marB="45688"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r>
              <a:tr h="281540">
                <a:tc>
                  <a:txBody>
                    <a:bodyPr/>
                    <a:lstStyle/>
                    <a:p>
                      <a:pPr marL="233363" marR="0" lvl="0" indent="0" algn="l" defTabSz="914400" rtl="0" eaLnBrk="1" fontAlgn="base" latinLnBrk="0" hangingPunct="1">
                        <a:lnSpc>
                          <a:spcPct val="100000"/>
                        </a:lnSpc>
                        <a:spcBef>
                          <a:spcPct val="0"/>
                        </a:spcBef>
                        <a:spcAft>
                          <a:spcPct val="0"/>
                        </a:spcAft>
                        <a:buClr>
                          <a:srgbClr val="99CCFF"/>
                        </a:buClr>
                        <a:buSzPct val="125000"/>
                        <a:buFontTx/>
                        <a:buNone/>
                        <a:tabLst/>
                      </a:pPr>
                      <a:r>
                        <a:rPr kumimoji="0" lang="en-GB" sz="1400" b="1" i="0" u="none" strike="noStrike" cap="none" normalizeH="0" baseline="0" dirty="0" smtClean="0">
                          <a:ln>
                            <a:noFill/>
                          </a:ln>
                          <a:solidFill>
                            <a:schemeClr val="tx1"/>
                          </a:solidFill>
                          <a:effectLst/>
                          <a:latin typeface="Arial" charset="0"/>
                        </a:rPr>
                        <a:t>Withdrawal of consent</a:t>
                      </a:r>
                      <a:endParaRPr kumimoji="0" lang="en-GB" sz="1400" b="1" i="0" u="none" strike="noStrike" cap="none" normalizeH="0" baseline="30000" dirty="0" smtClean="0">
                        <a:ln>
                          <a:noFill/>
                        </a:ln>
                        <a:solidFill>
                          <a:schemeClr val="tx1"/>
                        </a:solidFill>
                        <a:effectLst/>
                        <a:latin typeface="Arial" charset="0"/>
                      </a:endParaRPr>
                    </a:p>
                  </a:txBody>
                  <a:tcPr marL="91467" marR="91467" marT="45688" marB="45688"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200" b="1" dirty="0" smtClean="0">
                          <a:solidFill>
                            <a:schemeClr val="tx1"/>
                          </a:solidFill>
                          <a:latin typeface="+mn-lt"/>
                        </a:rPr>
                        <a:t>19 (6.7)</a:t>
                      </a:r>
                      <a:endParaRPr lang="en-US" sz="1200" b="1" dirty="0">
                        <a:solidFill>
                          <a:schemeClr val="tx1"/>
                        </a:solidFill>
                        <a:latin typeface="+mn-lt"/>
                      </a:endParaRPr>
                    </a:p>
                  </a:txBody>
                  <a:tcPr marL="91467" marR="91467" marT="45688" marB="45688"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200" b="1" dirty="0" smtClean="0">
                          <a:solidFill>
                            <a:schemeClr val="tx1"/>
                          </a:solidFill>
                          <a:latin typeface="+mn-lt"/>
                        </a:rPr>
                        <a:t>22 (7.8)</a:t>
                      </a:r>
                      <a:endParaRPr lang="en-US" sz="1200" b="1" dirty="0">
                        <a:solidFill>
                          <a:schemeClr val="tx1"/>
                        </a:solidFill>
                        <a:latin typeface="+mn-lt"/>
                      </a:endParaRPr>
                    </a:p>
                  </a:txBody>
                  <a:tcPr marL="91467" marR="91467" marT="45688" marB="45688"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200" b="1" dirty="0" smtClean="0">
                          <a:solidFill>
                            <a:schemeClr val="tx1"/>
                          </a:solidFill>
                          <a:latin typeface="+mn-lt"/>
                        </a:rPr>
                        <a:t>22 (7.8)</a:t>
                      </a:r>
                      <a:endParaRPr lang="en-US" sz="1200" b="1" dirty="0">
                        <a:solidFill>
                          <a:schemeClr val="tx1"/>
                        </a:solidFill>
                        <a:latin typeface="+mn-lt"/>
                      </a:endParaRPr>
                    </a:p>
                  </a:txBody>
                  <a:tcPr marL="91467" marR="91467" marT="45688" marB="45688"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r>
              <a:tr h="28154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233363" marR="0" lvl="0" indent="0" algn="l" defTabSz="914400" rtl="0" eaLnBrk="1" fontAlgn="base" latinLnBrk="0" hangingPunct="1">
                        <a:lnSpc>
                          <a:spcPct val="100000"/>
                        </a:lnSpc>
                        <a:spcBef>
                          <a:spcPct val="0"/>
                        </a:spcBef>
                        <a:spcAft>
                          <a:spcPct val="0"/>
                        </a:spcAft>
                        <a:buClr>
                          <a:srgbClr val="99CCFF"/>
                        </a:buClr>
                        <a:buSzPct val="125000"/>
                        <a:buFontTx/>
                        <a:buNone/>
                        <a:tabLst/>
                      </a:pPr>
                      <a:r>
                        <a:rPr kumimoji="0" lang="en-GB" sz="1400" b="1" u="none" strike="noStrike" cap="none" normalizeH="0" baseline="0" dirty="0" smtClean="0">
                          <a:ln>
                            <a:noFill/>
                          </a:ln>
                          <a:effectLst/>
                        </a:rPr>
                        <a:t>Suboptimal response/treatment </a:t>
                      </a:r>
                      <a:r>
                        <a:rPr kumimoji="0" lang="en-GB" sz="1400" b="1" u="none" strike="noStrike" cap="none" normalizeH="0" baseline="0" dirty="0" err="1" smtClean="0">
                          <a:ln>
                            <a:noFill/>
                          </a:ln>
                          <a:effectLst/>
                        </a:rPr>
                        <a:t>failure</a:t>
                      </a:r>
                      <a:r>
                        <a:rPr kumimoji="0" lang="en-GB" sz="1400" b="1" u="none" strike="noStrike" cap="none" normalizeH="0" baseline="30000" dirty="0" err="1" smtClean="0">
                          <a:ln>
                            <a:noFill/>
                          </a:ln>
                          <a:effectLst/>
                        </a:rPr>
                        <a:t>b</a:t>
                      </a:r>
                      <a:endParaRPr kumimoji="0" lang="en-GB" sz="1400" b="1" i="0" u="none" strike="noStrike" cap="none" normalizeH="0" baseline="30000" dirty="0" smtClean="0">
                        <a:ln>
                          <a:noFill/>
                        </a:ln>
                        <a:solidFill>
                          <a:schemeClr val="tx1"/>
                        </a:solidFill>
                        <a:effectLst/>
                        <a:latin typeface="Arial" charset="0"/>
                      </a:endParaRPr>
                    </a:p>
                  </a:txBody>
                  <a:tcPr marL="91467" marR="91467" marT="45688" marB="45688"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200" b="1" dirty="0" smtClean="0">
                          <a:solidFill>
                            <a:schemeClr val="tx1"/>
                          </a:solidFill>
                          <a:latin typeface="+mn-lt"/>
                        </a:rPr>
                        <a:t>11 (3.9)</a:t>
                      </a:r>
                      <a:endParaRPr lang="en-US" sz="1200" b="1" dirty="0">
                        <a:solidFill>
                          <a:schemeClr val="tx1"/>
                        </a:solidFill>
                        <a:latin typeface="+mn-lt"/>
                      </a:endParaRPr>
                    </a:p>
                  </a:txBody>
                  <a:tcPr marL="91467" marR="91467" marT="45688" marB="45688"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200" b="1" dirty="0" smtClean="0">
                          <a:solidFill>
                            <a:schemeClr val="tx1"/>
                          </a:solidFill>
                          <a:latin typeface="+mn-lt"/>
                        </a:rPr>
                        <a:t>10 (3.6)</a:t>
                      </a:r>
                      <a:endParaRPr lang="en-US" sz="1200" b="1" dirty="0">
                        <a:solidFill>
                          <a:schemeClr val="tx1"/>
                        </a:solidFill>
                        <a:latin typeface="+mn-lt"/>
                      </a:endParaRPr>
                    </a:p>
                  </a:txBody>
                  <a:tcPr marL="91467" marR="91467" marT="45688" marB="45688"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200" b="1" dirty="0" smtClean="0">
                          <a:solidFill>
                            <a:schemeClr val="tx1"/>
                          </a:solidFill>
                          <a:latin typeface="+mn-lt"/>
                        </a:rPr>
                        <a:t>19 (6.7)</a:t>
                      </a:r>
                      <a:endParaRPr lang="en-US" sz="1200" b="1" dirty="0">
                        <a:solidFill>
                          <a:schemeClr val="tx1"/>
                        </a:solidFill>
                        <a:latin typeface="+mn-lt"/>
                      </a:endParaRPr>
                    </a:p>
                  </a:txBody>
                  <a:tcPr marL="91467" marR="91467" marT="45688" marB="45688"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r>
              <a:tr h="28154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233363" marR="0" lvl="0" indent="0" algn="l" defTabSz="914400" rtl="0" eaLnBrk="1" fontAlgn="base" latinLnBrk="0" hangingPunct="1">
                        <a:lnSpc>
                          <a:spcPct val="100000"/>
                        </a:lnSpc>
                        <a:spcBef>
                          <a:spcPct val="0"/>
                        </a:spcBef>
                        <a:spcAft>
                          <a:spcPct val="0"/>
                        </a:spcAft>
                        <a:buClr>
                          <a:srgbClr val="99CCFF"/>
                        </a:buClr>
                        <a:buSzPct val="125000"/>
                        <a:buFontTx/>
                        <a:buNone/>
                        <a:tabLst/>
                      </a:pPr>
                      <a:r>
                        <a:rPr kumimoji="0" lang="en-GB" sz="1400" b="1" u="none" strike="noStrike" cap="none" normalizeH="0" baseline="0" dirty="0" smtClean="0">
                          <a:ln>
                            <a:noFill/>
                          </a:ln>
                          <a:effectLst/>
                        </a:rPr>
                        <a:t>Death</a:t>
                      </a:r>
                      <a:endParaRPr kumimoji="0" lang="en-GB" sz="1400" b="1" i="0" u="none" strike="noStrike" cap="none" normalizeH="0" baseline="0" dirty="0" smtClean="0">
                        <a:ln>
                          <a:noFill/>
                        </a:ln>
                        <a:solidFill>
                          <a:schemeClr val="tx1"/>
                        </a:solidFill>
                        <a:effectLst/>
                        <a:latin typeface="Arial" charset="0"/>
                      </a:endParaRPr>
                    </a:p>
                  </a:txBody>
                  <a:tcPr marL="91467" marR="91467" marT="45688" marB="45688"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200" b="1" dirty="0" smtClean="0">
                          <a:solidFill>
                            <a:schemeClr val="tx1"/>
                          </a:solidFill>
                          <a:latin typeface="+mn-lt"/>
                        </a:rPr>
                        <a:t>7 (2.5)</a:t>
                      </a:r>
                      <a:endParaRPr lang="en-US" sz="1200" b="1" dirty="0">
                        <a:solidFill>
                          <a:schemeClr val="tx1"/>
                        </a:solidFill>
                        <a:latin typeface="+mn-lt"/>
                      </a:endParaRPr>
                    </a:p>
                  </a:txBody>
                  <a:tcPr marL="91467" marR="91467" marT="45688" marB="45688"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200" b="1" dirty="0" smtClean="0">
                          <a:solidFill>
                            <a:schemeClr val="tx1"/>
                          </a:solidFill>
                          <a:latin typeface="+mn-lt"/>
                        </a:rPr>
                        <a:t>2 (0.7)</a:t>
                      </a:r>
                      <a:endParaRPr lang="en-US" sz="1200" b="1" dirty="0">
                        <a:solidFill>
                          <a:schemeClr val="tx1"/>
                        </a:solidFill>
                        <a:latin typeface="+mn-lt"/>
                      </a:endParaRPr>
                    </a:p>
                  </a:txBody>
                  <a:tcPr marL="91467" marR="91467" marT="45688" marB="45688"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200" b="1" dirty="0" smtClean="0">
                          <a:solidFill>
                            <a:schemeClr val="tx1"/>
                          </a:solidFill>
                          <a:latin typeface="+mn-lt"/>
                        </a:rPr>
                        <a:t>2 (0.7)</a:t>
                      </a:r>
                      <a:endParaRPr lang="en-US" sz="1200" b="1" dirty="0">
                        <a:solidFill>
                          <a:schemeClr val="tx1"/>
                        </a:solidFill>
                        <a:latin typeface="+mn-lt"/>
                      </a:endParaRPr>
                    </a:p>
                  </a:txBody>
                  <a:tcPr marL="91467" marR="91467" marT="45688" marB="45688"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r>
              <a:tr h="28154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233363" marR="0" lvl="0" indent="0" algn="l" defTabSz="914400" rtl="0" eaLnBrk="1" fontAlgn="base" latinLnBrk="0" hangingPunct="1">
                        <a:lnSpc>
                          <a:spcPct val="100000"/>
                        </a:lnSpc>
                        <a:spcBef>
                          <a:spcPct val="0"/>
                        </a:spcBef>
                        <a:spcAft>
                          <a:spcPct val="0"/>
                        </a:spcAft>
                        <a:buClr>
                          <a:srgbClr val="99CCFF"/>
                        </a:buClr>
                        <a:buSzPct val="125000"/>
                        <a:buFontTx/>
                        <a:buNone/>
                        <a:tabLst/>
                      </a:pPr>
                      <a:r>
                        <a:rPr kumimoji="0" lang="en-GB" sz="1400" b="1" u="none" strike="noStrike" cap="none" normalizeH="0" baseline="0" dirty="0" smtClean="0">
                          <a:ln>
                            <a:noFill/>
                          </a:ln>
                          <a:effectLst/>
                        </a:rPr>
                        <a:t>Disease progression</a:t>
                      </a:r>
                      <a:endParaRPr kumimoji="0" lang="en-GB" sz="1400" b="1" i="0" u="none" strike="noStrike" cap="none" normalizeH="0" baseline="30000" dirty="0" smtClean="0">
                        <a:ln>
                          <a:noFill/>
                        </a:ln>
                        <a:solidFill>
                          <a:schemeClr val="tx1"/>
                        </a:solidFill>
                        <a:effectLst/>
                        <a:latin typeface="Arial" charset="0"/>
                      </a:endParaRPr>
                    </a:p>
                  </a:txBody>
                  <a:tcPr marL="91467" marR="91467" marT="45688" marB="45688"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200" b="1" dirty="0" smtClean="0">
                          <a:solidFill>
                            <a:schemeClr val="tx1"/>
                          </a:solidFill>
                          <a:latin typeface="+mn-lt"/>
                        </a:rPr>
                        <a:t>2 (0.7)</a:t>
                      </a:r>
                      <a:endParaRPr lang="en-US" sz="1200" b="1" dirty="0">
                        <a:solidFill>
                          <a:schemeClr val="tx1"/>
                        </a:solidFill>
                        <a:latin typeface="+mn-lt"/>
                      </a:endParaRPr>
                    </a:p>
                  </a:txBody>
                  <a:tcPr marL="91467" marR="91467" marT="45688" marB="45688"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200" b="1" dirty="0" smtClean="0">
                          <a:solidFill>
                            <a:schemeClr val="tx1"/>
                          </a:solidFill>
                          <a:latin typeface="+mn-lt"/>
                        </a:rPr>
                        <a:t>4 (1.4)</a:t>
                      </a:r>
                      <a:endParaRPr lang="en-US" sz="1200" b="1" dirty="0">
                        <a:solidFill>
                          <a:schemeClr val="tx1"/>
                        </a:solidFill>
                        <a:latin typeface="+mn-lt"/>
                      </a:endParaRPr>
                    </a:p>
                  </a:txBody>
                  <a:tcPr marL="91467" marR="91467" marT="45688" marB="45688"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200" b="1" dirty="0" smtClean="0">
                          <a:solidFill>
                            <a:schemeClr val="tx1"/>
                          </a:solidFill>
                          <a:latin typeface="+mn-lt"/>
                        </a:rPr>
                        <a:t>10 (3.5)</a:t>
                      </a:r>
                      <a:endParaRPr lang="en-US" sz="1200" b="1" dirty="0">
                        <a:solidFill>
                          <a:schemeClr val="tx1"/>
                        </a:solidFill>
                        <a:latin typeface="+mn-lt"/>
                      </a:endParaRPr>
                    </a:p>
                  </a:txBody>
                  <a:tcPr marL="91467" marR="91467" marT="45688" marB="45688"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r>
              <a:tr h="28154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233363" marR="0" lvl="0" indent="0" algn="l" defTabSz="914400" rtl="0" eaLnBrk="1" fontAlgn="base" latinLnBrk="0" hangingPunct="1">
                        <a:lnSpc>
                          <a:spcPct val="100000"/>
                        </a:lnSpc>
                        <a:spcBef>
                          <a:spcPct val="0"/>
                        </a:spcBef>
                        <a:spcAft>
                          <a:spcPct val="0"/>
                        </a:spcAft>
                        <a:buClr>
                          <a:srgbClr val="99CCFF"/>
                        </a:buClr>
                        <a:buSzPct val="125000"/>
                        <a:buFontTx/>
                        <a:buNone/>
                        <a:tabLst/>
                      </a:pPr>
                      <a:r>
                        <a:rPr kumimoji="0" lang="en-GB" sz="1400" b="1" u="none" strike="noStrike" cap="none" normalizeH="0" baseline="0" dirty="0" smtClean="0">
                          <a:ln>
                            <a:noFill/>
                          </a:ln>
                          <a:effectLst/>
                        </a:rPr>
                        <a:t>Other </a:t>
                      </a:r>
                      <a:r>
                        <a:rPr kumimoji="0" lang="en-GB" sz="1400" b="1" u="none" strike="noStrike" cap="none" normalizeH="0" baseline="0" dirty="0" err="1" smtClean="0">
                          <a:ln>
                            <a:noFill/>
                          </a:ln>
                          <a:effectLst/>
                        </a:rPr>
                        <a:t>reason</a:t>
                      </a:r>
                      <a:r>
                        <a:rPr kumimoji="0" lang="en-GB" sz="1400" b="1" u="none" strike="noStrike" cap="none" normalizeH="0" baseline="30000" dirty="0" err="1" smtClean="0">
                          <a:ln>
                            <a:noFill/>
                          </a:ln>
                          <a:effectLst/>
                        </a:rPr>
                        <a:t>c</a:t>
                      </a:r>
                      <a:endParaRPr kumimoji="0" lang="en-GB" sz="1400" b="1" i="0" u="none" strike="noStrike" cap="none" normalizeH="0" baseline="30000" dirty="0" smtClean="0">
                        <a:ln>
                          <a:noFill/>
                        </a:ln>
                        <a:solidFill>
                          <a:schemeClr val="tx1"/>
                        </a:solidFill>
                        <a:effectLst/>
                        <a:latin typeface="Arial" charset="0"/>
                      </a:endParaRPr>
                    </a:p>
                  </a:txBody>
                  <a:tcPr marL="91467" marR="91467" marT="45688" marB="45688" anchor="ctr" horzOverflow="overflow">
                    <a:lnL w="12700" cmpd="sng">
                      <a:noFill/>
                    </a:lnL>
                    <a:lnR w="12700" cmpd="sng">
                      <a:noFill/>
                    </a:lnR>
                    <a:lnT w="127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dirty="0" smtClean="0">
                          <a:solidFill>
                            <a:schemeClr val="tx1"/>
                          </a:solidFill>
                          <a:latin typeface="+mn-lt"/>
                        </a:rPr>
                        <a:t>29 (10.3)</a:t>
                      </a:r>
                    </a:p>
                  </a:txBody>
                  <a:tcPr marL="91467" marR="91467" marT="45688" marB="45688" anchor="ctr" horzOverflow="overflow">
                    <a:lnL w="12700" cmpd="sng">
                      <a:noFill/>
                    </a:lnL>
                    <a:lnR w="12700" cmpd="sng">
                      <a:noFill/>
                    </a:lnR>
                    <a:lnT w="127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b="1" dirty="0" smtClean="0">
                          <a:solidFill>
                            <a:schemeClr val="tx1"/>
                          </a:solidFill>
                          <a:latin typeface="+mn-lt"/>
                        </a:rPr>
                        <a:t>21 (7.5)</a:t>
                      </a:r>
                      <a:endParaRPr lang="en-US" sz="1200" b="1" dirty="0">
                        <a:solidFill>
                          <a:schemeClr val="tx1"/>
                        </a:solidFill>
                        <a:latin typeface="+mn-lt"/>
                      </a:endParaRPr>
                    </a:p>
                  </a:txBody>
                  <a:tcPr marL="91467" marR="91467" marT="45688" marB="45688" anchor="ctr" horzOverflow="overflow">
                    <a:lnL w="12700" cmpd="sng">
                      <a:noFill/>
                    </a:lnL>
                    <a:lnR w="12700" cmpd="sng">
                      <a:noFill/>
                    </a:lnR>
                    <a:lnT w="127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b="1" dirty="0" smtClean="0">
                          <a:solidFill>
                            <a:schemeClr val="tx1"/>
                          </a:solidFill>
                          <a:latin typeface="+mn-lt"/>
                        </a:rPr>
                        <a:t>19 (6.7)</a:t>
                      </a:r>
                      <a:endParaRPr lang="en-US" sz="1200" b="1" dirty="0">
                        <a:solidFill>
                          <a:schemeClr val="tx1"/>
                        </a:solidFill>
                        <a:latin typeface="+mn-lt"/>
                      </a:endParaRPr>
                    </a:p>
                  </a:txBody>
                  <a:tcPr marL="91467" marR="91467" marT="45688" marB="45688" anchor="ctr" horzOverflow="overflow">
                    <a:lnL w="12700" cmpd="sng">
                      <a:noFill/>
                    </a:lnL>
                    <a:lnR w="12700" cmpd="sng">
                      <a:noFill/>
                    </a:lnR>
                    <a:lnT w="127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3" name="TextBox 2"/>
          <p:cNvSpPr txBox="1"/>
          <p:nvPr/>
        </p:nvSpPr>
        <p:spPr>
          <a:xfrm>
            <a:off x="352594" y="6128984"/>
            <a:ext cx="9192166" cy="535531"/>
          </a:xfrm>
          <a:prstGeom prst="rect">
            <a:avLst/>
          </a:prstGeom>
          <a:noFill/>
        </p:spPr>
        <p:txBody>
          <a:bodyPr wrap="square" rtlCol="0">
            <a:spAutoFit/>
          </a:bodyPr>
          <a:lstStyle/>
          <a:p>
            <a:pPr marL="285750" indent="-285750">
              <a:lnSpc>
                <a:spcPct val="90000"/>
              </a:lnSpc>
              <a:buClr>
                <a:srgbClr val="F09828"/>
              </a:buClr>
              <a:buFont typeface="Arial" panose="020B0604020202020204" pitchFamily="34" charset="0"/>
              <a:buChar char="•"/>
            </a:pPr>
            <a:r>
              <a:rPr lang="en-US" sz="1600" dirty="0" smtClean="0"/>
              <a:t>More patients in the nilotinib arms than in the imatinib arm remained on core treatment </a:t>
            </a:r>
            <a:br>
              <a:rPr lang="en-US" sz="1600" dirty="0" smtClean="0"/>
            </a:br>
            <a:r>
              <a:rPr lang="en-US" sz="1600" dirty="0" smtClean="0"/>
              <a:t>at the data cutoff </a:t>
            </a:r>
            <a:endParaRPr lang="en-US" sz="1600" dirty="0"/>
          </a:p>
        </p:txBody>
      </p:sp>
      <p:sp>
        <p:nvSpPr>
          <p:cNvPr id="7" name="Rectangle 6"/>
          <p:cNvSpPr/>
          <p:nvPr/>
        </p:nvSpPr>
        <p:spPr>
          <a:xfrm>
            <a:off x="352594" y="6537602"/>
            <a:ext cx="5154613" cy="276999"/>
          </a:xfrm>
          <a:prstGeom prst="rect">
            <a:avLst/>
          </a:prstGeom>
        </p:spPr>
        <p:txBody>
          <a:bodyP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fontAlgn="auto">
              <a:spcBef>
                <a:spcPts val="0"/>
              </a:spcBef>
              <a:spcAft>
                <a:spcPts val="0"/>
              </a:spcAft>
              <a:defRPr/>
            </a:pPr>
            <a:r>
              <a:rPr lang="en-US" sz="1200" b="1" kern="0" dirty="0" smtClean="0">
                <a:solidFill>
                  <a:srgbClr val="FFFFFF"/>
                </a:solidFill>
              </a:rPr>
              <a:t>Larson RA, </a:t>
            </a:r>
            <a:r>
              <a:rPr lang="en-US" sz="1200" b="1" kern="0" dirty="0">
                <a:solidFill>
                  <a:srgbClr val="FFFFFF"/>
                </a:solidFill>
              </a:rPr>
              <a:t>et al. </a:t>
            </a:r>
            <a:r>
              <a:rPr lang="en-US" sz="1200" b="1" i="1" kern="0" dirty="0" smtClean="0">
                <a:solidFill>
                  <a:srgbClr val="FFFFFF"/>
                </a:solidFill>
              </a:rPr>
              <a:t>Blood</a:t>
            </a:r>
            <a:r>
              <a:rPr lang="en-US" sz="1200" b="1" kern="0" dirty="0" smtClean="0">
                <a:solidFill>
                  <a:srgbClr val="FFFFFF"/>
                </a:solidFill>
              </a:rPr>
              <a:t>. 2014;124: Abstract </a:t>
            </a:r>
            <a:r>
              <a:rPr lang="en-US" sz="1200" b="1" kern="0" dirty="0" smtClean="0"/>
              <a:t>4541</a:t>
            </a:r>
            <a:r>
              <a:rPr lang="en-US" sz="1200" b="1" kern="0" dirty="0" smtClean="0">
                <a:solidFill>
                  <a:srgbClr val="FFFFFF"/>
                </a:solidFill>
              </a:rPr>
              <a:t>.</a:t>
            </a:r>
            <a:endParaRPr lang="en-US" sz="1200" b="1" kern="0" dirty="0">
              <a:solidFill>
                <a:srgbClr val="FFFFFF"/>
              </a:solidFill>
            </a:endParaRPr>
          </a:p>
        </p:txBody>
      </p:sp>
    </p:spTree>
    <p:extLst>
      <p:ext uri="{BB962C8B-B14F-4D97-AF65-F5344CB8AC3E}">
        <p14:creationId xmlns:p14="http://schemas.microsoft.com/office/powerpoint/2010/main" val="42638000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341358"/>
            <a:ext cx="9157180" cy="717550"/>
          </a:xfrm>
        </p:spPr>
        <p:txBody>
          <a:bodyPr/>
          <a:lstStyle/>
          <a:p>
            <a:r>
              <a:rPr lang="en-US" dirty="0" smtClean="0"/>
              <a:t>Cumulative Incidence of MMR</a:t>
            </a:r>
            <a:endParaRPr lang="en-US" baseline="30000" dirty="0"/>
          </a:p>
        </p:txBody>
      </p:sp>
      <p:sp>
        <p:nvSpPr>
          <p:cNvPr id="89" name="TextBox 88"/>
          <p:cNvSpPr txBox="1"/>
          <p:nvPr/>
        </p:nvSpPr>
        <p:spPr>
          <a:xfrm>
            <a:off x="59158" y="5462747"/>
            <a:ext cx="8982389" cy="979755"/>
          </a:xfrm>
          <a:prstGeom prst="rect">
            <a:avLst/>
          </a:prstGeom>
          <a:noFill/>
        </p:spPr>
        <p:txBody>
          <a:bodyPr wrap="square" rtlCol="0">
            <a:spAutoFit/>
          </a:bodyPr>
          <a:lstStyle/>
          <a:p>
            <a:pPr marL="285750" indent="-285750">
              <a:spcAft>
                <a:spcPts val="200"/>
              </a:spcAft>
              <a:buClr>
                <a:srgbClr val="F09828"/>
              </a:buClr>
              <a:buFont typeface="Arial" panose="020B0604020202020204" pitchFamily="34" charset="0"/>
              <a:buChar char="•"/>
            </a:pPr>
            <a:r>
              <a:rPr lang="en-US" sz="1400" dirty="0" smtClean="0"/>
              <a:t>Rates of MMR by 6 years remained higher in the </a:t>
            </a:r>
            <a:r>
              <a:rPr lang="en-US" sz="1400" dirty="0" err="1" smtClean="0"/>
              <a:t>nilotinib</a:t>
            </a:r>
            <a:r>
              <a:rPr lang="en-US" sz="1400" dirty="0" smtClean="0"/>
              <a:t> arms than in  the imatinib arm </a:t>
            </a:r>
          </a:p>
          <a:p>
            <a:pPr marL="285750" indent="-285750">
              <a:spcAft>
                <a:spcPts val="200"/>
              </a:spcAft>
              <a:buClr>
                <a:srgbClr val="F09828"/>
              </a:buClr>
              <a:buFont typeface="Arial" panose="020B0604020202020204" pitchFamily="34" charset="0"/>
              <a:buChar char="•"/>
            </a:pPr>
            <a:r>
              <a:rPr lang="en-US" sz="1400" dirty="0" smtClean="0"/>
              <a:t>Nearly </a:t>
            </a:r>
            <a:r>
              <a:rPr lang="en-US" sz="1400" dirty="0"/>
              <a:t>all </a:t>
            </a:r>
            <a:r>
              <a:rPr lang="en-US" sz="1400" dirty="0" smtClean="0"/>
              <a:t>pts </a:t>
            </a:r>
            <a:r>
              <a:rPr lang="en-US" sz="1400" dirty="0"/>
              <a:t>still on core treatment at the data cutoff had achieved MMR; in each arm, 4 </a:t>
            </a:r>
            <a:r>
              <a:rPr lang="en-US" sz="1400" dirty="0" smtClean="0"/>
              <a:t>pts </a:t>
            </a:r>
            <a:r>
              <a:rPr lang="en-US" sz="1400" dirty="0"/>
              <a:t>who had not achieved MMR remained on core treatment at the data cutoff (among these 12 patients, 5 had atypical transcripts at baseline and 7 had a best response of </a:t>
            </a:r>
            <a:r>
              <a:rPr lang="en-US" sz="1400" i="1" dirty="0"/>
              <a:t>BCR-ABL</a:t>
            </a:r>
            <a:r>
              <a:rPr lang="en-US" sz="1400" baseline="30000" dirty="0"/>
              <a:t>IS</a:t>
            </a:r>
            <a:r>
              <a:rPr lang="en-US" sz="1400" dirty="0"/>
              <a:t> </a:t>
            </a:r>
            <a:r>
              <a:rPr lang="en-US" sz="1400" dirty="0" smtClean="0"/>
              <a:t>&gt;0.1</a:t>
            </a:r>
            <a:r>
              <a:rPr lang="en-US" sz="1400" dirty="0"/>
              <a:t>% to </a:t>
            </a:r>
            <a:r>
              <a:rPr lang="en-US" sz="1400" dirty="0" smtClean="0"/>
              <a:t>≤1</a:t>
            </a:r>
            <a:r>
              <a:rPr lang="en-US" sz="1400" dirty="0"/>
              <a:t>%)</a:t>
            </a:r>
          </a:p>
        </p:txBody>
      </p:sp>
      <p:grpSp>
        <p:nvGrpSpPr>
          <p:cNvPr id="3" name="Group 2"/>
          <p:cNvGrpSpPr/>
          <p:nvPr/>
        </p:nvGrpSpPr>
        <p:grpSpPr>
          <a:xfrm>
            <a:off x="132312" y="1024600"/>
            <a:ext cx="8753825" cy="4432756"/>
            <a:chOff x="132312" y="1293192"/>
            <a:chExt cx="8915714" cy="4556514"/>
          </a:xfrm>
        </p:grpSpPr>
        <p:sp>
          <p:nvSpPr>
            <p:cNvPr id="151" name="TextBox 150"/>
            <p:cNvSpPr txBox="1"/>
            <p:nvPr/>
          </p:nvSpPr>
          <p:spPr>
            <a:xfrm>
              <a:off x="740647" y="5324690"/>
              <a:ext cx="93991" cy="262786"/>
            </a:xfrm>
            <a:prstGeom prst="rect">
              <a:avLst/>
            </a:prstGeom>
            <a:noFill/>
          </p:spPr>
          <p:txBody>
            <a:bodyPr wrap="none" lIns="0" tIns="0" rIns="0" bIns="0" rtlCol="0">
              <a:spAutoFit/>
            </a:bodyPr>
            <a:lstStyle/>
            <a:p>
              <a:pPr algn="ctr"/>
              <a:r>
                <a:rPr lang="en-US" sz="1400" dirty="0">
                  <a:solidFill>
                    <a:srgbClr val="FFFFFF"/>
                  </a:solidFill>
                </a:rPr>
                <a:t>0</a:t>
              </a:r>
            </a:p>
          </p:txBody>
        </p:sp>
        <p:sp>
          <p:nvSpPr>
            <p:cNvPr id="152" name="TextBox 151"/>
            <p:cNvSpPr txBox="1"/>
            <p:nvPr/>
          </p:nvSpPr>
          <p:spPr>
            <a:xfrm>
              <a:off x="1323780" y="5324690"/>
              <a:ext cx="93991" cy="262786"/>
            </a:xfrm>
            <a:prstGeom prst="rect">
              <a:avLst/>
            </a:prstGeom>
            <a:noFill/>
          </p:spPr>
          <p:txBody>
            <a:bodyPr wrap="none" lIns="0" tIns="0" rIns="0" bIns="0" rtlCol="0">
              <a:spAutoFit/>
            </a:bodyPr>
            <a:lstStyle/>
            <a:p>
              <a:pPr algn="ctr"/>
              <a:r>
                <a:rPr lang="en-US" sz="1400" dirty="0">
                  <a:solidFill>
                    <a:srgbClr val="FFFFFF"/>
                  </a:solidFill>
                </a:rPr>
                <a:t>6</a:t>
              </a:r>
            </a:p>
          </p:txBody>
        </p:sp>
        <p:sp>
          <p:nvSpPr>
            <p:cNvPr id="153" name="TextBox 152"/>
            <p:cNvSpPr txBox="1"/>
            <p:nvPr/>
          </p:nvSpPr>
          <p:spPr>
            <a:xfrm>
              <a:off x="1856319" y="5324690"/>
              <a:ext cx="187982" cy="262786"/>
            </a:xfrm>
            <a:prstGeom prst="rect">
              <a:avLst/>
            </a:prstGeom>
            <a:noFill/>
          </p:spPr>
          <p:txBody>
            <a:bodyPr wrap="none" lIns="0" tIns="0" rIns="0" bIns="0" rtlCol="0">
              <a:spAutoFit/>
            </a:bodyPr>
            <a:lstStyle/>
            <a:p>
              <a:pPr algn="ctr"/>
              <a:r>
                <a:rPr lang="en-US" sz="1400" dirty="0">
                  <a:solidFill>
                    <a:srgbClr val="FFFFFF"/>
                  </a:solidFill>
                </a:rPr>
                <a:t>12</a:t>
              </a:r>
            </a:p>
          </p:txBody>
        </p:sp>
        <p:sp>
          <p:nvSpPr>
            <p:cNvPr id="154" name="TextBox 153"/>
            <p:cNvSpPr txBox="1"/>
            <p:nvPr/>
          </p:nvSpPr>
          <p:spPr>
            <a:xfrm>
              <a:off x="2444864" y="5324690"/>
              <a:ext cx="187982" cy="262786"/>
            </a:xfrm>
            <a:prstGeom prst="rect">
              <a:avLst/>
            </a:prstGeom>
            <a:noFill/>
          </p:spPr>
          <p:txBody>
            <a:bodyPr wrap="none" lIns="0" tIns="0" rIns="0" bIns="0" rtlCol="0">
              <a:spAutoFit/>
            </a:bodyPr>
            <a:lstStyle/>
            <a:p>
              <a:pPr algn="ctr"/>
              <a:r>
                <a:rPr lang="en-US" sz="1400" dirty="0">
                  <a:solidFill>
                    <a:srgbClr val="FFFFFF"/>
                  </a:solidFill>
                </a:rPr>
                <a:t>18</a:t>
              </a:r>
            </a:p>
          </p:txBody>
        </p:sp>
        <p:sp>
          <p:nvSpPr>
            <p:cNvPr id="155" name="TextBox 154"/>
            <p:cNvSpPr txBox="1"/>
            <p:nvPr/>
          </p:nvSpPr>
          <p:spPr>
            <a:xfrm>
              <a:off x="3018836" y="5324690"/>
              <a:ext cx="187982" cy="262786"/>
            </a:xfrm>
            <a:prstGeom prst="rect">
              <a:avLst/>
            </a:prstGeom>
            <a:noFill/>
          </p:spPr>
          <p:txBody>
            <a:bodyPr wrap="none" lIns="0" tIns="0" rIns="0" bIns="0" rtlCol="0">
              <a:spAutoFit/>
            </a:bodyPr>
            <a:lstStyle/>
            <a:p>
              <a:pPr algn="ctr"/>
              <a:r>
                <a:rPr lang="en-US" sz="1400" dirty="0">
                  <a:solidFill>
                    <a:srgbClr val="FFFFFF"/>
                  </a:solidFill>
                </a:rPr>
                <a:t>24</a:t>
              </a:r>
            </a:p>
          </p:txBody>
        </p:sp>
        <p:sp>
          <p:nvSpPr>
            <p:cNvPr id="156" name="TextBox 155"/>
            <p:cNvSpPr txBox="1"/>
            <p:nvPr/>
          </p:nvSpPr>
          <p:spPr>
            <a:xfrm>
              <a:off x="3595792" y="5324690"/>
              <a:ext cx="187982" cy="262786"/>
            </a:xfrm>
            <a:prstGeom prst="rect">
              <a:avLst/>
            </a:prstGeom>
            <a:noFill/>
          </p:spPr>
          <p:txBody>
            <a:bodyPr wrap="none" lIns="0" tIns="0" rIns="0" bIns="0" rtlCol="0">
              <a:spAutoFit/>
            </a:bodyPr>
            <a:lstStyle/>
            <a:p>
              <a:pPr algn="ctr"/>
              <a:r>
                <a:rPr lang="en-US" sz="1400" dirty="0">
                  <a:solidFill>
                    <a:srgbClr val="FFFFFF"/>
                  </a:solidFill>
                </a:rPr>
                <a:t>30</a:t>
              </a:r>
            </a:p>
          </p:txBody>
        </p:sp>
        <p:sp>
          <p:nvSpPr>
            <p:cNvPr id="157" name="TextBox 156"/>
            <p:cNvSpPr txBox="1"/>
            <p:nvPr/>
          </p:nvSpPr>
          <p:spPr>
            <a:xfrm>
              <a:off x="4174455" y="5324690"/>
              <a:ext cx="187982" cy="262786"/>
            </a:xfrm>
            <a:prstGeom prst="rect">
              <a:avLst/>
            </a:prstGeom>
            <a:noFill/>
          </p:spPr>
          <p:txBody>
            <a:bodyPr wrap="none" lIns="0" tIns="0" rIns="0" bIns="0" rtlCol="0">
              <a:spAutoFit/>
            </a:bodyPr>
            <a:lstStyle/>
            <a:p>
              <a:pPr algn="ctr"/>
              <a:r>
                <a:rPr lang="en-US" sz="1400" dirty="0">
                  <a:solidFill>
                    <a:srgbClr val="FFFFFF"/>
                  </a:solidFill>
                </a:rPr>
                <a:t>36</a:t>
              </a:r>
            </a:p>
          </p:txBody>
        </p:sp>
        <p:sp>
          <p:nvSpPr>
            <p:cNvPr id="158" name="TextBox 157"/>
            <p:cNvSpPr txBox="1"/>
            <p:nvPr/>
          </p:nvSpPr>
          <p:spPr>
            <a:xfrm>
              <a:off x="4755903" y="5324690"/>
              <a:ext cx="187982" cy="262786"/>
            </a:xfrm>
            <a:prstGeom prst="rect">
              <a:avLst/>
            </a:prstGeom>
            <a:noFill/>
          </p:spPr>
          <p:txBody>
            <a:bodyPr wrap="none" lIns="0" tIns="0" rIns="0" bIns="0" rtlCol="0">
              <a:spAutoFit/>
            </a:bodyPr>
            <a:lstStyle/>
            <a:p>
              <a:pPr algn="ctr"/>
              <a:r>
                <a:rPr lang="en-US" sz="1400" dirty="0">
                  <a:solidFill>
                    <a:srgbClr val="FFFFFF"/>
                  </a:solidFill>
                </a:rPr>
                <a:t>42</a:t>
              </a:r>
            </a:p>
          </p:txBody>
        </p:sp>
        <p:sp>
          <p:nvSpPr>
            <p:cNvPr id="159" name="TextBox 158"/>
            <p:cNvSpPr txBox="1"/>
            <p:nvPr/>
          </p:nvSpPr>
          <p:spPr>
            <a:xfrm>
              <a:off x="5314119" y="5324690"/>
              <a:ext cx="187982" cy="262786"/>
            </a:xfrm>
            <a:prstGeom prst="rect">
              <a:avLst/>
            </a:prstGeom>
            <a:noFill/>
          </p:spPr>
          <p:txBody>
            <a:bodyPr wrap="none" lIns="0" tIns="0" rIns="0" bIns="0" rtlCol="0">
              <a:spAutoFit/>
            </a:bodyPr>
            <a:lstStyle/>
            <a:p>
              <a:pPr algn="ctr"/>
              <a:r>
                <a:rPr lang="en-US" sz="1400" dirty="0">
                  <a:solidFill>
                    <a:srgbClr val="FFFFFF"/>
                  </a:solidFill>
                </a:rPr>
                <a:t>48</a:t>
              </a:r>
            </a:p>
          </p:txBody>
        </p:sp>
        <p:sp>
          <p:nvSpPr>
            <p:cNvPr id="160" name="TextBox 159"/>
            <p:cNvSpPr txBox="1"/>
            <p:nvPr/>
          </p:nvSpPr>
          <p:spPr>
            <a:xfrm>
              <a:off x="5903458" y="5324690"/>
              <a:ext cx="187982" cy="262786"/>
            </a:xfrm>
            <a:prstGeom prst="rect">
              <a:avLst/>
            </a:prstGeom>
            <a:noFill/>
          </p:spPr>
          <p:txBody>
            <a:bodyPr wrap="none" lIns="0" tIns="0" rIns="0" bIns="0" rtlCol="0">
              <a:spAutoFit/>
            </a:bodyPr>
            <a:lstStyle/>
            <a:p>
              <a:pPr algn="ctr"/>
              <a:r>
                <a:rPr lang="en-US" sz="1400" dirty="0">
                  <a:solidFill>
                    <a:srgbClr val="FFFFFF"/>
                  </a:solidFill>
                </a:rPr>
                <a:t>54</a:t>
              </a:r>
            </a:p>
          </p:txBody>
        </p:sp>
        <p:sp>
          <p:nvSpPr>
            <p:cNvPr id="161" name="TextBox 160"/>
            <p:cNvSpPr txBox="1"/>
            <p:nvPr/>
          </p:nvSpPr>
          <p:spPr>
            <a:xfrm>
              <a:off x="6484807" y="5324690"/>
              <a:ext cx="187982" cy="262786"/>
            </a:xfrm>
            <a:prstGeom prst="rect">
              <a:avLst/>
            </a:prstGeom>
            <a:noFill/>
          </p:spPr>
          <p:txBody>
            <a:bodyPr wrap="none" lIns="0" tIns="0" rIns="0" bIns="0" rtlCol="0">
              <a:spAutoFit/>
            </a:bodyPr>
            <a:lstStyle/>
            <a:p>
              <a:pPr algn="ctr"/>
              <a:r>
                <a:rPr lang="en-US" sz="1400" dirty="0">
                  <a:solidFill>
                    <a:srgbClr val="FFFFFF"/>
                  </a:solidFill>
                </a:rPr>
                <a:t>60</a:t>
              </a:r>
            </a:p>
          </p:txBody>
        </p:sp>
        <p:sp>
          <p:nvSpPr>
            <p:cNvPr id="162" name="TextBox 161"/>
            <p:cNvSpPr txBox="1"/>
            <p:nvPr/>
          </p:nvSpPr>
          <p:spPr>
            <a:xfrm>
              <a:off x="574597" y="5049203"/>
              <a:ext cx="93991" cy="262786"/>
            </a:xfrm>
            <a:prstGeom prst="rect">
              <a:avLst/>
            </a:prstGeom>
            <a:noFill/>
          </p:spPr>
          <p:txBody>
            <a:bodyPr wrap="none" lIns="0" tIns="0" rIns="0" bIns="0" rtlCol="0">
              <a:spAutoFit/>
            </a:bodyPr>
            <a:lstStyle/>
            <a:p>
              <a:pPr algn="r"/>
              <a:r>
                <a:rPr lang="en-US" sz="1400" dirty="0">
                  <a:solidFill>
                    <a:srgbClr val="FFFFFF"/>
                  </a:solidFill>
                </a:rPr>
                <a:t>0</a:t>
              </a:r>
            </a:p>
          </p:txBody>
        </p:sp>
        <p:sp>
          <p:nvSpPr>
            <p:cNvPr id="163" name="TextBox 162"/>
            <p:cNvSpPr txBox="1"/>
            <p:nvPr/>
          </p:nvSpPr>
          <p:spPr>
            <a:xfrm>
              <a:off x="471019" y="4304436"/>
              <a:ext cx="187982" cy="262786"/>
            </a:xfrm>
            <a:prstGeom prst="rect">
              <a:avLst/>
            </a:prstGeom>
            <a:noFill/>
          </p:spPr>
          <p:txBody>
            <a:bodyPr wrap="none" lIns="0" tIns="0" rIns="0" bIns="0" rtlCol="0">
              <a:spAutoFit/>
            </a:bodyPr>
            <a:lstStyle/>
            <a:p>
              <a:pPr algn="r"/>
              <a:r>
                <a:rPr lang="en-US" sz="1400" dirty="0">
                  <a:solidFill>
                    <a:srgbClr val="FFFFFF"/>
                  </a:solidFill>
                </a:rPr>
                <a:t>20</a:t>
              </a:r>
            </a:p>
          </p:txBody>
        </p:sp>
        <p:sp>
          <p:nvSpPr>
            <p:cNvPr id="164" name="TextBox 163"/>
            <p:cNvSpPr txBox="1"/>
            <p:nvPr/>
          </p:nvSpPr>
          <p:spPr>
            <a:xfrm>
              <a:off x="471019" y="3559668"/>
              <a:ext cx="187982" cy="262786"/>
            </a:xfrm>
            <a:prstGeom prst="rect">
              <a:avLst/>
            </a:prstGeom>
            <a:noFill/>
          </p:spPr>
          <p:txBody>
            <a:bodyPr wrap="none" lIns="0" tIns="0" rIns="0" bIns="0" rtlCol="0">
              <a:spAutoFit/>
            </a:bodyPr>
            <a:lstStyle/>
            <a:p>
              <a:pPr algn="r"/>
              <a:r>
                <a:rPr lang="en-US" sz="1400" dirty="0">
                  <a:solidFill>
                    <a:srgbClr val="FFFFFF"/>
                  </a:solidFill>
                </a:rPr>
                <a:t>40</a:t>
              </a:r>
            </a:p>
          </p:txBody>
        </p:sp>
        <p:sp>
          <p:nvSpPr>
            <p:cNvPr id="165" name="TextBox 164"/>
            <p:cNvSpPr txBox="1"/>
            <p:nvPr/>
          </p:nvSpPr>
          <p:spPr>
            <a:xfrm>
              <a:off x="471019" y="2814900"/>
              <a:ext cx="187982" cy="262786"/>
            </a:xfrm>
            <a:prstGeom prst="rect">
              <a:avLst/>
            </a:prstGeom>
            <a:noFill/>
          </p:spPr>
          <p:txBody>
            <a:bodyPr wrap="none" lIns="0" tIns="0" rIns="0" bIns="0" rtlCol="0">
              <a:spAutoFit/>
            </a:bodyPr>
            <a:lstStyle/>
            <a:p>
              <a:pPr algn="r"/>
              <a:r>
                <a:rPr lang="en-US" sz="1400" dirty="0">
                  <a:solidFill>
                    <a:srgbClr val="FFFFFF"/>
                  </a:solidFill>
                </a:rPr>
                <a:t>60</a:t>
              </a:r>
            </a:p>
          </p:txBody>
        </p:sp>
        <p:sp>
          <p:nvSpPr>
            <p:cNvPr id="187" name="TextBox 186"/>
            <p:cNvSpPr txBox="1"/>
            <p:nvPr/>
          </p:nvSpPr>
          <p:spPr>
            <a:xfrm>
              <a:off x="471019" y="2070132"/>
              <a:ext cx="187982" cy="262786"/>
            </a:xfrm>
            <a:prstGeom prst="rect">
              <a:avLst/>
            </a:prstGeom>
            <a:noFill/>
          </p:spPr>
          <p:txBody>
            <a:bodyPr wrap="none" lIns="0" tIns="0" rIns="0" bIns="0" rtlCol="0">
              <a:spAutoFit/>
            </a:bodyPr>
            <a:lstStyle/>
            <a:p>
              <a:pPr algn="r"/>
              <a:r>
                <a:rPr lang="en-US" sz="1400" dirty="0">
                  <a:solidFill>
                    <a:srgbClr val="FFFFFF"/>
                  </a:solidFill>
                </a:rPr>
                <a:t>80</a:t>
              </a:r>
            </a:p>
          </p:txBody>
        </p:sp>
        <p:sp>
          <p:nvSpPr>
            <p:cNvPr id="189" name="TextBox 188"/>
            <p:cNvSpPr txBox="1"/>
            <p:nvPr/>
          </p:nvSpPr>
          <p:spPr>
            <a:xfrm>
              <a:off x="377027" y="1325364"/>
              <a:ext cx="281973" cy="262786"/>
            </a:xfrm>
            <a:prstGeom prst="rect">
              <a:avLst/>
            </a:prstGeom>
            <a:noFill/>
          </p:spPr>
          <p:txBody>
            <a:bodyPr wrap="none" lIns="0" tIns="0" rIns="0" bIns="0" rtlCol="0">
              <a:spAutoFit/>
            </a:bodyPr>
            <a:lstStyle/>
            <a:p>
              <a:pPr algn="r"/>
              <a:r>
                <a:rPr lang="en-US" sz="1400" dirty="0">
                  <a:solidFill>
                    <a:srgbClr val="FFFFFF"/>
                  </a:solidFill>
                </a:rPr>
                <a:t>100</a:t>
              </a:r>
            </a:p>
          </p:txBody>
        </p:sp>
        <p:sp>
          <p:nvSpPr>
            <p:cNvPr id="205" name="TextBox 204"/>
            <p:cNvSpPr txBox="1"/>
            <p:nvPr/>
          </p:nvSpPr>
          <p:spPr>
            <a:xfrm>
              <a:off x="3225270" y="5596611"/>
              <a:ext cx="3041624" cy="253095"/>
            </a:xfrm>
            <a:prstGeom prst="rect">
              <a:avLst/>
            </a:prstGeom>
            <a:noFill/>
          </p:spPr>
          <p:txBody>
            <a:bodyPr wrap="none" lIns="0" tIns="0" rIns="0" bIns="0" rtlCol="0">
              <a:spAutoFit/>
            </a:bodyPr>
            <a:lstStyle/>
            <a:p>
              <a:pPr algn="ctr"/>
              <a:r>
                <a:rPr lang="en-US" sz="1600" b="1" dirty="0">
                  <a:solidFill>
                    <a:srgbClr val="FFFFFF"/>
                  </a:solidFill>
                </a:rPr>
                <a:t>Months Since </a:t>
              </a:r>
              <a:r>
                <a:rPr lang="en-US" sz="1600" b="1" dirty="0" err="1" smtClean="0">
                  <a:solidFill>
                    <a:srgbClr val="FFFFFF"/>
                  </a:solidFill>
                </a:rPr>
                <a:t>Randomization</a:t>
              </a:r>
              <a:r>
                <a:rPr lang="en-US" sz="1600" b="1" baseline="30000" dirty="0" err="1" smtClean="0">
                  <a:solidFill>
                    <a:srgbClr val="FFFFFF"/>
                  </a:solidFill>
                </a:rPr>
                <a:t>b</a:t>
              </a:r>
              <a:endParaRPr lang="en-US" sz="1600" baseline="30000" dirty="0">
                <a:solidFill>
                  <a:srgbClr val="FFFFFF"/>
                </a:solidFill>
              </a:endParaRPr>
            </a:p>
          </p:txBody>
        </p:sp>
        <p:sp>
          <p:nvSpPr>
            <p:cNvPr id="209" name="TextBox 208"/>
            <p:cNvSpPr txBox="1"/>
            <p:nvPr/>
          </p:nvSpPr>
          <p:spPr>
            <a:xfrm rot="16200000">
              <a:off x="-1369858" y="3221483"/>
              <a:ext cx="3220293" cy="215954"/>
            </a:xfrm>
            <a:prstGeom prst="rect">
              <a:avLst/>
            </a:prstGeom>
            <a:noFill/>
          </p:spPr>
          <p:txBody>
            <a:bodyPr wrap="none" lIns="0" tIns="0" rIns="0" bIns="0" rtlCol="0">
              <a:spAutoFit/>
            </a:bodyPr>
            <a:lstStyle/>
            <a:p>
              <a:r>
                <a:rPr lang="en-US" sz="1600" b="1" dirty="0">
                  <a:solidFill>
                    <a:srgbClr val="FFFFFF"/>
                  </a:solidFill>
                </a:rPr>
                <a:t>Cumulative Incidence of MMR, %</a:t>
              </a:r>
              <a:endParaRPr lang="en-US" sz="1600" dirty="0">
                <a:solidFill>
                  <a:srgbClr val="FFFFFF"/>
                </a:solidFill>
              </a:endParaRPr>
            </a:p>
          </p:txBody>
        </p:sp>
        <p:cxnSp>
          <p:nvCxnSpPr>
            <p:cNvPr id="219" name="Straight Connector 218"/>
            <p:cNvCxnSpPr/>
            <p:nvPr/>
          </p:nvCxnSpPr>
          <p:spPr>
            <a:xfrm flipV="1">
              <a:off x="7637120" y="1487882"/>
              <a:ext cx="0" cy="368296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23" name="Text Box 13"/>
            <p:cNvSpPr txBox="1">
              <a:spLocks noChangeArrowheads="1"/>
            </p:cNvSpPr>
            <p:nvPr/>
          </p:nvSpPr>
          <p:spPr bwMode="auto">
            <a:xfrm>
              <a:off x="1247426" y="1293192"/>
              <a:ext cx="2122682" cy="3378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MS PGothic" pitchFamily="34" charset="-128"/>
                </a:defRPr>
              </a:lvl1pPr>
              <a:lvl2pPr marL="742950" indent="-285750" eaLnBrk="0" hangingPunct="0">
                <a:defRPr>
                  <a:solidFill>
                    <a:schemeClr val="tx1"/>
                  </a:solidFill>
                  <a:latin typeface="Arial" charset="0"/>
                  <a:ea typeface="MS PGothic" pitchFamily="34" charset="-128"/>
                </a:defRPr>
              </a:lvl2pPr>
              <a:lvl3pPr marL="1143000" indent="-228600" eaLnBrk="0" hangingPunct="0">
                <a:defRPr>
                  <a:solidFill>
                    <a:schemeClr val="tx1"/>
                  </a:solidFill>
                  <a:latin typeface="Arial" charset="0"/>
                  <a:ea typeface="MS PGothic" pitchFamily="34" charset="-128"/>
                </a:defRPr>
              </a:lvl3pPr>
              <a:lvl4pPr marL="1600200" indent="-228600" eaLnBrk="0" hangingPunct="0">
                <a:defRPr>
                  <a:solidFill>
                    <a:schemeClr val="tx1"/>
                  </a:solidFill>
                  <a:latin typeface="Arial" charset="0"/>
                  <a:ea typeface="MS PGothic" pitchFamily="34" charset="-128"/>
                </a:defRPr>
              </a:lvl4pPr>
              <a:lvl5pPr marL="2057400" indent="-228600" eaLnBrk="0" hangingPunct="0">
                <a:defRPr>
                  <a:solidFill>
                    <a:schemeClr val="tx1"/>
                  </a:solidFill>
                  <a:latin typeface="Arial" charset="0"/>
                  <a:ea typeface="MS PGothic" pitchFamily="34" charset="-128"/>
                </a:defRPr>
              </a:lvl5pPr>
              <a:lvl6pPr marL="2514600" indent="-228600" eaLnBrk="0" fontAlgn="base" hangingPunct="0">
                <a:spcBef>
                  <a:spcPct val="0"/>
                </a:spcBef>
                <a:spcAft>
                  <a:spcPct val="0"/>
                </a:spcAft>
                <a:defRPr>
                  <a:solidFill>
                    <a:schemeClr val="tx1"/>
                  </a:solidFill>
                  <a:latin typeface="Arial" charset="0"/>
                  <a:ea typeface="MS PGothic" pitchFamily="34" charset="-128"/>
                </a:defRPr>
              </a:lvl6pPr>
              <a:lvl7pPr marL="2971800" indent="-228600" eaLnBrk="0" fontAlgn="base" hangingPunct="0">
                <a:spcBef>
                  <a:spcPct val="0"/>
                </a:spcBef>
                <a:spcAft>
                  <a:spcPct val="0"/>
                </a:spcAft>
                <a:defRPr>
                  <a:solidFill>
                    <a:schemeClr val="tx1"/>
                  </a:solidFill>
                  <a:latin typeface="Arial" charset="0"/>
                  <a:ea typeface="MS PGothic" pitchFamily="34" charset="-128"/>
                </a:defRPr>
              </a:lvl7pPr>
              <a:lvl8pPr marL="3429000" indent="-228600" eaLnBrk="0" fontAlgn="base" hangingPunct="0">
                <a:spcBef>
                  <a:spcPct val="0"/>
                </a:spcBef>
                <a:spcAft>
                  <a:spcPct val="0"/>
                </a:spcAft>
                <a:defRPr>
                  <a:solidFill>
                    <a:schemeClr val="tx1"/>
                  </a:solidFill>
                  <a:latin typeface="Arial" charset="0"/>
                  <a:ea typeface="MS PGothic" pitchFamily="34" charset="-128"/>
                </a:defRPr>
              </a:lvl8pPr>
              <a:lvl9pPr marL="3886200" indent="-228600" eaLnBrk="0" fontAlgn="base" hangingPunct="0">
                <a:spcBef>
                  <a:spcPct val="0"/>
                </a:spcBef>
                <a:spcAft>
                  <a:spcPct val="0"/>
                </a:spcAft>
                <a:defRPr>
                  <a:solidFill>
                    <a:schemeClr val="tx1"/>
                  </a:solidFill>
                  <a:latin typeface="Arial" charset="0"/>
                  <a:ea typeface="MS PGothic" pitchFamily="34" charset="-128"/>
                </a:defRPr>
              </a:lvl9pPr>
            </a:lstStyle>
            <a:p>
              <a:pPr eaLnBrk="1" fontAlgn="base" hangingPunct="1">
                <a:spcBef>
                  <a:spcPct val="0"/>
                </a:spcBef>
                <a:spcAft>
                  <a:spcPct val="0"/>
                </a:spcAft>
              </a:pPr>
              <a:r>
                <a:rPr lang="en-US" sz="1200" dirty="0" smtClean="0">
                  <a:solidFill>
                    <a:srgbClr val="FFFFFF"/>
                  </a:solidFill>
                </a:rPr>
                <a:t>Nilotinib 300 </a:t>
              </a:r>
              <a:r>
                <a:rPr lang="en-US" sz="1200" dirty="0">
                  <a:solidFill>
                    <a:srgbClr val="FFFFFF"/>
                  </a:solidFill>
                </a:rPr>
                <a:t>mg </a:t>
              </a:r>
              <a:r>
                <a:rPr lang="en-US" sz="1200" dirty="0" smtClean="0">
                  <a:solidFill>
                    <a:srgbClr val="FFFFFF"/>
                  </a:solidFill>
                </a:rPr>
                <a:t>BID (n = 282)</a:t>
              </a:r>
              <a:endParaRPr lang="en-US" sz="1200" dirty="0">
                <a:solidFill>
                  <a:srgbClr val="FFFFFF"/>
                </a:solidFill>
              </a:endParaRPr>
            </a:p>
          </p:txBody>
        </p:sp>
        <p:sp>
          <p:nvSpPr>
            <p:cNvPr id="224" name="Text Box 13"/>
            <p:cNvSpPr txBox="1">
              <a:spLocks noChangeArrowheads="1"/>
            </p:cNvSpPr>
            <p:nvPr/>
          </p:nvSpPr>
          <p:spPr bwMode="auto">
            <a:xfrm>
              <a:off x="1247426" y="1549169"/>
              <a:ext cx="2122682" cy="3378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MS PGothic" pitchFamily="34" charset="-128"/>
                </a:defRPr>
              </a:lvl1pPr>
              <a:lvl2pPr marL="742950" indent="-285750" eaLnBrk="0" hangingPunct="0">
                <a:defRPr>
                  <a:solidFill>
                    <a:schemeClr val="tx1"/>
                  </a:solidFill>
                  <a:latin typeface="Arial" charset="0"/>
                  <a:ea typeface="MS PGothic" pitchFamily="34" charset="-128"/>
                </a:defRPr>
              </a:lvl2pPr>
              <a:lvl3pPr marL="1143000" indent="-228600" eaLnBrk="0" hangingPunct="0">
                <a:defRPr>
                  <a:solidFill>
                    <a:schemeClr val="tx1"/>
                  </a:solidFill>
                  <a:latin typeface="Arial" charset="0"/>
                  <a:ea typeface="MS PGothic" pitchFamily="34" charset="-128"/>
                </a:defRPr>
              </a:lvl3pPr>
              <a:lvl4pPr marL="1600200" indent="-228600" eaLnBrk="0" hangingPunct="0">
                <a:defRPr>
                  <a:solidFill>
                    <a:schemeClr val="tx1"/>
                  </a:solidFill>
                  <a:latin typeface="Arial" charset="0"/>
                  <a:ea typeface="MS PGothic" pitchFamily="34" charset="-128"/>
                </a:defRPr>
              </a:lvl4pPr>
              <a:lvl5pPr marL="2057400" indent="-228600" eaLnBrk="0" hangingPunct="0">
                <a:defRPr>
                  <a:solidFill>
                    <a:schemeClr val="tx1"/>
                  </a:solidFill>
                  <a:latin typeface="Arial" charset="0"/>
                  <a:ea typeface="MS PGothic" pitchFamily="34" charset="-128"/>
                </a:defRPr>
              </a:lvl5pPr>
              <a:lvl6pPr marL="2514600" indent="-228600" eaLnBrk="0" fontAlgn="base" hangingPunct="0">
                <a:spcBef>
                  <a:spcPct val="0"/>
                </a:spcBef>
                <a:spcAft>
                  <a:spcPct val="0"/>
                </a:spcAft>
                <a:defRPr>
                  <a:solidFill>
                    <a:schemeClr val="tx1"/>
                  </a:solidFill>
                  <a:latin typeface="Arial" charset="0"/>
                  <a:ea typeface="MS PGothic" pitchFamily="34" charset="-128"/>
                </a:defRPr>
              </a:lvl6pPr>
              <a:lvl7pPr marL="2971800" indent="-228600" eaLnBrk="0" fontAlgn="base" hangingPunct="0">
                <a:spcBef>
                  <a:spcPct val="0"/>
                </a:spcBef>
                <a:spcAft>
                  <a:spcPct val="0"/>
                </a:spcAft>
                <a:defRPr>
                  <a:solidFill>
                    <a:schemeClr val="tx1"/>
                  </a:solidFill>
                  <a:latin typeface="Arial" charset="0"/>
                  <a:ea typeface="MS PGothic" pitchFamily="34" charset="-128"/>
                </a:defRPr>
              </a:lvl7pPr>
              <a:lvl8pPr marL="3429000" indent="-228600" eaLnBrk="0" fontAlgn="base" hangingPunct="0">
                <a:spcBef>
                  <a:spcPct val="0"/>
                </a:spcBef>
                <a:spcAft>
                  <a:spcPct val="0"/>
                </a:spcAft>
                <a:defRPr>
                  <a:solidFill>
                    <a:schemeClr val="tx1"/>
                  </a:solidFill>
                  <a:latin typeface="Arial" charset="0"/>
                  <a:ea typeface="MS PGothic" pitchFamily="34" charset="-128"/>
                </a:defRPr>
              </a:lvl8pPr>
              <a:lvl9pPr marL="3886200" indent="-228600" eaLnBrk="0" fontAlgn="base" hangingPunct="0">
                <a:spcBef>
                  <a:spcPct val="0"/>
                </a:spcBef>
                <a:spcAft>
                  <a:spcPct val="0"/>
                </a:spcAft>
                <a:defRPr>
                  <a:solidFill>
                    <a:schemeClr val="tx1"/>
                  </a:solidFill>
                  <a:latin typeface="Arial" charset="0"/>
                  <a:ea typeface="MS PGothic" pitchFamily="34" charset="-128"/>
                </a:defRPr>
              </a:lvl9pPr>
            </a:lstStyle>
            <a:p>
              <a:pPr eaLnBrk="1" fontAlgn="base" hangingPunct="1">
                <a:spcBef>
                  <a:spcPct val="0"/>
                </a:spcBef>
                <a:spcAft>
                  <a:spcPct val="0"/>
                </a:spcAft>
              </a:pPr>
              <a:r>
                <a:rPr lang="en-US" sz="1200" dirty="0" smtClean="0">
                  <a:solidFill>
                    <a:srgbClr val="FFFFFF"/>
                  </a:solidFill>
                </a:rPr>
                <a:t>Nilotinib 400 </a:t>
              </a:r>
              <a:r>
                <a:rPr lang="en-US" sz="1200" dirty="0">
                  <a:solidFill>
                    <a:srgbClr val="FFFFFF"/>
                  </a:solidFill>
                </a:rPr>
                <a:t>mg </a:t>
              </a:r>
              <a:r>
                <a:rPr lang="en-US" sz="1200" dirty="0" smtClean="0">
                  <a:solidFill>
                    <a:srgbClr val="FFFFFF"/>
                  </a:solidFill>
                </a:rPr>
                <a:t>BID (n = 281)</a:t>
              </a:r>
              <a:endParaRPr lang="en-US" sz="1200" dirty="0">
                <a:solidFill>
                  <a:srgbClr val="FFFFFF"/>
                </a:solidFill>
              </a:endParaRPr>
            </a:p>
          </p:txBody>
        </p:sp>
        <p:sp>
          <p:nvSpPr>
            <p:cNvPr id="225" name="Text Box 13"/>
            <p:cNvSpPr txBox="1">
              <a:spLocks noChangeArrowheads="1"/>
            </p:cNvSpPr>
            <p:nvPr/>
          </p:nvSpPr>
          <p:spPr bwMode="auto">
            <a:xfrm>
              <a:off x="1247426" y="1816374"/>
              <a:ext cx="2092362" cy="3378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MS PGothic" pitchFamily="34" charset="-128"/>
                </a:defRPr>
              </a:lvl1pPr>
              <a:lvl2pPr marL="742950" indent="-285750" eaLnBrk="0" hangingPunct="0">
                <a:defRPr>
                  <a:solidFill>
                    <a:schemeClr val="tx1"/>
                  </a:solidFill>
                  <a:latin typeface="Arial" charset="0"/>
                  <a:ea typeface="MS PGothic" pitchFamily="34" charset="-128"/>
                </a:defRPr>
              </a:lvl2pPr>
              <a:lvl3pPr marL="1143000" indent="-228600" eaLnBrk="0" hangingPunct="0">
                <a:defRPr>
                  <a:solidFill>
                    <a:schemeClr val="tx1"/>
                  </a:solidFill>
                  <a:latin typeface="Arial" charset="0"/>
                  <a:ea typeface="MS PGothic" pitchFamily="34" charset="-128"/>
                </a:defRPr>
              </a:lvl3pPr>
              <a:lvl4pPr marL="1600200" indent="-228600" eaLnBrk="0" hangingPunct="0">
                <a:defRPr>
                  <a:solidFill>
                    <a:schemeClr val="tx1"/>
                  </a:solidFill>
                  <a:latin typeface="Arial" charset="0"/>
                  <a:ea typeface="MS PGothic" pitchFamily="34" charset="-128"/>
                </a:defRPr>
              </a:lvl4pPr>
              <a:lvl5pPr marL="2057400" indent="-228600" eaLnBrk="0" hangingPunct="0">
                <a:defRPr>
                  <a:solidFill>
                    <a:schemeClr val="tx1"/>
                  </a:solidFill>
                  <a:latin typeface="Arial" charset="0"/>
                  <a:ea typeface="MS PGothic" pitchFamily="34" charset="-128"/>
                </a:defRPr>
              </a:lvl5pPr>
              <a:lvl6pPr marL="2514600" indent="-228600" eaLnBrk="0" fontAlgn="base" hangingPunct="0">
                <a:spcBef>
                  <a:spcPct val="0"/>
                </a:spcBef>
                <a:spcAft>
                  <a:spcPct val="0"/>
                </a:spcAft>
                <a:defRPr>
                  <a:solidFill>
                    <a:schemeClr val="tx1"/>
                  </a:solidFill>
                  <a:latin typeface="Arial" charset="0"/>
                  <a:ea typeface="MS PGothic" pitchFamily="34" charset="-128"/>
                </a:defRPr>
              </a:lvl6pPr>
              <a:lvl7pPr marL="2971800" indent="-228600" eaLnBrk="0" fontAlgn="base" hangingPunct="0">
                <a:spcBef>
                  <a:spcPct val="0"/>
                </a:spcBef>
                <a:spcAft>
                  <a:spcPct val="0"/>
                </a:spcAft>
                <a:defRPr>
                  <a:solidFill>
                    <a:schemeClr val="tx1"/>
                  </a:solidFill>
                  <a:latin typeface="Arial" charset="0"/>
                  <a:ea typeface="MS PGothic" pitchFamily="34" charset="-128"/>
                </a:defRPr>
              </a:lvl7pPr>
              <a:lvl8pPr marL="3429000" indent="-228600" eaLnBrk="0" fontAlgn="base" hangingPunct="0">
                <a:spcBef>
                  <a:spcPct val="0"/>
                </a:spcBef>
                <a:spcAft>
                  <a:spcPct val="0"/>
                </a:spcAft>
                <a:defRPr>
                  <a:solidFill>
                    <a:schemeClr val="tx1"/>
                  </a:solidFill>
                  <a:latin typeface="Arial" charset="0"/>
                  <a:ea typeface="MS PGothic" pitchFamily="34" charset="-128"/>
                </a:defRPr>
              </a:lvl8pPr>
              <a:lvl9pPr marL="3886200" indent="-228600" eaLnBrk="0" fontAlgn="base" hangingPunct="0">
                <a:spcBef>
                  <a:spcPct val="0"/>
                </a:spcBef>
                <a:spcAft>
                  <a:spcPct val="0"/>
                </a:spcAft>
                <a:defRPr>
                  <a:solidFill>
                    <a:schemeClr val="tx1"/>
                  </a:solidFill>
                  <a:latin typeface="Arial" charset="0"/>
                  <a:ea typeface="MS PGothic" pitchFamily="34" charset="-128"/>
                </a:defRPr>
              </a:lvl9pPr>
            </a:lstStyle>
            <a:p>
              <a:pPr eaLnBrk="1" fontAlgn="base" hangingPunct="1">
                <a:spcBef>
                  <a:spcPct val="0"/>
                </a:spcBef>
                <a:spcAft>
                  <a:spcPct val="0"/>
                </a:spcAft>
              </a:pPr>
              <a:r>
                <a:rPr lang="en-US" sz="1200" dirty="0" smtClean="0">
                  <a:solidFill>
                    <a:srgbClr val="FFFFFF"/>
                  </a:solidFill>
                </a:rPr>
                <a:t>Imatinib 400 </a:t>
              </a:r>
              <a:r>
                <a:rPr lang="en-US" sz="1200" dirty="0">
                  <a:solidFill>
                    <a:srgbClr val="FFFFFF"/>
                  </a:solidFill>
                </a:rPr>
                <a:t>mg </a:t>
              </a:r>
              <a:r>
                <a:rPr lang="en-US" sz="1200" dirty="0" smtClean="0">
                  <a:solidFill>
                    <a:srgbClr val="FFFFFF"/>
                  </a:solidFill>
                </a:rPr>
                <a:t>QD (n = 283)</a:t>
              </a:r>
              <a:endParaRPr lang="en-US" sz="1200" dirty="0">
                <a:solidFill>
                  <a:srgbClr val="FFFFFF"/>
                </a:solidFill>
              </a:endParaRPr>
            </a:p>
          </p:txBody>
        </p:sp>
        <p:cxnSp>
          <p:nvCxnSpPr>
            <p:cNvPr id="226" name="Straight Connector 225"/>
            <p:cNvCxnSpPr/>
            <p:nvPr/>
          </p:nvCxnSpPr>
          <p:spPr>
            <a:xfrm flipH="1">
              <a:off x="924294" y="1450086"/>
              <a:ext cx="323133" cy="0"/>
            </a:xfrm>
            <a:prstGeom prst="line">
              <a:avLst/>
            </a:prstGeom>
            <a:ln w="25400">
              <a:solidFill>
                <a:schemeClr val="tx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p:cNvCxnSpPr/>
            <p:nvPr/>
          </p:nvCxnSpPr>
          <p:spPr>
            <a:xfrm flipH="1">
              <a:off x="924294" y="1702368"/>
              <a:ext cx="323133" cy="0"/>
            </a:xfrm>
            <a:prstGeom prst="line">
              <a:avLst/>
            </a:prstGeom>
            <a:ln w="254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p:cNvCxnSpPr/>
            <p:nvPr/>
          </p:nvCxnSpPr>
          <p:spPr>
            <a:xfrm flipH="1">
              <a:off x="924294" y="1981200"/>
              <a:ext cx="323133" cy="0"/>
            </a:xfrm>
            <a:prstGeom prst="line">
              <a:avLst/>
            </a:prstGeom>
            <a:ln w="25400">
              <a:solidFill>
                <a:srgbClr val="FFFF99"/>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p:cNvCxnSpPr/>
            <p:nvPr/>
          </p:nvCxnSpPr>
          <p:spPr>
            <a:xfrm>
              <a:off x="790563" y="1293192"/>
              <a:ext cx="0" cy="392731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p:nvCxnSpPr>
          <p:spPr>
            <a:xfrm>
              <a:off x="793268" y="5195896"/>
              <a:ext cx="742719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31" name="TextBox 230"/>
            <p:cNvSpPr txBox="1"/>
            <p:nvPr/>
          </p:nvSpPr>
          <p:spPr>
            <a:xfrm>
              <a:off x="471019" y="4676820"/>
              <a:ext cx="187982" cy="262786"/>
            </a:xfrm>
            <a:prstGeom prst="rect">
              <a:avLst/>
            </a:prstGeom>
            <a:noFill/>
          </p:spPr>
          <p:txBody>
            <a:bodyPr wrap="none" lIns="0" tIns="0" rIns="0" bIns="0" rtlCol="0">
              <a:spAutoFit/>
            </a:bodyPr>
            <a:lstStyle/>
            <a:p>
              <a:pPr algn="r"/>
              <a:r>
                <a:rPr lang="en-US" sz="1400" dirty="0">
                  <a:solidFill>
                    <a:srgbClr val="FFFFFF"/>
                  </a:solidFill>
                </a:rPr>
                <a:t>10</a:t>
              </a:r>
            </a:p>
          </p:txBody>
        </p:sp>
        <p:sp>
          <p:nvSpPr>
            <p:cNvPr id="232" name="TextBox 231"/>
            <p:cNvSpPr txBox="1"/>
            <p:nvPr/>
          </p:nvSpPr>
          <p:spPr>
            <a:xfrm>
              <a:off x="471019" y="3932052"/>
              <a:ext cx="187982" cy="262786"/>
            </a:xfrm>
            <a:prstGeom prst="rect">
              <a:avLst/>
            </a:prstGeom>
            <a:noFill/>
          </p:spPr>
          <p:txBody>
            <a:bodyPr wrap="none" lIns="0" tIns="0" rIns="0" bIns="0" rtlCol="0">
              <a:spAutoFit/>
            </a:bodyPr>
            <a:lstStyle/>
            <a:p>
              <a:pPr algn="r"/>
              <a:r>
                <a:rPr lang="en-US" sz="1400" dirty="0">
                  <a:solidFill>
                    <a:srgbClr val="FFFFFF"/>
                  </a:solidFill>
                </a:rPr>
                <a:t>30</a:t>
              </a:r>
            </a:p>
          </p:txBody>
        </p:sp>
        <p:sp>
          <p:nvSpPr>
            <p:cNvPr id="233" name="TextBox 232"/>
            <p:cNvSpPr txBox="1"/>
            <p:nvPr/>
          </p:nvSpPr>
          <p:spPr>
            <a:xfrm>
              <a:off x="471019" y="3187284"/>
              <a:ext cx="187982" cy="262786"/>
            </a:xfrm>
            <a:prstGeom prst="rect">
              <a:avLst/>
            </a:prstGeom>
            <a:noFill/>
          </p:spPr>
          <p:txBody>
            <a:bodyPr wrap="none" lIns="0" tIns="0" rIns="0" bIns="0" rtlCol="0">
              <a:spAutoFit/>
            </a:bodyPr>
            <a:lstStyle/>
            <a:p>
              <a:pPr algn="r"/>
              <a:r>
                <a:rPr lang="en-US" sz="1400" dirty="0">
                  <a:solidFill>
                    <a:srgbClr val="FFFFFF"/>
                  </a:solidFill>
                </a:rPr>
                <a:t>50</a:t>
              </a:r>
            </a:p>
          </p:txBody>
        </p:sp>
        <p:sp>
          <p:nvSpPr>
            <p:cNvPr id="234" name="TextBox 233"/>
            <p:cNvSpPr txBox="1"/>
            <p:nvPr/>
          </p:nvSpPr>
          <p:spPr>
            <a:xfrm>
              <a:off x="471019" y="2442516"/>
              <a:ext cx="187982" cy="262786"/>
            </a:xfrm>
            <a:prstGeom prst="rect">
              <a:avLst/>
            </a:prstGeom>
            <a:noFill/>
          </p:spPr>
          <p:txBody>
            <a:bodyPr wrap="none" lIns="0" tIns="0" rIns="0" bIns="0" rtlCol="0">
              <a:spAutoFit/>
            </a:bodyPr>
            <a:lstStyle/>
            <a:p>
              <a:pPr algn="r"/>
              <a:r>
                <a:rPr lang="en-US" sz="1400" dirty="0">
                  <a:solidFill>
                    <a:srgbClr val="FFFFFF"/>
                  </a:solidFill>
                </a:rPr>
                <a:t>70</a:t>
              </a:r>
            </a:p>
          </p:txBody>
        </p:sp>
        <p:sp>
          <p:nvSpPr>
            <p:cNvPr id="235" name="TextBox 234"/>
            <p:cNvSpPr txBox="1"/>
            <p:nvPr/>
          </p:nvSpPr>
          <p:spPr>
            <a:xfrm>
              <a:off x="471019" y="1697748"/>
              <a:ext cx="187982" cy="262786"/>
            </a:xfrm>
            <a:prstGeom prst="rect">
              <a:avLst/>
            </a:prstGeom>
            <a:noFill/>
          </p:spPr>
          <p:txBody>
            <a:bodyPr wrap="none" lIns="0" tIns="0" rIns="0" bIns="0" rtlCol="0">
              <a:spAutoFit/>
            </a:bodyPr>
            <a:lstStyle/>
            <a:p>
              <a:pPr algn="r"/>
              <a:r>
                <a:rPr lang="en-US" sz="1400" dirty="0">
                  <a:solidFill>
                    <a:srgbClr val="FFFFFF"/>
                  </a:solidFill>
                </a:rPr>
                <a:t>90</a:t>
              </a:r>
            </a:p>
          </p:txBody>
        </p:sp>
        <p:cxnSp>
          <p:nvCxnSpPr>
            <p:cNvPr id="236" name="Straight Connector 235"/>
            <p:cNvCxnSpPr/>
            <p:nvPr/>
          </p:nvCxnSpPr>
          <p:spPr>
            <a:xfrm>
              <a:off x="714499" y="1471636"/>
              <a:ext cx="6918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p:nvCxnSpPr>
          <p:spPr>
            <a:xfrm>
              <a:off x="714499" y="1843251"/>
              <a:ext cx="6918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p:nvCxnSpPr>
          <p:spPr>
            <a:xfrm>
              <a:off x="714499" y="2214865"/>
              <a:ext cx="6918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p:cNvCxnSpPr/>
            <p:nvPr/>
          </p:nvCxnSpPr>
          <p:spPr>
            <a:xfrm>
              <a:off x="714499" y="2586479"/>
              <a:ext cx="6918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p:nvCxnSpPr>
          <p:spPr>
            <a:xfrm>
              <a:off x="714499" y="2958094"/>
              <a:ext cx="6918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p:nvCxnSpPr>
          <p:spPr>
            <a:xfrm>
              <a:off x="714499" y="3329708"/>
              <a:ext cx="6918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p:nvCxnSpPr>
          <p:spPr>
            <a:xfrm>
              <a:off x="714499" y="3701322"/>
              <a:ext cx="6918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p:nvCxnSpPr>
          <p:spPr>
            <a:xfrm>
              <a:off x="714499" y="4072937"/>
              <a:ext cx="6918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p:nvCxnSpPr>
          <p:spPr>
            <a:xfrm>
              <a:off x="714499" y="4444551"/>
              <a:ext cx="6918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p:nvCxnSpPr>
          <p:spPr>
            <a:xfrm>
              <a:off x="714499" y="4816165"/>
              <a:ext cx="6918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p:nvCxnSpPr>
          <p:spPr>
            <a:xfrm>
              <a:off x="714499" y="5187776"/>
              <a:ext cx="6918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p:nvCxnSpPr>
          <p:spPr>
            <a:xfrm rot="5400000">
              <a:off x="745950" y="5246319"/>
              <a:ext cx="8922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p:nvCxnSpPr>
          <p:spPr>
            <a:xfrm rot="5400000">
              <a:off x="1035412" y="5246319"/>
              <a:ext cx="8922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p:nvCxnSpPr>
          <p:spPr>
            <a:xfrm rot="5400000">
              <a:off x="1324876" y="5246319"/>
              <a:ext cx="8922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p:nvCxnSpPr>
          <p:spPr>
            <a:xfrm rot="5400000">
              <a:off x="1614338" y="5246319"/>
              <a:ext cx="8922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p:nvCxnSpPr>
          <p:spPr>
            <a:xfrm rot="5400000">
              <a:off x="1903802" y="5246319"/>
              <a:ext cx="8922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p:cNvCxnSpPr/>
            <p:nvPr/>
          </p:nvCxnSpPr>
          <p:spPr>
            <a:xfrm rot="5400000">
              <a:off x="2193264" y="5246319"/>
              <a:ext cx="8922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p:nvCxnSpPr>
          <p:spPr>
            <a:xfrm rot="5400000">
              <a:off x="2482727" y="5246319"/>
              <a:ext cx="8922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p:nvCxnSpPr>
          <p:spPr>
            <a:xfrm rot="5400000">
              <a:off x="2772190" y="5246319"/>
              <a:ext cx="8922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p:nvCxnSpPr>
          <p:spPr>
            <a:xfrm rot="5400000">
              <a:off x="3061652" y="5246319"/>
              <a:ext cx="8922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6" name="Straight Connector 255"/>
            <p:cNvCxnSpPr/>
            <p:nvPr/>
          </p:nvCxnSpPr>
          <p:spPr>
            <a:xfrm rot="5400000">
              <a:off x="3351115" y="5246319"/>
              <a:ext cx="8922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p:nvCxnSpPr>
          <p:spPr>
            <a:xfrm rot="5400000">
              <a:off x="3640578" y="5246319"/>
              <a:ext cx="8922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8" name="Straight Connector 257"/>
            <p:cNvCxnSpPr/>
            <p:nvPr/>
          </p:nvCxnSpPr>
          <p:spPr>
            <a:xfrm rot="5400000">
              <a:off x="3930040" y="5246319"/>
              <a:ext cx="8922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p:nvPr/>
          </p:nvCxnSpPr>
          <p:spPr>
            <a:xfrm rot="5400000">
              <a:off x="4219503" y="5246319"/>
              <a:ext cx="8922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p:cNvCxnSpPr/>
            <p:nvPr/>
          </p:nvCxnSpPr>
          <p:spPr>
            <a:xfrm rot="5400000">
              <a:off x="4508966" y="5246319"/>
              <a:ext cx="8922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1" name="Straight Connector 260"/>
            <p:cNvCxnSpPr/>
            <p:nvPr/>
          </p:nvCxnSpPr>
          <p:spPr>
            <a:xfrm rot="5400000">
              <a:off x="4798429" y="5246319"/>
              <a:ext cx="8922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2" name="Straight Connector 261"/>
            <p:cNvCxnSpPr/>
            <p:nvPr/>
          </p:nvCxnSpPr>
          <p:spPr>
            <a:xfrm rot="5400000">
              <a:off x="5087891" y="5246319"/>
              <a:ext cx="8922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3" name="Straight Connector 262"/>
            <p:cNvCxnSpPr/>
            <p:nvPr/>
          </p:nvCxnSpPr>
          <p:spPr>
            <a:xfrm rot="5400000">
              <a:off x="5377355" y="5246319"/>
              <a:ext cx="8922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4" name="Straight Connector 263"/>
            <p:cNvCxnSpPr/>
            <p:nvPr/>
          </p:nvCxnSpPr>
          <p:spPr>
            <a:xfrm rot="5400000">
              <a:off x="5666819" y="5246319"/>
              <a:ext cx="8922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p:nvCxnSpPr>
          <p:spPr>
            <a:xfrm rot="5400000">
              <a:off x="5956283" y="5246319"/>
              <a:ext cx="8922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p:nvCxnSpPr>
          <p:spPr>
            <a:xfrm rot="5400000">
              <a:off x="6245746" y="5246319"/>
              <a:ext cx="8922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p:nvCxnSpPr>
          <p:spPr>
            <a:xfrm rot="5400000">
              <a:off x="6535213" y="5246319"/>
              <a:ext cx="8922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AutoShape 3"/>
            <p:cNvSpPr>
              <a:spLocks noChangeAspect="1" noChangeArrowheads="1" noTextEdit="1"/>
            </p:cNvSpPr>
            <p:nvPr/>
          </p:nvSpPr>
          <p:spPr bwMode="auto">
            <a:xfrm>
              <a:off x="792107" y="2268832"/>
              <a:ext cx="5787602" cy="29238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74" name="Freeform 6"/>
            <p:cNvSpPr>
              <a:spLocks/>
            </p:cNvSpPr>
            <p:nvPr/>
          </p:nvSpPr>
          <p:spPr bwMode="auto">
            <a:xfrm>
              <a:off x="804036" y="2254587"/>
              <a:ext cx="6279992" cy="2945098"/>
            </a:xfrm>
            <a:custGeom>
              <a:avLst/>
              <a:gdLst>
                <a:gd name="T0" fmla="*/ 125 w 3836"/>
                <a:gd name="T1" fmla="*/ 1472 h 1472"/>
                <a:gd name="T2" fmla="*/ 173 w 3836"/>
                <a:gd name="T3" fmla="*/ 1456 h 1472"/>
                <a:gd name="T4" fmla="*/ 192 w 3836"/>
                <a:gd name="T5" fmla="*/ 1418 h 1472"/>
                <a:gd name="T6" fmla="*/ 345 w 3836"/>
                <a:gd name="T7" fmla="*/ 1375 h 1472"/>
                <a:gd name="T8" fmla="*/ 364 w 3836"/>
                <a:gd name="T9" fmla="*/ 1107 h 1472"/>
                <a:gd name="T10" fmla="*/ 383 w 3836"/>
                <a:gd name="T11" fmla="*/ 936 h 1472"/>
                <a:gd name="T12" fmla="*/ 516 w 3836"/>
                <a:gd name="T13" fmla="*/ 891 h 1472"/>
                <a:gd name="T14" fmla="*/ 530 w 3836"/>
                <a:gd name="T15" fmla="*/ 874 h 1472"/>
                <a:gd name="T16" fmla="*/ 544 w 3836"/>
                <a:gd name="T17" fmla="*/ 753 h 1472"/>
                <a:gd name="T18" fmla="*/ 575 w 3836"/>
                <a:gd name="T19" fmla="*/ 703 h 1472"/>
                <a:gd name="T20" fmla="*/ 677 w 3836"/>
                <a:gd name="T21" fmla="*/ 674 h 1472"/>
                <a:gd name="T22" fmla="*/ 700 w 3836"/>
                <a:gd name="T23" fmla="*/ 658 h 1472"/>
                <a:gd name="T24" fmla="*/ 700 w 3836"/>
                <a:gd name="T25" fmla="*/ 577 h 1472"/>
                <a:gd name="T26" fmla="*/ 715 w 3836"/>
                <a:gd name="T27" fmla="*/ 546 h 1472"/>
                <a:gd name="T28" fmla="*/ 731 w 3836"/>
                <a:gd name="T29" fmla="*/ 506 h 1472"/>
                <a:gd name="T30" fmla="*/ 767 w 3836"/>
                <a:gd name="T31" fmla="*/ 489 h 1472"/>
                <a:gd name="T32" fmla="*/ 875 w 3836"/>
                <a:gd name="T33" fmla="*/ 447 h 1472"/>
                <a:gd name="T34" fmla="*/ 894 w 3836"/>
                <a:gd name="T35" fmla="*/ 418 h 1472"/>
                <a:gd name="T36" fmla="*/ 946 w 3836"/>
                <a:gd name="T37" fmla="*/ 399 h 1472"/>
                <a:gd name="T38" fmla="*/ 1072 w 3836"/>
                <a:gd name="T39" fmla="*/ 368 h 1472"/>
                <a:gd name="T40" fmla="*/ 1093 w 3836"/>
                <a:gd name="T41" fmla="*/ 347 h 1472"/>
                <a:gd name="T42" fmla="*/ 1122 w 3836"/>
                <a:gd name="T43" fmla="*/ 330 h 1472"/>
                <a:gd name="T44" fmla="*/ 1202 w 3836"/>
                <a:gd name="T45" fmla="*/ 311 h 1472"/>
                <a:gd name="T46" fmla="*/ 1237 w 3836"/>
                <a:gd name="T47" fmla="*/ 259 h 1472"/>
                <a:gd name="T48" fmla="*/ 1259 w 3836"/>
                <a:gd name="T49" fmla="*/ 245 h 1472"/>
                <a:gd name="T50" fmla="*/ 1413 w 3836"/>
                <a:gd name="T51" fmla="*/ 228 h 1472"/>
                <a:gd name="T52" fmla="*/ 1429 w 3836"/>
                <a:gd name="T53" fmla="*/ 207 h 1472"/>
                <a:gd name="T54" fmla="*/ 1585 w 3836"/>
                <a:gd name="T55" fmla="*/ 192 h 1472"/>
                <a:gd name="T56" fmla="*/ 1623 w 3836"/>
                <a:gd name="T57" fmla="*/ 174 h 1472"/>
                <a:gd name="T58" fmla="*/ 1756 w 3836"/>
                <a:gd name="T59" fmla="*/ 157 h 1472"/>
                <a:gd name="T60" fmla="*/ 1936 w 3836"/>
                <a:gd name="T61" fmla="*/ 133 h 1472"/>
                <a:gd name="T62" fmla="*/ 2286 w 3836"/>
                <a:gd name="T63" fmla="*/ 119 h 1472"/>
                <a:gd name="T64" fmla="*/ 2492 w 3836"/>
                <a:gd name="T65" fmla="*/ 105 h 1472"/>
                <a:gd name="T66" fmla="*/ 2615 w 3836"/>
                <a:gd name="T67" fmla="*/ 93 h 1472"/>
                <a:gd name="T68" fmla="*/ 2700 w 3836"/>
                <a:gd name="T69" fmla="*/ 79 h 1472"/>
                <a:gd name="T70" fmla="*/ 2877 w 3836"/>
                <a:gd name="T71" fmla="*/ 69 h 1472"/>
                <a:gd name="T72" fmla="*/ 3031 w 3836"/>
                <a:gd name="T73" fmla="*/ 55 h 1472"/>
                <a:gd name="T74" fmla="*/ 3090 w 3836"/>
                <a:gd name="T75" fmla="*/ 43 h 1472"/>
                <a:gd name="T76" fmla="*/ 3237 w 3836"/>
                <a:gd name="T77" fmla="*/ 31 h 1472"/>
                <a:gd name="T78" fmla="*/ 3339 w 3836"/>
                <a:gd name="T79" fmla="*/ 12 h 1472"/>
                <a:gd name="T80" fmla="*/ 3479 w 3836"/>
                <a:gd name="T81" fmla="*/ 0 h 1472"/>
                <a:gd name="connsiteX0" fmla="*/ 0 w 10000"/>
                <a:gd name="connsiteY0" fmla="*/ 10000 h 10000"/>
                <a:gd name="connsiteX1" fmla="*/ 326 w 10000"/>
                <a:gd name="connsiteY1" fmla="*/ 10000 h 10000"/>
                <a:gd name="connsiteX2" fmla="*/ 326 w 10000"/>
                <a:gd name="connsiteY2" fmla="*/ 9891 h 10000"/>
                <a:gd name="connsiteX3" fmla="*/ 451 w 10000"/>
                <a:gd name="connsiteY3" fmla="*/ 9891 h 10000"/>
                <a:gd name="connsiteX4" fmla="*/ 451 w 10000"/>
                <a:gd name="connsiteY4" fmla="*/ 9633 h 10000"/>
                <a:gd name="connsiteX5" fmla="*/ 501 w 10000"/>
                <a:gd name="connsiteY5" fmla="*/ 9633 h 10000"/>
                <a:gd name="connsiteX6" fmla="*/ 501 w 10000"/>
                <a:gd name="connsiteY6" fmla="*/ 9341 h 10000"/>
                <a:gd name="connsiteX7" fmla="*/ 899 w 10000"/>
                <a:gd name="connsiteY7" fmla="*/ 9341 h 10000"/>
                <a:gd name="connsiteX8" fmla="*/ 899 w 10000"/>
                <a:gd name="connsiteY8" fmla="*/ 7520 h 10000"/>
                <a:gd name="connsiteX9" fmla="*/ 949 w 10000"/>
                <a:gd name="connsiteY9" fmla="*/ 7520 h 10000"/>
                <a:gd name="connsiteX10" fmla="*/ 949 w 10000"/>
                <a:gd name="connsiteY10" fmla="*/ 6359 h 10000"/>
                <a:gd name="connsiteX11" fmla="*/ 998 w 10000"/>
                <a:gd name="connsiteY11" fmla="*/ 6359 h 10000"/>
                <a:gd name="connsiteX12" fmla="*/ 998 w 10000"/>
                <a:gd name="connsiteY12" fmla="*/ 6053 h 10000"/>
                <a:gd name="connsiteX13" fmla="*/ 1345 w 10000"/>
                <a:gd name="connsiteY13" fmla="*/ 6053 h 10000"/>
                <a:gd name="connsiteX14" fmla="*/ 1345 w 10000"/>
                <a:gd name="connsiteY14" fmla="*/ 5938 h 10000"/>
                <a:gd name="connsiteX15" fmla="*/ 1382 w 10000"/>
                <a:gd name="connsiteY15" fmla="*/ 5938 h 10000"/>
                <a:gd name="connsiteX16" fmla="*/ 1382 w 10000"/>
                <a:gd name="connsiteY16" fmla="*/ 5115 h 10000"/>
                <a:gd name="connsiteX17" fmla="*/ 1418 w 10000"/>
                <a:gd name="connsiteY17" fmla="*/ 5115 h 10000"/>
                <a:gd name="connsiteX18" fmla="*/ 1418 w 10000"/>
                <a:gd name="connsiteY18" fmla="*/ 4776 h 10000"/>
                <a:gd name="connsiteX19" fmla="*/ 1499 w 10000"/>
                <a:gd name="connsiteY19" fmla="*/ 4776 h 10000"/>
                <a:gd name="connsiteX20" fmla="*/ 1499 w 10000"/>
                <a:gd name="connsiteY20" fmla="*/ 4579 h 10000"/>
                <a:gd name="connsiteX21" fmla="*/ 1765 w 10000"/>
                <a:gd name="connsiteY21" fmla="*/ 4579 h 10000"/>
                <a:gd name="connsiteX22" fmla="*/ 1765 w 10000"/>
                <a:gd name="connsiteY22" fmla="*/ 4470 h 10000"/>
                <a:gd name="connsiteX23" fmla="*/ 1825 w 10000"/>
                <a:gd name="connsiteY23" fmla="*/ 4470 h 10000"/>
                <a:gd name="connsiteX24" fmla="*/ 1825 w 10000"/>
                <a:gd name="connsiteY24" fmla="*/ 4293 h 10000"/>
                <a:gd name="connsiteX25" fmla="*/ 1825 w 10000"/>
                <a:gd name="connsiteY25" fmla="*/ 3920 h 10000"/>
                <a:gd name="connsiteX26" fmla="*/ 1864 w 10000"/>
                <a:gd name="connsiteY26" fmla="*/ 3920 h 10000"/>
                <a:gd name="connsiteX27" fmla="*/ 1864 w 10000"/>
                <a:gd name="connsiteY27" fmla="*/ 3709 h 10000"/>
                <a:gd name="connsiteX28" fmla="*/ 1906 w 10000"/>
                <a:gd name="connsiteY28" fmla="*/ 3709 h 10000"/>
                <a:gd name="connsiteX29" fmla="*/ 1906 w 10000"/>
                <a:gd name="connsiteY29" fmla="*/ 3438 h 10000"/>
                <a:gd name="connsiteX30" fmla="*/ 1999 w 10000"/>
                <a:gd name="connsiteY30" fmla="*/ 3438 h 10000"/>
                <a:gd name="connsiteX31" fmla="*/ 1999 w 10000"/>
                <a:gd name="connsiteY31" fmla="*/ 3322 h 10000"/>
                <a:gd name="connsiteX32" fmla="*/ 2281 w 10000"/>
                <a:gd name="connsiteY32" fmla="*/ 3322 h 10000"/>
                <a:gd name="connsiteX33" fmla="*/ 2281 w 10000"/>
                <a:gd name="connsiteY33" fmla="*/ 3037 h 10000"/>
                <a:gd name="connsiteX34" fmla="*/ 2331 w 10000"/>
                <a:gd name="connsiteY34" fmla="*/ 3037 h 10000"/>
                <a:gd name="connsiteX35" fmla="*/ 2331 w 10000"/>
                <a:gd name="connsiteY35" fmla="*/ 2840 h 10000"/>
                <a:gd name="connsiteX36" fmla="*/ 2466 w 10000"/>
                <a:gd name="connsiteY36" fmla="*/ 2840 h 10000"/>
                <a:gd name="connsiteX37" fmla="*/ 2466 w 10000"/>
                <a:gd name="connsiteY37" fmla="*/ 2711 h 10000"/>
                <a:gd name="connsiteX38" fmla="*/ 2795 w 10000"/>
                <a:gd name="connsiteY38" fmla="*/ 2711 h 10000"/>
                <a:gd name="connsiteX39" fmla="*/ 2795 w 10000"/>
                <a:gd name="connsiteY39" fmla="*/ 2500 h 10000"/>
                <a:gd name="connsiteX40" fmla="*/ 2849 w 10000"/>
                <a:gd name="connsiteY40" fmla="*/ 2500 h 10000"/>
                <a:gd name="connsiteX41" fmla="*/ 2849 w 10000"/>
                <a:gd name="connsiteY41" fmla="*/ 2357 h 10000"/>
                <a:gd name="connsiteX42" fmla="*/ 2925 w 10000"/>
                <a:gd name="connsiteY42" fmla="*/ 2357 h 10000"/>
                <a:gd name="connsiteX43" fmla="*/ 2925 w 10000"/>
                <a:gd name="connsiteY43" fmla="*/ 2242 h 10000"/>
                <a:gd name="connsiteX44" fmla="*/ 3133 w 10000"/>
                <a:gd name="connsiteY44" fmla="*/ 2242 h 10000"/>
                <a:gd name="connsiteX45" fmla="*/ 3133 w 10000"/>
                <a:gd name="connsiteY45" fmla="*/ 2113 h 10000"/>
                <a:gd name="connsiteX46" fmla="*/ 3225 w 10000"/>
                <a:gd name="connsiteY46" fmla="*/ 2113 h 10000"/>
                <a:gd name="connsiteX47" fmla="*/ 3225 w 10000"/>
                <a:gd name="connsiteY47" fmla="*/ 1760 h 10000"/>
                <a:gd name="connsiteX48" fmla="*/ 3282 w 10000"/>
                <a:gd name="connsiteY48" fmla="*/ 1760 h 10000"/>
                <a:gd name="connsiteX49" fmla="*/ 3282 w 10000"/>
                <a:gd name="connsiteY49" fmla="*/ 1664 h 10000"/>
                <a:gd name="connsiteX50" fmla="*/ 3684 w 10000"/>
                <a:gd name="connsiteY50" fmla="*/ 1664 h 10000"/>
                <a:gd name="connsiteX51" fmla="*/ 3684 w 10000"/>
                <a:gd name="connsiteY51" fmla="*/ 1549 h 10000"/>
                <a:gd name="connsiteX52" fmla="*/ 3725 w 10000"/>
                <a:gd name="connsiteY52" fmla="*/ 1549 h 10000"/>
                <a:gd name="connsiteX53" fmla="*/ 3725 w 10000"/>
                <a:gd name="connsiteY53" fmla="*/ 1406 h 10000"/>
                <a:gd name="connsiteX54" fmla="*/ 4132 w 10000"/>
                <a:gd name="connsiteY54" fmla="*/ 1406 h 10000"/>
                <a:gd name="connsiteX55" fmla="*/ 4132 w 10000"/>
                <a:gd name="connsiteY55" fmla="*/ 1304 h 10000"/>
                <a:gd name="connsiteX56" fmla="*/ 4231 w 10000"/>
                <a:gd name="connsiteY56" fmla="*/ 1304 h 10000"/>
                <a:gd name="connsiteX57" fmla="*/ 4231 w 10000"/>
                <a:gd name="connsiteY57" fmla="*/ 1182 h 10000"/>
                <a:gd name="connsiteX58" fmla="*/ 4578 w 10000"/>
                <a:gd name="connsiteY58" fmla="*/ 1182 h 10000"/>
                <a:gd name="connsiteX59" fmla="*/ 4578 w 10000"/>
                <a:gd name="connsiteY59" fmla="*/ 1067 h 10000"/>
                <a:gd name="connsiteX60" fmla="*/ 5047 w 10000"/>
                <a:gd name="connsiteY60" fmla="*/ 1067 h 10000"/>
                <a:gd name="connsiteX61" fmla="*/ 5047 w 10000"/>
                <a:gd name="connsiteY61" fmla="*/ 833 h 10000"/>
                <a:gd name="connsiteX62" fmla="*/ 5959 w 10000"/>
                <a:gd name="connsiteY62" fmla="*/ 904 h 10000"/>
                <a:gd name="connsiteX63" fmla="*/ 5959 w 10000"/>
                <a:gd name="connsiteY63" fmla="*/ 808 h 10000"/>
                <a:gd name="connsiteX64" fmla="*/ 6496 w 10000"/>
                <a:gd name="connsiteY64" fmla="*/ 808 h 10000"/>
                <a:gd name="connsiteX65" fmla="*/ 6496 w 10000"/>
                <a:gd name="connsiteY65" fmla="*/ 713 h 10000"/>
                <a:gd name="connsiteX66" fmla="*/ 6817 w 10000"/>
                <a:gd name="connsiteY66" fmla="*/ 713 h 10000"/>
                <a:gd name="connsiteX67" fmla="*/ 6817 w 10000"/>
                <a:gd name="connsiteY67" fmla="*/ 632 h 10000"/>
                <a:gd name="connsiteX68" fmla="*/ 7039 w 10000"/>
                <a:gd name="connsiteY68" fmla="*/ 632 h 10000"/>
                <a:gd name="connsiteX69" fmla="*/ 7039 w 10000"/>
                <a:gd name="connsiteY69" fmla="*/ 537 h 10000"/>
                <a:gd name="connsiteX70" fmla="*/ 7500 w 10000"/>
                <a:gd name="connsiteY70" fmla="*/ 537 h 10000"/>
                <a:gd name="connsiteX71" fmla="*/ 7500 w 10000"/>
                <a:gd name="connsiteY71" fmla="*/ 469 h 10000"/>
                <a:gd name="connsiteX72" fmla="*/ 7901 w 10000"/>
                <a:gd name="connsiteY72" fmla="*/ 469 h 10000"/>
                <a:gd name="connsiteX73" fmla="*/ 7901 w 10000"/>
                <a:gd name="connsiteY73" fmla="*/ 374 h 10000"/>
                <a:gd name="connsiteX74" fmla="*/ 8055 w 10000"/>
                <a:gd name="connsiteY74" fmla="*/ 374 h 10000"/>
                <a:gd name="connsiteX75" fmla="*/ 8055 w 10000"/>
                <a:gd name="connsiteY75" fmla="*/ 292 h 10000"/>
                <a:gd name="connsiteX76" fmla="*/ 8438 w 10000"/>
                <a:gd name="connsiteY76" fmla="*/ 292 h 10000"/>
                <a:gd name="connsiteX77" fmla="*/ 8438 w 10000"/>
                <a:gd name="connsiteY77" fmla="*/ 211 h 10000"/>
                <a:gd name="connsiteX78" fmla="*/ 8704 w 10000"/>
                <a:gd name="connsiteY78" fmla="*/ 211 h 10000"/>
                <a:gd name="connsiteX79" fmla="*/ 8704 w 10000"/>
                <a:gd name="connsiteY79" fmla="*/ 82 h 10000"/>
                <a:gd name="connsiteX80" fmla="*/ 9069 w 10000"/>
                <a:gd name="connsiteY80" fmla="*/ 82 h 10000"/>
                <a:gd name="connsiteX81" fmla="*/ 9069 w 10000"/>
                <a:gd name="connsiteY81" fmla="*/ 0 h 10000"/>
                <a:gd name="connsiteX82" fmla="*/ 10000 w 10000"/>
                <a:gd name="connsiteY82" fmla="*/ 0 h 10000"/>
                <a:gd name="connsiteX0" fmla="*/ 0 w 10000"/>
                <a:gd name="connsiteY0" fmla="*/ 10000 h 10000"/>
                <a:gd name="connsiteX1" fmla="*/ 326 w 10000"/>
                <a:gd name="connsiteY1" fmla="*/ 10000 h 10000"/>
                <a:gd name="connsiteX2" fmla="*/ 326 w 10000"/>
                <a:gd name="connsiteY2" fmla="*/ 9891 h 10000"/>
                <a:gd name="connsiteX3" fmla="*/ 451 w 10000"/>
                <a:gd name="connsiteY3" fmla="*/ 9891 h 10000"/>
                <a:gd name="connsiteX4" fmla="*/ 451 w 10000"/>
                <a:gd name="connsiteY4" fmla="*/ 9633 h 10000"/>
                <a:gd name="connsiteX5" fmla="*/ 501 w 10000"/>
                <a:gd name="connsiteY5" fmla="*/ 9633 h 10000"/>
                <a:gd name="connsiteX6" fmla="*/ 501 w 10000"/>
                <a:gd name="connsiteY6" fmla="*/ 9341 h 10000"/>
                <a:gd name="connsiteX7" fmla="*/ 899 w 10000"/>
                <a:gd name="connsiteY7" fmla="*/ 9341 h 10000"/>
                <a:gd name="connsiteX8" fmla="*/ 899 w 10000"/>
                <a:gd name="connsiteY8" fmla="*/ 7520 h 10000"/>
                <a:gd name="connsiteX9" fmla="*/ 949 w 10000"/>
                <a:gd name="connsiteY9" fmla="*/ 7520 h 10000"/>
                <a:gd name="connsiteX10" fmla="*/ 949 w 10000"/>
                <a:gd name="connsiteY10" fmla="*/ 6359 h 10000"/>
                <a:gd name="connsiteX11" fmla="*/ 998 w 10000"/>
                <a:gd name="connsiteY11" fmla="*/ 6359 h 10000"/>
                <a:gd name="connsiteX12" fmla="*/ 998 w 10000"/>
                <a:gd name="connsiteY12" fmla="*/ 6053 h 10000"/>
                <a:gd name="connsiteX13" fmla="*/ 1345 w 10000"/>
                <a:gd name="connsiteY13" fmla="*/ 6053 h 10000"/>
                <a:gd name="connsiteX14" fmla="*/ 1345 w 10000"/>
                <a:gd name="connsiteY14" fmla="*/ 5938 h 10000"/>
                <a:gd name="connsiteX15" fmla="*/ 1382 w 10000"/>
                <a:gd name="connsiteY15" fmla="*/ 5938 h 10000"/>
                <a:gd name="connsiteX16" fmla="*/ 1382 w 10000"/>
                <a:gd name="connsiteY16" fmla="*/ 5115 h 10000"/>
                <a:gd name="connsiteX17" fmla="*/ 1418 w 10000"/>
                <a:gd name="connsiteY17" fmla="*/ 5115 h 10000"/>
                <a:gd name="connsiteX18" fmla="*/ 1418 w 10000"/>
                <a:gd name="connsiteY18" fmla="*/ 4776 h 10000"/>
                <a:gd name="connsiteX19" fmla="*/ 1499 w 10000"/>
                <a:gd name="connsiteY19" fmla="*/ 4776 h 10000"/>
                <a:gd name="connsiteX20" fmla="*/ 1499 w 10000"/>
                <a:gd name="connsiteY20" fmla="*/ 4579 h 10000"/>
                <a:gd name="connsiteX21" fmla="*/ 1765 w 10000"/>
                <a:gd name="connsiteY21" fmla="*/ 4579 h 10000"/>
                <a:gd name="connsiteX22" fmla="*/ 1765 w 10000"/>
                <a:gd name="connsiteY22" fmla="*/ 4470 h 10000"/>
                <a:gd name="connsiteX23" fmla="*/ 1825 w 10000"/>
                <a:gd name="connsiteY23" fmla="*/ 4470 h 10000"/>
                <a:gd name="connsiteX24" fmla="*/ 1825 w 10000"/>
                <a:gd name="connsiteY24" fmla="*/ 4293 h 10000"/>
                <a:gd name="connsiteX25" fmla="*/ 1825 w 10000"/>
                <a:gd name="connsiteY25" fmla="*/ 3920 h 10000"/>
                <a:gd name="connsiteX26" fmla="*/ 1864 w 10000"/>
                <a:gd name="connsiteY26" fmla="*/ 3920 h 10000"/>
                <a:gd name="connsiteX27" fmla="*/ 1864 w 10000"/>
                <a:gd name="connsiteY27" fmla="*/ 3709 h 10000"/>
                <a:gd name="connsiteX28" fmla="*/ 1906 w 10000"/>
                <a:gd name="connsiteY28" fmla="*/ 3709 h 10000"/>
                <a:gd name="connsiteX29" fmla="*/ 1906 w 10000"/>
                <a:gd name="connsiteY29" fmla="*/ 3438 h 10000"/>
                <a:gd name="connsiteX30" fmla="*/ 1999 w 10000"/>
                <a:gd name="connsiteY30" fmla="*/ 3438 h 10000"/>
                <a:gd name="connsiteX31" fmla="*/ 1999 w 10000"/>
                <a:gd name="connsiteY31" fmla="*/ 3322 h 10000"/>
                <a:gd name="connsiteX32" fmla="*/ 2281 w 10000"/>
                <a:gd name="connsiteY32" fmla="*/ 3322 h 10000"/>
                <a:gd name="connsiteX33" fmla="*/ 2281 w 10000"/>
                <a:gd name="connsiteY33" fmla="*/ 3037 h 10000"/>
                <a:gd name="connsiteX34" fmla="*/ 2331 w 10000"/>
                <a:gd name="connsiteY34" fmla="*/ 3037 h 10000"/>
                <a:gd name="connsiteX35" fmla="*/ 2331 w 10000"/>
                <a:gd name="connsiteY35" fmla="*/ 2840 h 10000"/>
                <a:gd name="connsiteX36" fmla="*/ 2466 w 10000"/>
                <a:gd name="connsiteY36" fmla="*/ 2840 h 10000"/>
                <a:gd name="connsiteX37" fmla="*/ 2466 w 10000"/>
                <a:gd name="connsiteY37" fmla="*/ 2711 h 10000"/>
                <a:gd name="connsiteX38" fmla="*/ 2795 w 10000"/>
                <a:gd name="connsiteY38" fmla="*/ 2711 h 10000"/>
                <a:gd name="connsiteX39" fmla="*/ 2795 w 10000"/>
                <a:gd name="connsiteY39" fmla="*/ 2500 h 10000"/>
                <a:gd name="connsiteX40" fmla="*/ 2849 w 10000"/>
                <a:gd name="connsiteY40" fmla="*/ 2500 h 10000"/>
                <a:gd name="connsiteX41" fmla="*/ 2849 w 10000"/>
                <a:gd name="connsiteY41" fmla="*/ 2357 h 10000"/>
                <a:gd name="connsiteX42" fmla="*/ 2925 w 10000"/>
                <a:gd name="connsiteY42" fmla="*/ 2357 h 10000"/>
                <a:gd name="connsiteX43" fmla="*/ 2925 w 10000"/>
                <a:gd name="connsiteY43" fmla="*/ 2242 h 10000"/>
                <a:gd name="connsiteX44" fmla="*/ 3133 w 10000"/>
                <a:gd name="connsiteY44" fmla="*/ 2242 h 10000"/>
                <a:gd name="connsiteX45" fmla="*/ 3133 w 10000"/>
                <a:gd name="connsiteY45" fmla="*/ 2113 h 10000"/>
                <a:gd name="connsiteX46" fmla="*/ 3225 w 10000"/>
                <a:gd name="connsiteY46" fmla="*/ 2113 h 10000"/>
                <a:gd name="connsiteX47" fmla="*/ 3225 w 10000"/>
                <a:gd name="connsiteY47" fmla="*/ 1760 h 10000"/>
                <a:gd name="connsiteX48" fmla="*/ 3282 w 10000"/>
                <a:gd name="connsiteY48" fmla="*/ 1760 h 10000"/>
                <a:gd name="connsiteX49" fmla="*/ 3282 w 10000"/>
                <a:gd name="connsiteY49" fmla="*/ 1664 h 10000"/>
                <a:gd name="connsiteX50" fmla="*/ 3684 w 10000"/>
                <a:gd name="connsiteY50" fmla="*/ 1664 h 10000"/>
                <a:gd name="connsiteX51" fmla="*/ 3684 w 10000"/>
                <a:gd name="connsiteY51" fmla="*/ 1549 h 10000"/>
                <a:gd name="connsiteX52" fmla="*/ 3725 w 10000"/>
                <a:gd name="connsiteY52" fmla="*/ 1549 h 10000"/>
                <a:gd name="connsiteX53" fmla="*/ 3725 w 10000"/>
                <a:gd name="connsiteY53" fmla="*/ 1406 h 10000"/>
                <a:gd name="connsiteX54" fmla="*/ 4132 w 10000"/>
                <a:gd name="connsiteY54" fmla="*/ 1406 h 10000"/>
                <a:gd name="connsiteX55" fmla="*/ 4132 w 10000"/>
                <a:gd name="connsiteY55" fmla="*/ 1304 h 10000"/>
                <a:gd name="connsiteX56" fmla="*/ 4231 w 10000"/>
                <a:gd name="connsiteY56" fmla="*/ 1304 h 10000"/>
                <a:gd name="connsiteX57" fmla="*/ 4231 w 10000"/>
                <a:gd name="connsiteY57" fmla="*/ 1182 h 10000"/>
                <a:gd name="connsiteX58" fmla="*/ 4578 w 10000"/>
                <a:gd name="connsiteY58" fmla="*/ 1182 h 10000"/>
                <a:gd name="connsiteX59" fmla="*/ 4578 w 10000"/>
                <a:gd name="connsiteY59" fmla="*/ 1067 h 10000"/>
                <a:gd name="connsiteX60" fmla="*/ 5047 w 10000"/>
                <a:gd name="connsiteY60" fmla="*/ 1067 h 10000"/>
                <a:gd name="connsiteX61" fmla="*/ 5047 w 10000"/>
                <a:gd name="connsiteY61" fmla="*/ 833 h 10000"/>
                <a:gd name="connsiteX62" fmla="*/ 5967 w 10000"/>
                <a:gd name="connsiteY62" fmla="*/ 833 h 10000"/>
                <a:gd name="connsiteX63" fmla="*/ 5959 w 10000"/>
                <a:gd name="connsiteY63" fmla="*/ 808 h 10000"/>
                <a:gd name="connsiteX64" fmla="*/ 6496 w 10000"/>
                <a:gd name="connsiteY64" fmla="*/ 808 h 10000"/>
                <a:gd name="connsiteX65" fmla="*/ 6496 w 10000"/>
                <a:gd name="connsiteY65" fmla="*/ 713 h 10000"/>
                <a:gd name="connsiteX66" fmla="*/ 6817 w 10000"/>
                <a:gd name="connsiteY66" fmla="*/ 713 h 10000"/>
                <a:gd name="connsiteX67" fmla="*/ 6817 w 10000"/>
                <a:gd name="connsiteY67" fmla="*/ 632 h 10000"/>
                <a:gd name="connsiteX68" fmla="*/ 7039 w 10000"/>
                <a:gd name="connsiteY68" fmla="*/ 632 h 10000"/>
                <a:gd name="connsiteX69" fmla="*/ 7039 w 10000"/>
                <a:gd name="connsiteY69" fmla="*/ 537 h 10000"/>
                <a:gd name="connsiteX70" fmla="*/ 7500 w 10000"/>
                <a:gd name="connsiteY70" fmla="*/ 537 h 10000"/>
                <a:gd name="connsiteX71" fmla="*/ 7500 w 10000"/>
                <a:gd name="connsiteY71" fmla="*/ 469 h 10000"/>
                <a:gd name="connsiteX72" fmla="*/ 7901 w 10000"/>
                <a:gd name="connsiteY72" fmla="*/ 469 h 10000"/>
                <a:gd name="connsiteX73" fmla="*/ 7901 w 10000"/>
                <a:gd name="connsiteY73" fmla="*/ 374 h 10000"/>
                <a:gd name="connsiteX74" fmla="*/ 8055 w 10000"/>
                <a:gd name="connsiteY74" fmla="*/ 374 h 10000"/>
                <a:gd name="connsiteX75" fmla="*/ 8055 w 10000"/>
                <a:gd name="connsiteY75" fmla="*/ 292 h 10000"/>
                <a:gd name="connsiteX76" fmla="*/ 8438 w 10000"/>
                <a:gd name="connsiteY76" fmla="*/ 292 h 10000"/>
                <a:gd name="connsiteX77" fmla="*/ 8438 w 10000"/>
                <a:gd name="connsiteY77" fmla="*/ 211 h 10000"/>
                <a:gd name="connsiteX78" fmla="*/ 8704 w 10000"/>
                <a:gd name="connsiteY78" fmla="*/ 211 h 10000"/>
                <a:gd name="connsiteX79" fmla="*/ 8704 w 10000"/>
                <a:gd name="connsiteY79" fmla="*/ 82 h 10000"/>
                <a:gd name="connsiteX80" fmla="*/ 9069 w 10000"/>
                <a:gd name="connsiteY80" fmla="*/ 82 h 10000"/>
                <a:gd name="connsiteX81" fmla="*/ 9069 w 10000"/>
                <a:gd name="connsiteY81" fmla="*/ 0 h 10000"/>
                <a:gd name="connsiteX82" fmla="*/ 10000 w 10000"/>
                <a:gd name="connsiteY82" fmla="*/ 0 h 10000"/>
                <a:gd name="connsiteX0" fmla="*/ 0 w 10000"/>
                <a:gd name="connsiteY0" fmla="*/ 10000 h 10000"/>
                <a:gd name="connsiteX1" fmla="*/ 326 w 10000"/>
                <a:gd name="connsiteY1" fmla="*/ 10000 h 10000"/>
                <a:gd name="connsiteX2" fmla="*/ 326 w 10000"/>
                <a:gd name="connsiteY2" fmla="*/ 9891 h 10000"/>
                <a:gd name="connsiteX3" fmla="*/ 451 w 10000"/>
                <a:gd name="connsiteY3" fmla="*/ 9891 h 10000"/>
                <a:gd name="connsiteX4" fmla="*/ 451 w 10000"/>
                <a:gd name="connsiteY4" fmla="*/ 9633 h 10000"/>
                <a:gd name="connsiteX5" fmla="*/ 501 w 10000"/>
                <a:gd name="connsiteY5" fmla="*/ 9633 h 10000"/>
                <a:gd name="connsiteX6" fmla="*/ 501 w 10000"/>
                <a:gd name="connsiteY6" fmla="*/ 9341 h 10000"/>
                <a:gd name="connsiteX7" fmla="*/ 899 w 10000"/>
                <a:gd name="connsiteY7" fmla="*/ 9341 h 10000"/>
                <a:gd name="connsiteX8" fmla="*/ 899 w 10000"/>
                <a:gd name="connsiteY8" fmla="*/ 7520 h 10000"/>
                <a:gd name="connsiteX9" fmla="*/ 949 w 10000"/>
                <a:gd name="connsiteY9" fmla="*/ 7520 h 10000"/>
                <a:gd name="connsiteX10" fmla="*/ 949 w 10000"/>
                <a:gd name="connsiteY10" fmla="*/ 6359 h 10000"/>
                <a:gd name="connsiteX11" fmla="*/ 998 w 10000"/>
                <a:gd name="connsiteY11" fmla="*/ 6359 h 10000"/>
                <a:gd name="connsiteX12" fmla="*/ 998 w 10000"/>
                <a:gd name="connsiteY12" fmla="*/ 6053 h 10000"/>
                <a:gd name="connsiteX13" fmla="*/ 1345 w 10000"/>
                <a:gd name="connsiteY13" fmla="*/ 6053 h 10000"/>
                <a:gd name="connsiteX14" fmla="*/ 1345 w 10000"/>
                <a:gd name="connsiteY14" fmla="*/ 5938 h 10000"/>
                <a:gd name="connsiteX15" fmla="*/ 1382 w 10000"/>
                <a:gd name="connsiteY15" fmla="*/ 5938 h 10000"/>
                <a:gd name="connsiteX16" fmla="*/ 1382 w 10000"/>
                <a:gd name="connsiteY16" fmla="*/ 5115 h 10000"/>
                <a:gd name="connsiteX17" fmla="*/ 1418 w 10000"/>
                <a:gd name="connsiteY17" fmla="*/ 5115 h 10000"/>
                <a:gd name="connsiteX18" fmla="*/ 1418 w 10000"/>
                <a:gd name="connsiteY18" fmla="*/ 4776 h 10000"/>
                <a:gd name="connsiteX19" fmla="*/ 1499 w 10000"/>
                <a:gd name="connsiteY19" fmla="*/ 4776 h 10000"/>
                <a:gd name="connsiteX20" fmla="*/ 1499 w 10000"/>
                <a:gd name="connsiteY20" fmla="*/ 4579 h 10000"/>
                <a:gd name="connsiteX21" fmla="*/ 1765 w 10000"/>
                <a:gd name="connsiteY21" fmla="*/ 4579 h 10000"/>
                <a:gd name="connsiteX22" fmla="*/ 1765 w 10000"/>
                <a:gd name="connsiteY22" fmla="*/ 4470 h 10000"/>
                <a:gd name="connsiteX23" fmla="*/ 1825 w 10000"/>
                <a:gd name="connsiteY23" fmla="*/ 4470 h 10000"/>
                <a:gd name="connsiteX24" fmla="*/ 1825 w 10000"/>
                <a:gd name="connsiteY24" fmla="*/ 4293 h 10000"/>
                <a:gd name="connsiteX25" fmla="*/ 1825 w 10000"/>
                <a:gd name="connsiteY25" fmla="*/ 3920 h 10000"/>
                <a:gd name="connsiteX26" fmla="*/ 1864 w 10000"/>
                <a:gd name="connsiteY26" fmla="*/ 3920 h 10000"/>
                <a:gd name="connsiteX27" fmla="*/ 1864 w 10000"/>
                <a:gd name="connsiteY27" fmla="*/ 3709 h 10000"/>
                <a:gd name="connsiteX28" fmla="*/ 1906 w 10000"/>
                <a:gd name="connsiteY28" fmla="*/ 3709 h 10000"/>
                <a:gd name="connsiteX29" fmla="*/ 1906 w 10000"/>
                <a:gd name="connsiteY29" fmla="*/ 3438 h 10000"/>
                <a:gd name="connsiteX30" fmla="*/ 1999 w 10000"/>
                <a:gd name="connsiteY30" fmla="*/ 3438 h 10000"/>
                <a:gd name="connsiteX31" fmla="*/ 1999 w 10000"/>
                <a:gd name="connsiteY31" fmla="*/ 3322 h 10000"/>
                <a:gd name="connsiteX32" fmla="*/ 2281 w 10000"/>
                <a:gd name="connsiteY32" fmla="*/ 3322 h 10000"/>
                <a:gd name="connsiteX33" fmla="*/ 2281 w 10000"/>
                <a:gd name="connsiteY33" fmla="*/ 3037 h 10000"/>
                <a:gd name="connsiteX34" fmla="*/ 2331 w 10000"/>
                <a:gd name="connsiteY34" fmla="*/ 3037 h 10000"/>
                <a:gd name="connsiteX35" fmla="*/ 2331 w 10000"/>
                <a:gd name="connsiteY35" fmla="*/ 2840 h 10000"/>
                <a:gd name="connsiteX36" fmla="*/ 2466 w 10000"/>
                <a:gd name="connsiteY36" fmla="*/ 2840 h 10000"/>
                <a:gd name="connsiteX37" fmla="*/ 2466 w 10000"/>
                <a:gd name="connsiteY37" fmla="*/ 2711 h 10000"/>
                <a:gd name="connsiteX38" fmla="*/ 2795 w 10000"/>
                <a:gd name="connsiteY38" fmla="*/ 2711 h 10000"/>
                <a:gd name="connsiteX39" fmla="*/ 2795 w 10000"/>
                <a:gd name="connsiteY39" fmla="*/ 2500 h 10000"/>
                <a:gd name="connsiteX40" fmla="*/ 2849 w 10000"/>
                <a:gd name="connsiteY40" fmla="*/ 2500 h 10000"/>
                <a:gd name="connsiteX41" fmla="*/ 2849 w 10000"/>
                <a:gd name="connsiteY41" fmla="*/ 2357 h 10000"/>
                <a:gd name="connsiteX42" fmla="*/ 2925 w 10000"/>
                <a:gd name="connsiteY42" fmla="*/ 2357 h 10000"/>
                <a:gd name="connsiteX43" fmla="*/ 2925 w 10000"/>
                <a:gd name="connsiteY43" fmla="*/ 2242 h 10000"/>
                <a:gd name="connsiteX44" fmla="*/ 3133 w 10000"/>
                <a:gd name="connsiteY44" fmla="*/ 2242 h 10000"/>
                <a:gd name="connsiteX45" fmla="*/ 3133 w 10000"/>
                <a:gd name="connsiteY45" fmla="*/ 2113 h 10000"/>
                <a:gd name="connsiteX46" fmla="*/ 3225 w 10000"/>
                <a:gd name="connsiteY46" fmla="*/ 2113 h 10000"/>
                <a:gd name="connsiteX47" fmla="*/ 3225 w 10000"/>
                <a:gd name="connsiteY47" fmla="*/ 1760 h 10000"/>
                <a:gd name="connsiteX48" fmla="*/ 3282 w 10000"/>
                <a:gd name="connsiteY48" fmla="*/ 1760 h 10000"/>
                <a:gd name="connsiteX49" fmla="*/ 3282 w 10000"/>
                <a:gd name="connsiteY49" fmla="*/ 1664 h 10000"/>
                <a:gd name="connsiteX50" fmla="*/ 3684 w 10000"/>
                <a:gd name="connsiteY50" fmla="*/ 1664 h 10000"/>
                <a:gd name="connsiteX51" fmla="*/ 3684 w 10000"/>
                <a:gd name="connsiteY51" fmla="*/ 1549 h 10000"/>
                <a:gd name="connsiteX52" fmla="*/ 3725 w 10000"/>
                <a:gd name="connsiteY52" fmla="*/ 1549 h 10000"/>
                <a:gd name="connsiteX53" fmla="*/ 3725 w 10000"/>
                <a:gd name="connsiteY53" fmla="*/ 1406 h 10000"/>
                <a:gd name="connsiteX54" fmla="*/ 4132 w 10000"/>
                <a:gd name="connsiteY54" fmla="*/ 1406 h 10000"/>
                <a:gd name="connsiteX55" fmla="*/ 4132 w 10000"/>
                <a:gd name="connsiteY55" fmla="*/ 1304 h 10000"/>
                <a:gd name="connsiteX56" fmla="*/ 4231 w 10000"/>
                <a:gd name="connsiteY56" fmla="*/ 1304 h 10000"/>
                <a:gd name="connsiteX57" fmla="*/ 4231 w 10000"/>
                <a:gd name="connsiteY57" fmla="*/ 1182 h 10000"/>
                <a:gd name="connsiteX58" fmla="*/ 4578 w 10000"/>
                <a:gd name="connsiteY58" fmla="*/ 1182 h 10000"/>
                <a:gd name="connsiteX59" fmla="*/ 4578 w 10000"/>
                <a:gd name="connsiteY59" fmla="*/ 1067 h 10000"/>
                <a:gd name="connsiteX60" fmla="*/ 5047 w 10000"/>
                <a:gd name="connsiteY60" fmla="*/ 1067 h 10000"/>
                <a:gd name="connsiteX61" fmla="*/ 5047 w 10000"/>
                <a:gd name="connsiteY61" fmla="*/ 833 h 10000"/>
                <a:gd name="connsiteX62" fmla="*/ 5967 w 10000"/>
                <a:gd name="connsiteY62" fmla="*/ 833 h 10000"/>
                <a:gd name="connsiteX63" fmla="*/ 5959 w 10000"/>
                <a:gd name="connsiteY63" fmla="*/ 808 h 10000"/>
                <a:gd name="connsiteX64" fmla="*/ 6496 w 10000"/>
                <a:gd name="connsiteY64" fmla="*/ 808 h 10000"/>
                <a:gd name="connsiteX65" fmla="*/ 6496 w 10000"/>
                <a:gd name="connsiteY65" fmla="*/ 713 h 10000"/>
                <a:gd name="connsiteX66" fmla="*/ 6817 w 10000"/>
                <a:gd name="connsiteY66" fmla="*/ 713 h 10000"/>
                <a:gd name="connsiteX67" fmla="*/ 6817 w 10000"/>
                <a:gd name="connsiteY67" fmla="*/ 632 h 10000"/>
                <a:gd name="connsiteX68" fmla="*/ 7039 w 10000"/>
                <a:gd name="connsiteY68" fmla="*/ 632 h 10000"/>
                <a:gd name="connsiteX69" fmla="*/ 7039 w 10000"/>
                <a:gd name="connsiteY69" fmla="*/ 537 h 10000"/>
                <a:gd name="connsiteX70" fmla="*/ 7500 w 10000"/>
                <a:gd name="connsiteY70" fmla="*/ 537 h 10000"/>
                <a:gd name="connsiteX71" fmla="*/ 7500 w 10000"/>
                <a:gd name="connsiteY71" fmla="*/ 469 h 10000"/>
                <a:gd name="connsiteX72" fmla="*/ 7901 w 10000"/>
                <a:gd name="connsiteY72" fmla="*/ 469 h 10000"/>
                <a:gd name="connsiteX73" fmla="*/ 7901 w 10000"/>
                <a:gd name="connsiteY73" fmla="*/ 374 h 10000"/>
                <a:gd name="connsiteX74" fmla="*/ 8055 w 10000"/>
                <a:gd name="connsiteY74" fmla="*/ 374 h 10000"/>
                <a:gd name="connsiteX75" fmla="*/ 8055 w 10000"/>
                <a:gd name="connsiteY75" fmla="*/ 292 h 10000"/>
                <a:gd name="connsiteX76" fmla="*/ 8438 w 10000"/>
                <a:gd name="connsiteY76" fmla="*/ 292 h 10000"/>
                <a:gd name="connsiteX77" fmla="*/ 8438 w 10000"/>
                <a:gd name="connsiteY77" fmla="*/ 211 h 10000"/>
                <a:gd name="connsiteX78" fmla="*/ 8704 w 10000"/>
                <a:gd name="connsiteY78" fmla="*/ 211 h 10000"/>
                <a:gd name="connsiteX79" fmla="*/ 8704 w 10000"/>
                <a:gd name="connsiteY79" fmla="*/ 82 h 10000"/>
                <a:gd name="connsiteX80" fmla="*/ 9069 w 10000"/>
                <a:gd name="connsiteY80" fmla="*/ 82 h 10000"/>
                <a:gd name="connsiteX81" fmla="*/ 9069 w 10000"/>
                <a:gd name="connsiteY81" fmla="*/ 0 h 10000"/>
                <a:gd name="connsiteX82" fmla="*/ 9498 w 10000"/>
                <a:gd name="connsiteY82" fmla="*/ 319 h 10000"/>
                <a:gd name="connsiteX83" fmla="*/ 10000 w 10000"/>
                <a:gd name="connsiteY83" fmla="*/ 0 h 10000"/>
                <a:gd name="connsiteX0" fmla="*/ 0 w 10499"/>
                <a:gd name="connsiteY0" fmla="*/ 10035 h 10035"/>
                <a:gd name="connsiteX1" fmla="*/ 326 w 10499"/>
                <a:gd name="connsiteY1" fmla="*/ 10035 h 10035"/>
                <a:gd name="connsiteX2" fmla="*/ 326 w 10499"/>
                <a:gd name="connsiteY2" fmla="*/ 9926 h 10035"/>
                <a:gd name="connsiteX3" fmla="*/ 451 w 10499"/>
                <a:gd name="connsiteY3" fmla="*/ 9926 h 10035"/>
                <a:gd name="connsiteX4" fmla="*/ 451 w 10499"/>
                <a:gd name="connsiteY4" fmla="*/ 9668 h 10035"/>
                <a:gd name="connsiteX5" fmla="*/ 501 w 10499"/>
                <a:gd name="connsiteY5" fmla="*/ 9668 h 10035"/>
                <a:gd name="connsiteX6" fmla="*/ 501 w 10499"/>
                <a:gd name="connsiteY6" fmla="*/ 9376 h 10035"/>
                <a:gd name="connsiteX7" fmla="*/ 899 w 10499"/>
                <a:gd name="connsiteY7" fmla="*/ 9376 h 10035"/>
                <a:gd name="connsiteX8" fmla="*/ 899 w 10499"/>
                <a:gd name="connsiteY8" fmla="*/ 7555 h 10035"/>
                <a:gd name="connsiteX9" fmla="*/ 949 w 10499"/>
                <a:gd name="connsiteY9" fmla="*/ 7555 h 10035"/>
                <a:gd name="connsiteX10" fmla="*/ 949 w 10499"/>
                <a:gd name="connsiteY10" fmla="*/ 6394 h 10035"/>
                <a:gd name="connsiteX11" fmla="*/ 998 w 10499"/>
                <a:gd name="connsiteY11" fmla="*/ 6394 h 10035"/>
                <a:gd name="connsiteX12" fmla="*/ 998 w 10499"/>
                <a:gd name="connsiteY12" fmla="*/ 6088 h 10035"/>
                <a:gd name="connsiteX13" fmla="*/ 1345 w 10499"/>
                <a:gd name="connsiteY13" fmla="*/ 6088 h 10035"/>
                <a:gd name="connsiteX14" fmla="*/ 1345 w 10499"/>
                <a:gd name="connsiteY14" fmla="*/ 5973 h 10035"/>
                <a:gd name="connsiteX15" fmla="*/ 1382 w 10499"/>
                <a:gd name="connsiteY15" fmla="*/ 5973 h 10035"/>
                <a:gd name="connsiteX16" fmla="*/ 1382 w 10499"/>
                <a:gd name="connsiteY16" fmla="*/ 5150 h 10035"/>
                <a:gd name="connsiteX17" fmla="*/ 1418 w 10499"/>
                <a:gd name="connsiteY17" fmla="*/ 5150 h 10035"/>
                <a:gd name="connsiteX18" fmla="*/ 1418 w 10499"/>
                <a:gd name="connsiteY18" fmla="*/ 4811 h 10035"/>
                <a:gd name="connsiteX19" fmla="*/ 1499 w 10499"/>
                <a:gd name="connsiteY19" fmla="*/ 4811 h 10035"/>
                <a:gd name="connsiteX20" fmla="*/ 1499 w 10499"/>
                <a:gd name="connsiteY20" fmla="*/ 4614 h 10035"/>
                <a:gd name="connsiteX21" fmla="*/ 1765 w 10499"/>
                <a:gd name="connsiteY21" fmla="*/ 4614 h 10035"/>
                <a:gd name="connsiteX22" fmla="*/ 1765 w 10499"/>
                <a:gd name="connsiteY22" fmla="*/ 4505 h 10035"/>
                <a:gd name="connsiteX23" fmla="*/ 1825 w 10499"/>
                <a:gd name="connsiteY23" fmla="*/ 4505 h 10035"/>
                <a:gd name="connsiteX24" fmla="*/ 1825 w 10499"/>
                <a:gd name="connsiteY24" fmla="*/ 4328 h 10035"/>
                <a:gd name="connsiteX25" fmla="*/ 1825 w 10499"/>
                <a:gd name="connsiteY25" fmla="*/ 3955 h 10035"/>
                <a:gd name="connsiteX26" fmla="*/ 1864 w 10499"/>
                <a:gd name="connsiteY26" fmla="*/ 3955 h 10035"/>
                <a:gd name="connsiteX27" fmla="*/ 1864 w 10499"/>
                <a:gd name="connsiteY27" fmla="*/ 3744 h 10035"/>
                <a:gd name="connsiteX28" fmla="*/ 1906 w 10499"/>
                <a:gd name="connsiteY28" fmla="*/ 3744 h 10035"/>
                <a:gd name="connsiteX29" fmla="*/ 1906 w 10499"/>
                <a:gd name="connsiteY29" fmla="*/ 3473 h 10035"/>
                <a:gd name="connsiteX30" fmla="*/ 1999 w 10499"/>
                <a:gd name="connsiteY30" fmla="*/ 3473 h 10035"/>
                <a:gd name="connsiteX31" fmla="*/ 1999 w 10499"/>
                <a:gd name="connsiteY31" fmla="*/ 3357 h 10035"/>
                <a:gd name="connsiteX32" fmla="*/ 2281 w 10499"/>
                <a:gd name="connsiteY32" fmla="*/ 3357 h 10035"/>
                <a:gd name="connsiteX33" fmla="*/ 2281 w 10499"/>
                <a:gd name="connsiteY33" fmla="*/ 3072 h 10035"/>
                <a:gd name="connsiteX34" fmla="*/ 2331 w 10499"/>
                <a:gd name="connsiteY34" fmla="*/ 3072 h 10035"/>
                <a:gd name="connsiteX35" fmla="*/ 2331 w 10499"/>
                <a:gd name="connsiteY35" fmla="*/ 2875 h 10035"/>
                <a:gd name="connsiteX36" fmla="*/ 2466 w 10499"/>
                <a:gd name="connsiteY36" fmla="*/ 2875 h 10035"/>
                <a:gd name="connsiteX37" fmla="*/ 2466 w 10499"/>
                <a:gd name="connsiteY37" fmla="*/ 2746 h 10035"/>
                <a:gd name="connsiteX38" fmla="*/ 2795 w 10499"/>
                <a:gd name="connsiteY38" fmla="*/ 2746 h 10035"/>
                <a:gd name="connsiteX39" fmla="*/ 2795 w 10499"/>
                <a:gd name="connsiteY39" fmla="*/ 2535 h 10035"/>
                <a:gd name="connsiteX40" fmla="*/ 2849 w 10499"/>
                <a:gd name="connsiteY40" fmla="*/ 2535 h 10035"/>
                <a:gd name="connsiteX41" fmla="*/ 2849 w 10499"/>
                <a:gd name="connsiteY41" fmla="*/ 2392 h 10035"/>
                <a:gd name="connsiteX42" fmla="*/ 2925 w 10499"/>
                <a:gd name="connsiteY42" fmla="*/ 2392 h 10035"/>
                <a:gd name="connsiteX43" fmla="*/ 2925 w 10499"/>
                <a:gd name="connsiteY43" fmla="*/ 2277 h 10035"/>
                <a:gd name="connsiteX44" fmla="*/ 3133 w 10499"/>
                <a:gd name="connsiteY44" fmla="*/ 2277 h 10035"/>
                <a:gd name="connsiteX45" fmla="*/ 3133 w 10499"/>
                <a:gd name="connsiteY45" fmla="*/ 2148 h 10035"/>
                <a:gd name="connsiteX46" fmla="*/ 3225 w 10499"/>
                <a:gd name="connsiteY46" fmla="*/ 2148 h 10035"/>
                <a:gd name="connsiteX47" fmla="*/ 3225 w 10499"/>
                <a:gd name="connsiteY47" fmla="*/ 1795 h 10035"/>
                <a:gd name="connsiteX48" fmla="*/ 3282 w 10499"/>
                <a:gd name="connsiteY48" fmla="*/ 1795 h 10035"/>
                <a:gd name="connsiteX49" fmla="*/ 3282 w 10499"/>
                <a:gd name="connsiteY49" fmla="*/ 1699 h 10035"/>
                <a:gd name="connsiteX50" fmla="*/ 3684 w 10499"/>
                <a:gd name="connsiteY50" fmla="*/ 1699 h 10035"/>
                <a:gd name="connsiteX51" fmla="*/ 3684 w 10499"/>
                <a:gd name="connsiteY51" fmla="*/ 1584 h 10035"/>
                <a:gd name="connsiteX52" fmla="*/ 3725 w 10499"/>
                <a:gd name="connsiteY52" fmla="*/ 1584 h 10035"/>
                <a:gd name="connsiteX53" fmla="*/ 3725 w 10499"/>
                <a:gd name="connsiteY53" fmla="*/ 1441 h 10035"/>
                <a:gd name="connsiteX54" fmla="*/ 4132 w 10499"/>
                <a:gd name="connsiteY54" fmla="*/ 1441 h 10035"/>
                <a:gd name="connsiteX55" fmla="*/ 4132 w 10499"/>
                <a:gd name="connsiteY55" fmla="*/ 1339 h 10035"/>
                <a:gd name="connsiteX56" fmla="*/ 4231 w 10499"/>
                <a:gd name="connsiteY56" fmla="*/ 1339 h 10035"/>
                <a:gd name="connsiteX57" fmla="*/ 4231 w 10499"/>
                <a:gd name="connsiteY57" fmla="*/ 1217 h 10035"/>
                <a:gd name="connsiteX58" fmla="*/ 4578 w 10499"/>
                <a:gd name="connsiteY58" fmla="*/ 1217 h 10035"/>
                <a:gd name="connsiteX59" fmla="*/ 4578 w 10499"/>
                <a:gd name="connsiteY59" fmla="*/ 1102 h 10035"/>
                <a:gd name="connsiteX60" fmla="*/ 5047 w 10499"/>
                <a:gd name="connsiteY60" fmla="*/ 1102 h 10035"/>
                <a:gd name="connsiteX61" fmla="*/ 5047 w 10499"/>
                <a:gd name="connsiteY61" fmla="*/ 868 h 10035"/>
                <a:gd name="connsiteX62" fmla="*/ 5967 w 10499"/>
                <a:gd name="connsiteY62" fmla="*/ 868 h 10035"/>
                <a:gd name="connsiteX63" fmla="*/ 5959 w 10499"/>
                <a:gd name="connsiteY63" fmla="*/ 843 h 10035"/>
                <a:gd name="connsiteX64" fmla="*/ 6496 w 10499"/>
                <a:gd name="connsiteY64" fmla="*/ 843 h 10035"/>
                <a:gd name="connsiteX65" fmla="*/ 6496 w 10499"/>
                <a:gd name="connsiteY65" fmla="*/ 748 h 10035"/>
                <a:gd name="connsiteX66" fmla="*/ 6817 w 10499"/>
                <a:gd name="connsiteY66" fmla="*/ 748 h 10035"/>
                <a:gd name="connsiteX67" fmla="*/ 6817 w 10499"/>
                <a:gd name="connsiteY67" fmla="*/ 667 h 10035"/>
                <a:gd name="connsiteX68" fmla="*/ 7039 w 10499"/>
                <a:gd name="connsiteY68" fmla="*/ 667 h 10035"/>
                <a:gd name="connsiteX69" fmla="*/ 7039 w 10499"/>
                <a:gd name="connsiteY69" fmla="*/ 572 h 10035"/>
                <a:gd name="connsiteX70" fmla="*/ 7500 w 10499"/>
                <a:gd name="connsiteY70" fmla="*/ 572 h 10035"/>
                <a:gd name="connsiteX71" fmla="*/ 7500 w 10499"/>
                <a:gd name="connsiteY71" fmla="*/ 504 h 10035"/>
                <a:gd name="connsiteX72" fmla="*/ 7901 w 10499"/>
                <a:gd name="connsiteY72" fmla="*/ 504 h 10035"/>
                <a:gd name="connsiteX73" fmla="*/ 7901 w 10499"/>
                <a:gd name="connsiteY73" fmla="*/ 409 h 10035"/>
                <a:gd name="connsiteX74" fmla="*/ 8055 w 10499"/>
                <a:gd name="connsiteY74" fmla="*/ 409 h 10035"/>
                <a:gd name="connsiteX75" fmla="*/ 8055 w 10499"/>
                <a:gd name="connsiteY75" fmla="*/ 327 h 10035"/>
                <a:gd name="connsiteX76" fmla="*/ 8438 w 10499"/>
                <a:gd name="connsiteY76" fmla="*/ 327 h 10035"/>
                <a:gd name="connsiteX77" fmla="*/ 8438 w 10499"/>
                <a:gd name="connsiteY77" fmla="*/ 246 h 10035"/>
                <a:gd name="connsiteX78" fmla="*/ 8704 w 10499"/>
                <a:gd name="connsiteY78" fmla="*/ 246 h 10035"/>
                <a:gd name="connsiteX79" fmla="*/ 8704 w 10499"/>
                <a:gd name="connsiteY79" fmla="*/ 117 h 10035"/>
                <a:gd name="connsiteX80" fmla="*/ 9069 w 10499"/>
                <a:gd name="connsiteY80" fmla="*/ 117 h 10035"/>
                <a:gd name="connsiteX81" fmla="*/ 9069 w 10499"/>
                <a:gd name="connsiteY81" fmla="*/ 35 h 10035"/>
                <a:gd name="connsiteX82" fmla="*/ 9498 w 10499"/>
                <a:gd name="connsiteY82" fmla="*/ 354 h 10035"/>
                <a:gd name="connsiteX83" fmla="*/ 10499 w 10499"/>
                <a:gd name="connsiteY83" fmla="*/ 0 h 10035"/>
                <a:gd name="connsiteX0" fmla="*/ 0 w 10499"/>
                <a:gd name="connsiteY0" fmla="*/ 10053 h 10053"/>
                <a:gd name="connsiteX1" fmla="*/ 326 w 10499"/>
                <a:gd name="connsiteY1" fmla="*/ 10053 h 10053"/>
                <a:gd name="connsiteX2" fmla="*/ 326 w 10499"/>
                <a:gd name="connsiteY2" fmla="*/ 9944 h 10053"/>
                <a:gd name="connsiteX3" fmla="*/ 451 w 10499"/>
                <a:gd name="connsiteY3" fmla="*/ 9944 h 10053"/>
                <a:gd name="connsiteX4" fmla="*/ 451 w 10499"/>
                <a:gd name="connsiteY4" fmla="*/ 9686 h 10053"/>
                <a:gd name="connsiteX5" fmla="*/ 501 w 10499"/>
                <a:gd name="connsiteY5" fmla="*/ 9686 h 10053"/>
                <a:gd name="connsiteX6" fmla="*/ 501 w 10499"/>
                <a:gd name="connsiteY6" fmla="*/ 9394 h 10053"/>
                <a:gd name="connsiteX7" fmla="*/ 899 w 10499"/>
                <a:gd name="connsiteY7" fmla="*/ 9394 h 10053"/>
                <a:gd name="connsiteX8" fmla="*/ 899 w 10499"/>
                <a:gd name="connsiteY8" fmla="*/ 7573 h 10053"/>
                <a:gd name="connsiteX9" fmla="*/ 949 w 10499"/>
                <a:gd name="connsiteY9" fmla="*/ 7573 h 10053"/>
                <a:gd name="connsiteX10" fmla="*/ 949 w 10499"/>
                <a:gd name="connsiteY10" fmla="*/ 6412 h 10053"/>
                <a:gd name="connsiteX11" fmla="*/ 998 w 10499"/>
                <a:gd name="connsiteY11" fmla="*/ 6412 h 10053"/>
                <a:gd name="connsiteX12" fmla="*/ 998 w 10499"/>
                <a:gd name="connsiteY12" fmla="*/ 6106 h 10053"/>
                <a:gd name="connsiteX13" fmla="*/ 1345 w 10499"/>
                <a:gd name="connsiteY13" fmla="*/ 6106 h 10053"/>
                <a:gd name="connsiteX14" fmla="*/ 1345 w 10499"/>
                <a:gd name="connsiteY14" fmla="*/ 5991 h 10053"/>
                <a:gd name="connsiteX15" fmla="*/ 1382 w 10499"/>
                <a:gd name="connsiteY15" fmla="*/ 5991 h 10053"/>
                <a:gd name="connsiteX16" fmla="*/ 1382 w 10499"/>
                <a:gd name="connsiteY16" fmla="*/ 5168 h 10053"/>
                <a:gd name="connsiteX17" fmla="*/ 1418 w 10499"/>
                <a:gd name="connsiteY17" fmla="*/ 5168 h 10053"/>
                <a:gd name="connsiteX18" fmla="*/ 1418 w 10499"/>
                <a:gd name="connsiteY18" fmla="*/ 4829 h 10053"/>
                <a:gd name="connsiteX19" fmla="*/ 1499 w 10499"/>
                <a:gd name="connsiteY19" fmla="*/ 4829 h 10053"/>
                <a:gd name="connsiteX20" fmla="*/ 1499 w 10499"/>
                <a:gd name="connsiteY20" fmla="*/ 4632 h 10053"/>
                <a:gd name="connsiteX21" fmla="*/ 1765 w 10499"/>
                <a:gd name="connsiteY21" fmla="*/ 4632 h 10053"/>
                <a:gd name="connsiteX22" fmla="*/ 1765 w 10499"/>
                <a:gd name="connsiteY22" fmla="*/ 4523 h 10053"/>
                <a:gd name="connsiteX23" fmla="*/ 1825 w 10499"/>
                <a:gd name="connsiteY23" fmla="*/ 4523 h 10053"/>
                <a:gd name="connsiteX24" fmla="*/ 1825 w 10499"/>
                <a:gd name="connsiteY24" fmla="*/ 4346 h 10053"/>
                <a:gd name="connsiteX25" fmla="*/ 1825 w 10499"/>
                <a:gd name="connsiteY25" fmla="*/ 3973 h 10053"/>
                <a:gd name="connsiteX26" fmla="*/ 1864 w 10499"/>
                <a:gd name="connsiteY26" fmla="*/ 3973 h 10053"/>
                <a:gd name="connsiteX27" fmla="*/ 1864 w 10499"/>
                <a:gd name="connsiteY27" fmla="*/ 3762 h 10053"/>
                <a:gd name="connsiteX28" fmla="*/ 1906 w 10499"/>
                <a:gd name="connsiteY28" fmla="*/ 3762 h 10053"/>
                <a:gd name="connsiteX29" fmla="*/ 1906 w 10499"/>
                <a:gd name="connsiteY29" fmla="*/ 3491 h 10053"/>
                <a:gd name="connsiteX30" fmla="*/ 1999 w 10499"/>
                <a:gd name="connsiteY30" fmla="*/ 3491 h 10053"/>
                <a:gd name="connsiteX31" fmla="*/ 1999 w 10499"/>
                <a:gd name="connsiteY31" fmla="*/ 3375 h 10053"/>
                <a:gd name="connsiteX32" fmla="*/ 2281 w 10499"/>
                <a:gd name="connsiteY32" fmla="*/ 3375 h 10053"/>
                <a:gd name="connsiteX33" fmla="*/ 2281 w 10499"/>
                <a:gd name="connsiteY33" fmla="*/ 3090 h 10053"/>
                <a:gd name="connsiteX34" fmla="*/ 2331 w 10499"/>
                <a:gd name="connsiteY34" fmla="*/ 3090 h 10053"/>
                <a:gd name="connsiteX35" fmla="*/ 2331 w 10499"/>
                <a:gd name="connsiteY35" fmla="*/ 2893 h 10053"/>
                <a:gd name="connsiteX36" fmla="*/ 2466 w 10499"/>
                <a:gd name="connsiteY36" fmla="*/ 2893 h 10053"/>
                <a:gd name="connsiteX37" fmla="*/ 2466 w 10499"/>
                <a:gd name="connsiteY37" fmla="*/ 2764 h 10053"/>
                <a:gd name="connsiteX38" fmla="*/ 2795 w 10499"/>
                <a:gd name="connsiteY38" fmla="*/ 2764 h 10053"/>
                <a:gd name="connsiteX39" fmla="*/ 2795 w 10499"/>
                <a:gd name="connsiteY39" fmla="*/ 2553 h 10053"/>
                <a:gd name="connsiteX40" fmla="*/ 2849 w 10499"/>
                <a:gd name="connsiteY40" fmla="*/ 2553 h 10053"/>
                <a:gd name="connsiteX41" fmla="*/ 2849 w 10499"/>
                <a:gd name="connsiteY41" fmla="*/ 2410 h 10053"/>
                <a:gd name="connsiteX42" fmla="*/ 2925 w 10499"/>
                <a:gd name="connsiteY42" fmla="*/ 2410 h 10053"/>
                <a:gd name="connsiteX43" fmla="*/ 2925 w 10499"/>
                <a:gd name="connsiteY43" fmla="*/ 2295 h 10053"/>
                <a:gd name="connsiteX44" fmla="*/ 3133 w 10499"/>
                <a:gd name="connsiteY44" fmla="*/ 2295 h 10053"/>
                <a:gd name="connsiteX45" fmla="*/ 3133 w 10499"/>
                <a:gd name="connsiteY45" fmla="*/ 2166 h 10053"/>
                <a:gd name="connsiteX46" fmla="*/ 3225 w 10499"/>
                <a:gd name="connsiteY46" fmla="*/ 2166 h 10053"/>
                <a:gd name="connsiteX47" fmla="*/ 3225 w 10499"/>
                <a:gd name="connsiteY47" fmla="*/ 1813 h 10053"/>
                <a:gd name="connsiteX48" fmla="*/ 3282 w 10499"/>
                <a:gd name="connsiteY48" fmla="*/ 1813 h 10053"/>
                <a:gd name="connsiteX49" fmla="*/ 3282 w 10499"/>
                <a:gd name="connsiteY49" fmla="*/ 1717 h 10053"/>
                <a:gd name="connsiteX50" fmla="*/ 3684 w 10499"/>
                <a:gd name="connsiteY50" fmla="*/ 1717 h 10053"/>
                <a:gd name="connsiteX51" fmla="*/ 3684 w 10499"/>
                <a:gd name="connsiteY51" fmla="*/ 1602 h 10053"/>
                <a:gd name="connsiteX52" fmla="*/ 3725 w 10499"/>
                <a:gd name="connsiteY52" fmla="*/ 1602 h 10053"/>
                <a:gd name="connsiteX53" fmla="*/ 3725 w 10499"/>
                <a:gd name="connsiteY53" fmla="*/ 1459 h 10053"/>
                <a:gd name="connsiteX54" fmla="*/ 4132 w 10499"/>
                <a:gd name="connsiteY54" fmla="*/ 1459 h 10053"/>
                <a:gd name="connsiteX55" fmla="*/ 4132 w 10499"/>
                <a:gd name="connsiteY55" fmla="*/ 1357 h 10053"/>
                <a:gd name="connsiteX56" fmla="*/ 4231 w 10499"/>
                <a:gd name="connsiteY56" fmla="*/ 1357 h 10053"/>
                <a:gd name="connsiteX57" fmla="*/ 4231 w 10499"/>
                <a:gd name="connsiteY57" fmla="*/ 1235 h 10053"/>
                <a:gd name="connsiteX58" fmla="*/ 4578 w 10499"/>
                <a:gd name="connsiteY58" fmla="*/ 1235 h 10053"/>
                <a:gd name="connsiteX59" fmla="*/ 4578 w 10499"/>
                <a:gd name="connsiteY59" fmla="*/ 1120 h 10053"/>
                <a:gd name="connsiteX60" fmla="*/ 5047 w 10499"/>
                <a:gd name="connsiteY60" fmla="*/ 1120 h 10053"/>
                <a:gd name="connsiteX61" fmla="*/ 5047 w 10499"/>
                <a:gd name="connsiteY61" fmla="*/ 886 h 10053"/>
                <a:gd name="connsiteX62" fmla="*/ 5967 w 10499"/>
                <a:gd name="connsiteY62" fmla="*/ 886 h 10053"/>
                <a:gd name="connsiteX63" fmla="*/ 5959 w 10499"/>
                <a:gd name="connsiteY63" fmla="*/ 861 h 10053"/>
                <a:gd name="connsiteX64" fmla="*/ 6496 w 10499"/>
                <a:gd name="connsiteY64" fmla="*/ 861 h 10053"/>
                <a:gd name="connsiteX65" fmla="*/ 6496 w 10499"/>
                <a:gd name="connsiteY65" fmla="*/ 766 h 10053"/>
                <a:gd name="connsiteX66" fmla="*/ 6817 w 10499"/>
                <a:gd name="connsiteY66" fmla="*/ 766 h 10053"/>
                <a:gd name="connsiteX67" fmla="*/ 6817 w 10499"/>
                <a:gd name="connsiteY67" fmla="*/ 685 h 10053"/>
                <a:gd name="connsiteX68" fmla="*/ 7039 w 10499"/>
                <a:gd name="connsiteY68" fmla="*/ 685 h 10053"/>
                <a:gd name="connsiteX69" fmla="*/ 7039 w 10499"/>
                <a:gd name="connsiteY69" fmla="*/ 590 h 10053"/>
                <a:gd name="connsiteX70" fmla="*/ 7500 w 10499"/>
                <a:gd name="connsiteY70" fmla="*/ 590 h 10053"/>
                <a:gd name="connsiteX71" fmla="*/ 7500 w 10499"/>
                <a:gd name="connsiteY71" fmla="*/ 522 h 10053"/>
                <a:gd name="connsiteX72" fmla="*/ 7901 w 10499"/>
                <a:gd name="connsiteY72" fmla="*/ 522 h 10053"/>
                <a:gd name="connsiteX73" fmla="*/ 7901 w 10499"/>
                <a:gd name="connsiteY73" fmla="*/ 427 h 10053"/>
                <a:gd name="connsiteX74" fmla="*/ 8055 w 10499"/>
                <a:gd name="connsiteY74" fmla="*/ 427 h 10053"/>
                <a:gd name="connsiteX75" fmla="*/ 8055 w 10499"/>
                <a:gd name="connsiteY75" fmla="*/ 345 h 10053"/>
                <a:gd name="connsiteX76" fmla="*/ 8438 w 10499"/>
                <a:gd name="connsiteY76" fmla="*/ 345 h 10053"/>
                <a:gd name="connsiteX77" fmla="*/ 8438 w 10499"/>
                <a:gd name="connsiteY77" fmla="*/ 264 h 10053"/>
                <a:gd name="connsiteX78" fmla="*/ 8704 w 10499"/>
                <a:gd name="connsiteY78" fmla="*/ 264 h 10053"/>
                <a:gd name="connsiteX79" fmla="*/ 8704 w 10499"/>
                <a:gd name="connsiteY79" fmla="*/ 135 h 10053"/>
                <a:gd name="connsiteX80" fmla="*/ 9069 w 10499"/>
                <a:gd name="connsiteY80" fmla="*/ 135 h 10053"/>
                <a:gd name="connsiteX81" fmla="*/ 9069 w 10499"/>
                <a:gd name="connsiteY81" fmla="*/ 53 h 10053"/>
                <a:gd name="connsiteX82" fmla="*/ 9498 w 10499"/>
                <a:gd name="connsiteY82" fmla="*/ 0 h 10053"/>
                <a:gd name="connsiteX83" fmla="*/ 10499 w 10499"/>
                <a:gd name="connsiteY83" fmla="*/ 18 h 10053"/>
                <a:gd name="connsiteX0" fmla="*/ 0 w 10499"/>
                <a:gd name="connsiteY0" fmla="*/ 10054 h 10054"/>
                <a:gd name="connsiteX1" fmla="*/ 326 w 10499"/>
                <a:gd name="connsiteY1" fmla="*/ 10054 h 10054"/>
                <a:gd name="connsiteX2" fmla="*/ 326 w 10499"/>
                <a:gd name="connsiteY2" fmla="*/ 9945 h 10054"/>
                <a:gd name="connsiteX3" fmla="*/ 451 w 10499"/>
                <a:gd name="connsiteY3" fmla="*/ 9945 h 10054"/>
                <a:gd name="connsiteX4" fmla="*/ 451 w 10499"/>
                <a:gd name="connsiteY4" fmla="*/ 9687 h 10054"/>
                <a:gd name="connsiteX5" fmla="*/ 501 w 10499"/>
                <a:gd name="connsiteY5" fmla="*/ 9687 h 10054"/>
                <a:gd name="connsiteX6" fmla="*/ 501 w 10499"/>
                <a:gd name="connsiteY6" fmla="*/ 9395 h 10054"/>
                <a:gd name="connsiteX7" fmla="*/ 899 w 10499"/>
                <a:gd name="connsiteY7" fmla="*/ 9395 h 10054"/>
                <a:gd name="connsiteX8" fmla="*/ 899 w 10499"/>
                <a:gd name="connsiteY8" fmla="*/ 7574 h 10054"/>
                <a:gd name="connsiteX9" fmla="*/ 949 w 10499"/>
                <a:gd name="connsiteY9" fmla="*/ 7574 h 10054"/>
                <a:gd name="connsiteX10" fmla="*/ 949 w 10499"/>
                <a:gd name="connsiteY10" fmla="*/ 6413 h 10054"/>
                <a:gd name="connsiteX11" fmla="*/ 998 w 10499"/>
                <a:gd name="connsiteY11" fmla="*/ 6413 h 10054"/>
                <a:gd name="connsiteX12" fmla="*/ 998 w 10499"/>
                <a:gd name="connsiteY12" fmla="*/ 6107 h 10054"/>
                <a:gd name="connsiteX13" fmla="*/ 1345 w 10499"/>
                <a:gd name="connsiteY13" fmla="*/ 6107 h 10054"/>
                <a:gd name="connsiteX14" fmla="*/ 1345 w 10499"/>
                <a:gd name="connsiteY14" fmla="*/ 5992 h 10054"/>
                <a:gd name="connsiteX15" fmla="*/ 1382 w 10499"/>
                <a:gd name="connsiteY15" fmla="*/ 5992 h 10054"/>
                <a:gd name="connsiteX16" fmla="*/ 1382 w 10499"/>
                <a:gd name="connsiteY16" fmla="*/ 5169 h 10054"/>
                <a:gd name="connsiteX17" fmla="*/ 1418 w 10499"/>
                <a:gd name="connsiteY17" fmla="*/ 5169 h 10054"/>
                <a:gd name="connsiteX18" fmla="*/ 1418 w 10499"/>
                <a:gd name="connsiteY18" fmla="*/ 4830 h 10054"/>
                <a:gd name="connsiteX19" fmla="*/ 1499 w 10499"/>
                <a:gd name="connsiteY19" fmla="*/ 4830 h 10054"/>
                <a:gd name="connsiteX20" fmla="*/ 1499 w 10499"/>
                <a:gd name="connsiteY20" fmla="*/ 4633 h 10054"/>
                <a:gd name="connsiteX21" fmla="*/ 1765 w 10499"/>
                <a:gd name="connsiteY21" fmla="*/ 4633 h 10054"/>
                <a:gd name="connsiteX22" fmla="*/ 1765 w 10499"/>
                <a:gd name="connsiteY22" fmla="*/ 4524 h 10054"/>
                <a:gd name="connsiteX23" fmla="*/ 1825 w 10499"/>
                <a:gd name="connsiteY23" fmla="*/ 4524 h 10054"/>
                <a:gd name="connsiteX24" fmla="*/ 1825 w 10499"/>
                <a:gd name="connsiteY24" fmla="*/ 4347 h 10054"/>
                <a:gd name="connsiteX25" fmla="*/ 1825 w 10499"/>
                <a:gd name="connsiteY25" fmla="*/ 3974 h 10054"/>
                <a:gd name="connsiteX26" fmla="*/ 1864 w 10499"/>
                <a:gd name="connsiteY26" fmla="*/ 3974 h 10054"/>
                <a:gd name="connsiteX27" fmla="*/ 1864 w 10499"/>
                <a:gd name="connsiteY27" fmla="*/ 3763 h 10054"/>
                <a:gd name="connsiteX28" fmla="*/ 1906 w 10499"/>
                <a:gd name="connsiteY28" fmla="*/ 3763 h 10054"/>
                <a:gd name="connsiteX29" fmla="*/ 1906 w 10499"/>
                <a:gd name="connsiteY29" fmla="*/ 3492 h 10054"/>
                <a:gd name="connsiteX30" fmla="*/ 1999 w 10499"/>
                <a:gd name="connsiteY30" fmla="*/ 3492 h 10054"/>
                <a:gd name="connsiteX31" fmla="*/ 1999 w 10499"/>
                <a:gd name="connsiteY31" fmla="*/ 3376 h 10054"/>
                <a:gd name="connsiteX32" fmla="*/ 2281 w 10499"/>
                <a:gd name="connsiteY32" fmla="*/ 3376 h 10054"/>
                <a:gd name="connsiteX33" fmla="*/ 2281 w 10499"/>
                <a:gd name="connsiteY33" fmla="*/ 3091 h 10054"/>
                <a:gd name="connsiteX34" fmla="*/ 2331 w 10499"/>
                <a:gd name="connsiteY34" fmla="*/ 3091 h 10054"/>
                <a:gd name="connsiteX35" fmla="*/ 2331 w 10499"/>
                <a:gd name="connsiteY35" fmla="*/ 2894 h 10054"/>
                <a:gd name="connsiteX36" fmla="*/ 2466 w 10499"/>
                <a:gd name="connsiteY36" fmla="*/ 2894 h 10054"/>
                <a:gd name="connsiteX37" fmla="*/ 2466 w 10499"/>
                <a:gd name="connsiteY37" fmla="*/ 2765 h 10054"/>
                <a:gd name="connsiteX38" fmla="*/ 2795 w 10499"/>
                <a:gd name="connsiteY38" fmla="*/ 2765 h 10054"/>
                <a:gd name="connsiteX39" fmla="*/ 2795 w 10499"/>
                <a:gd name="connsiteY39" fmla="*/ 2554 h 10054"/>
                <a:gd name="connsiteX40" fmla="*/ 2849 w 10499"/>
                <a:gd name="connsiteY40" fmla="*/ 2554 h 10054"/>
                <a:gd name="connsiteX41" fmla="*/ 2849 w 10499"/>
                <a:gd name="connsiteY41" fmla="*/ 2411 h 10054"/>
                <a:gd name="connsiteX42" fmla="*/ 2925 w 10499"/>
                <a:gd name="connsiteY42" fmla="*/ 2411 h 10054"/>
                <a:gd name="connsiteX43" fmla="*/ 2925 w 10499"/>
                <a:gd name="connsiteY43" fmla="*/ 2296 h 10054"/>
                <a:gd name="connsiteX44" fmla="*/ 3133 w 10499"/>
                <a:gd name="connsiteY44" fmla="*/ 2296 h 10054"/>
                <a:gd name="connsiteX45" fmla="*/ 3133 w 10499"/>
                <a:gd name="connsiteY45" fmla="*/ 2167 h 10054"/>
                <a:gd name="connsiteX46" fmla="*/ 3225 w 10499"/>
                <a:gd name="connsiteY46" fmla="*/ 2167 h 10054"/>
                <a:gd name="connsiteX47" fmla="*/ 3225 w 10499"/>
                <a:gd name="connsiteY47" fmla="*/ 1814 h 10054"/>
                <a:gd name="connsiteX48" fmla="*/ 3282 w 10499"/>
                <a:gd name="connsiteY48" fmla="*/ 1814 h 10054"/>
                <a:gd name="connsiteX49" fmla="*/ 3282 w 10499"/>
                <a:gd name="connsiteY49" fmla="*/ 1718 h 10054"/>
                <a:gd name="connsiteX50" fmla="*/ 3684 w 10499"/>
                <a:gd name="connsiteY50" fmla="*/ 1718 h 10054"/>
                <a:gd name="connsiteX51" fmla="*/ 3684 w 10499"/>
                <a:gd name="connsiteY51" fmla="*/ 1603 h 10054"/>
                <a:gd name="connsiteX52" fmla="*/ 3725 w 10499"/>
                <a:gd name="connsiteY52" fmla="*/ 1603 h 10054"/>
                <a:gd name="connsiteX53" fmla="*/ 3725 w 10499"/>
                <a:gd name="connsiteY53" fmla="*/ 1460 h 10054"/>
                <a:gd name="connsiteX54" fmla="*/ 4132 w 10499"/>
                <a:gd name="connsiteY54" fmla="*/ 1460 h 10054"/>
                <a:gd name="connsiteX55" fmla="*/ 4132 w 10499"/>
                <a:gd name="connsiteY55" fmla="*/ 1358 h 10054"/>
                <a:gd name="connsiteX56" fmla="*/ 4231 w 10499"/>
                <a:gd name="connsiteY56" fmla="*/ 1358 h 10054"/>
                <a:gd name="connsiteX57" fmla="*/ 4231 w 10499"/>
                <a:gd name="connsiteY57" fmla="*/ 1236 h 10054"/>
                <a:gd name="connsiteX58" fmla="*/ 4578 w 10499"/>
                <a:gd name="connsiteY58" fmla="*/ 1236 h 10054"/>
                <a:gd name="connsiteX59" fmla="*/ 4578 w 10499"/>
                <a:gd name="connsiteY59" fmla="*/ 1121 h 10054"/>
                <a:gd name="connsiteX60" fmla="*/ 5047 w 10499"/>
                <a:gd name="connsiteY60" fmla="*/ 1121 h 10054"/>
                <a:gd name="connsiteX61" fmla="*/ 5047 w 10499"/>
                <a:gd name="connsiteY61" fmla="*/ 887 h 10054"/>
                <a:gd name="connsiteX62" fmla="*/ 5967 w 10499"/>
                <a:gd name="connsiteY62" fmla="*/ 887 h 10054"/>
                <a:gd name="connsiteX63" fmla="*/ 5959 w 10499"/>
                <a:gd name="connsiteY63" fmla="*/ 862 h 10054"/>
                <a:gd name="connsiteX64" fmla="*/ 6496 w 10499"/>
                <a:gd name="connsiteY64" fmla="*/ 862 h 10054"/>
                <a:gd name="connsiteX65" fmla="*/ 6496 w 10499"/>
                <a:gd name="connsiteY65" fmla="*/ 767 h 10054"/>
                <a:gd name="connsiteX66" fmla="*/ 6817 w 10499"/>
                <a:gd name="connsiteY66" fmla="*/ 767 h 10054"/>
                <a:gd name="connsiteX67" fmla="*/ 6817 w 10499"/>
                <a:gd name="connsiteY67" fmla="*/ 686 h 10054"/>
                <a:gd name="connsiteX68" fmla="*/ 7039 w 10499"/>
                <a:gd name="connsiteY68" fmla="*/ 686 h 10054"/>
                <a:gd name="connsiteX69" fmla="*/ 7039 w 10499"/>
                <a:gd name="connsiteY69" fmla="*/ 591 h 10054"/>
                <a:gd name="connsiteX70" fmla="*/ 7500 w 10499"/>
                <a:gd name="connsiteY70" fmla="*/ 591 h 10054"/>
                <a:gd name="connsiteX71" fmla="*/ 7500 w 10499"/>
                <a:gd name="connsiteY71" fmla="*/ 523 h 10054"/>
                <a:gd name="connsiteX72" fmla="*/ 7901 w 10499"/>
                <a:gd name="connsiteY72" fmla="*/ 523 h 10054"/>
                <a:gd name="connsiteX73" fmla="*/ 7901 w 10499"/>
                <a:gd name="connsiteY73" fmla="*/ 428 h 10054"/>
                <a:gd name="connsiteX74" fmla="*/ 8055 w 10499"/>
                <a:gd name="connsiteY74" fmla="*/ 428 h 10054"/>
                <a:gd name="connsiteX75" fmla="*/ 8055 w 10499"/>
                <a:gd name="connsiteY75" fmla="*/ 346 h 10054"/>
                <a:gd name="connsiteX76" fmla="*/ 8438 w 10499"/>
                <a:gd name="connsiteY76" fmla="*/ 346 h 10054"/>
                <a:gd name="connsiteX77" fmla="*/ 8438 w 10499"/>
                <a:gd name="connsiteY77" fmla="*/ 265 h 10054"/>
                <a:gd name="connsiteX78" fmla="*/ 8704 w 10499"/>
                <a:gd name="connsiteY78" fmla="*/ 265 h 10054"/>
                <a:gd name="connsiteX79" fmla="*/ 8704 w 10499"/>
                <a:gd name="connsiteY79" fmla="*/ 136 h 10054"/>
                <a:gd name="connsiteX80" fmla="*/ 9069 w 10499"/>
                <a:gd name="connsiteY80" fmla="*/ 136 h 10054"/>
                <a:gd name="connsiteX81" fmla="*/ 9069 w 10499"/>
                <a:gd name="connsiteY81" fmla="*/ 1 h 10054"/>
                <a:gd name="connsiteX82" fmla="*/ 9498 w 10499"/>
                <a:gd name="connsiteY82" fmla="*/ 1 h 10054"/>
                <a:gd name="connsiteX83" fmla="*/ 10499 w 10499"/>
                <a:gd name="connsiteY83" fmla="*/ 19 h 10054"/>
                <a:gd name="connsiteX0" fmla="*/ 0 w 10524"/>
                <a:gd name="connsiteY0" fmla="*/ 10062 h 10062"/>
                <a:gd name="connsiteX1" fmla="*/ 326 w 10524"/>
                <a:gd name="connsiteY1" fmla="*/ 10062 h 10062"/>
                <a:gd name="connsiteX2" fmla="*/ 326 w 10524"/>
                <a:gd name="connsiteY2" fmla="*/ 9953 h 10062"/>
                <a:gd name="connsiteX3" fmla="*/ 451 w 10524"/>
                <a:gd name="connsiteY3" fmla="*/ 9953 h 10062"/>
                <a:gd name="connsiteX4" fmla="*/ 451 w 10524"/>
                <a:gd name="connsiteY4" fmla="*/ 9695 h 10062"/>
                <a:gd name="connsiteX5" fmla="*/ 501 w 10524"/>
                <a:gd name="connsiteY5" fmla="*/ 9695 h 10062"/>
                <a:gd name="connsiteX6" fmla="*/ 501 w 10524"/>
                <a:gd name="connsiteY6" fmla="*/ 9403 h 10062"/>
                <a:gd name="connsiteX7" fmla="*/ 899 w 10524"/>
                <a:gd name="connsiteY7" fmla="*/ 9403 h 10062"/>
                <a:gd name="connsiteX8" fmla="*/ 899 w 10524"/>
                <a:gd name="connsiteY8" fmla="*/ 7582 h 10062"/>
                <a:gd name="connsiteX9" fmla="*/ 949 w 10524"/>
                <a:gd name="connsiteY9" fmla="*/ 7582 h 10062"/>
                <a:gd name="connsiteX10" fmla="*/ 949 w 10524"/>
                <a:gd name="connsiteY10" fmla="*/ 6421 h 10062"/>
                <a:gd name="connsiteX11" fmla="*/ 998 w 10524"/>
                <a:gd name="connsiteY11" fmla="*/ 6421 h 10062"/>
                <a:gd name="connsiteX12" fmla="*/ 998 w 10524"/>
                <a:gd name="connsiteY12" fmla="*/ 6115 h 10062"/>
                <a:gd name="connsiteX13" fmla="*/ 1345 w 10524"/>
                <a:gd name="connsiteY13" fmla="*/ 6115 h 10062"/>
                <a:gd name="connsiteX14" fmla="*/ 1345 w 10524"/>
                <a:gd name="connsiteY14" fmla="*/ 6000 h 10062"/>
                <a:gd name="connsiteX15" fmla="*/ 1382 w 10524"/>
                <a:gd name="connsiteY15" fmla="*/ 6000 h 10062"/>
                <a:gd name="connsiteX16" fmla="*/ 1382 w 10524"/>
                <a:gd name="connsiteY16" fmla="*/ 5177 h 10062"/>
                <a:gd name="connsiteX17" fmla="*/ 1418 w 10524"/>
                <a:gd name="connsiteY17" fmla="*/ 5177 h 10062"/>
                <a:gd name="connsiteX18" fmla="*/ 1418 w 10524"/>
                <a:gd name="connsiteY18" fmla="*/ 4838 h 10062"/>
                <a:gd name="connsiteX19" fmla="*/ 1499 w 10524"/>
                <a:gd name="connsiteY19" fmla="*/ 4838 h 10062"/>
                <a:gd name="connsiteX20" fmla="*/ 1499 w 10524"/>
                <a:gd name="connsiteY20" fmla="*/ 4641 h 10062"/>
                <a:gd name="connsiteX21" fmla="*/ 1765 w 10524"/>
                <a:gd name="connsiteY21" fmla="*/ 4641 h 10062"/>
                <a:gd name="connsiteX22" fmla="*/ 1765 w 10524"/>
                <a:gd name="connsiteY22" fmla="*/ 4532 h 10062"/>
                <a:gd name="connsiteX23" fmla="*/ 1825 w 10524"/>
                <a:gd name="connsiteY23" fmla="*/ 4532 h 10062"/>
                <a:gd name="connsiteX24" fmla="*/ 1825 w 10524"/>
                <a:gd name="connsiteY24" fmla="*/ 4355 h 10062"/>
                <a:gd name="connsiteX25" fmla="*/ 1825 w 10524"/>
                <a:gd name="connsiteY25" fmla="*/ 3982 h 10062"/>
                <a:gd name="connsiteX26" fmla="*/ 1864 w 10524"/>
                <a:gd name="connsiteY26" fmla="*/ 3982 h 10062"/>
                <a:gd name="connsiteX27" fmla="*/ 1864 w 10524"/>
                <a:gd name="connsiteY27" fmla="*/ 3771 h 10062"/>
                <a:gd name="connsiteX28" fmla="*/ 1906 w 10524"/>
                <a:gd name="connsiteY28" fmla="*/ 3771 h 10062"/>
                <a:gd name="connsiteX29" fmla="*/ 1906 w 10524"/>
                <a:gd name="connsiteY29" fmla="*/ 3500 h 10062"/>
                <a:gd name="connsiteX30" fmla="*/ 1999 w 10524"/>
                <a:gd name="connsiteY30" fmla="*/ 3500 h 10062"/>
                <a:gd name="connsiteX31" fmla="*/ 1999 w 10524"/>
                <a:gd name="connsiteY31" fmla="*/ 3384 h 10062"/>
                <a:gd name="connsiteX32" fmla="*/ 2281 w 10524"/>
                <a:gd name="connsiteY32" fmla="*/ 3384 h 10062"/>
                <a:gd name="connsiteX33" fmla="*/ 2281 w 10524"/>
                <a:gd name="connsiteY33" fmla="*/ 3099 h 10062"/>
                <a:gd name="connsiteX34" fmla="*/ 2331 w 10524"/>
                <a:gd name="connsiteY34" fmla="*/ 3099 h 10062"/>
                <a:gd name="connsiteX35" fmla="*/ 2331 w 10524"/>
                <a:gd name="connsiteY35" fmla="*/ 2902 h 10062"/>
                <a:gd name="connsiteX36" fmla="*/ 2466 w 10524"/>
                <a:gd name="connsiteY36" fmla="*/ 2902 h 10062"/>
                <a:gd name="connsiteX37" fmla="*/ 2466 w 10524"/>
                <a:gd name="connsiteY37" fmla="*/ 2773 h 10062"/>
                <a:gd name="connsiteX38" fmla="*/ 2795 w 10524"/>
                <a:gd name="connsiteY38" fmla="*/ 2773 h 10062"/>
                <a:gd name="connsiteX39" fmla="*/ 2795 w 10524"/>
                <a:gd name="connsiteY39" fmla="*/ 2562 h 10062"/>
                <a:gd name="connsiteX40" fmla="*/ 2849 w 10524"/>
                <a:gd name="connsiteY40" fmla="*/ 2562 h 10062"/>
                <a:gd name="connsiteX41" fmla="*/ 2849 w 10524"/>
                <a:gd name="connsiteY41" fmla="*/ 2419 h 10062"/>
                <a:gd name="connsiteX42" fmla="*/ 2925 w 10524"/>
                <a:gd name="connsiteY42" fmla="*/ 2419 h 10062"/>
                <a:gd name="connsiteX43" fmla="*/ 2925 w 10524"/>
                <a:gd name="connsiteY43" fmla="*/ 2304 h 10062"/>
                <a:gd name="connsiteX44" fmla="*/ 3133 w 10524"/>
                <a:gd name="connsiteY44" fmla="*/ 2304 h 10062"/>
                <a:gd name="connsiteX45" fmla="*/ 3133 w 10524"/>
                <a:gd name="connsiteY45" fmla="*/ 2175 h 10062"/>
                <a:gd name="connsiteX46" fmla="*/ 3225 w 10524"/>
                <a:gd name="connsiteY46" fmla="*/ 2175 h 10062"/>
                <a:gd name="connsiteX47" fmla="*/ 3225 w 10524"/>
                <a:gd name="connsiteY47" fmla="*/ 1822 h 10062"/>
                <a:gd name="connsiteX48" fmla="*/ 3282 w 10524"/>
                <a:gd name="connsiteY48" fmla="*/ 1822 h 10062"/>
                <a:gd name="connsiteX49" fmla="*/ 3282 w 10524"/>
                <a:gd name="connsiteY49" fmla="*/ 1726 h 10062"/>
                <a:gd name="connsiteX50" fmla="*/ 3684 w 10524"/>
                <a:gd name="connsiteY50" fmla="*/ 1726 h 10062"/>
                <a:gd name="connsiteX51" fmla="*/ 3684 w 10524"/>
                <a:gd name="connsiteY51" fmla="*/ 1611 h 10062"/>
                <a:gd name="connsiteX52" fmla="*/ 3725 w 10524"/>
                <a:gd name="connsiteY52" fmla="*/ 1611 h 10062"/>
                <a:gd name="connsiteX53" fmla="*/ 3725 w 10524"/>
                <a:gd name="connsiteY53" fmla="*/ 1468 h 10062"/>
                <a:gd name="connsiteX54" fmla="*/ 4132 w 10524"/>
                <a:gd name="connsiteY54" fmla="*/ 1468 h 10062"/>
                <a:gd name="connsiteX55" fmla="*/ 4132 w 10524"/>
                <a:gd name="connsiteY55" fmla="*/ 1366 h 10062"/>
                <a:gd name="connsiteX56" fmla="*/ 4231 w 10524"/>
                <a:gd name="connsiteY56" fmla="*/ 1366 h 10062"/>
                <a:gd name="connsiteX57" fmla="*/ 4231 w 10524"/>
                <a:gd name="connsiteY57" fmla="*/ 1244 h 10062"/>
                <a:gd name="connsiteX58" fmla="*/ 4578 w 10524"/>
                <a:gd name="connsiteY58" fmla="*/ 1244 h 10062"/>
                <a:gd name="connsiteX59" fmla="*/ 4578 w 10524"/>
                <a:gd name="connsiteY59" fmla="*/ 1129 h 10062"/>
                <a:gd name="connsiteX60" fmla="*/ 5047 w 10524"/>
                <a:gd name="connsiteY60" fmla="*/ 1129 h 10062"/>
                <a:gd name="connsiteX61" fmla="*/ 5047 w 10524"/>
                <a:gd name="connsiteY61" fmla="*/ 895 h 10062"/>
                <a:gd name="connsiteX62" fmla="*/ 5967 w 10524"/>
                <a:gd name="connsiteY62" fmla="*/ 895 h 10062"/>
                <a:gd name="connsiteX63" fmla="*/ 5959 w 10524"/>
                <a:gd name="connsiteY63" fmla="*/ 870 h 10062"/>
                <a:gd name="connsiteX64" fmla="*/ 6496 w 10524"/>
                <a:gd name="connsiteY64" fmla="*/ 870 h 10062"/>
                <a:gd name="connsiteX65" fmla="*/ 6496 w 10524"/>
                <a:gd name="connsiteY65" fmla="*/ 775 h 10062"/>
                <a:gd name="connsiteX66" fmla="*/ 6817 w 10524"/>
                <a:gd name="connsiteY66" fmla="*/ 775 h 10062"/>
                <a:gd name="connsiteX67" fmla="*/ 6817 w 10524"/>
                <a:gd name="connsiteY67" fmla="*/ 694 h 10062"/>
                <a:gd name="connsiteX68" fmla="*/ 7039 w 10524"/>
                <a:gd name="connsiteY68" fmla="*/ 694 h 10062"/>
                <a:gd name="connsiteX69" fmla="*/ 7039 w 10524"/>
                <a:gd name="connsiteY69" fmla="*/ 599 h 10062"/>
                <a:gd name="connsiteX70" fmla="*/ 7500 w 10524"/>
                <a:gd name="connsiteY70" fmla="*/ 599 h 10062"/>
                <a:gd name="connsiteX71" fmla="*/ 7500 w 10524"/>
                <a:gd name="connsiteY71" fmla="*/ 531 h 10062"/>
                <a:gd name="connsiteX72" fmla="*/ 7901 w 10524"/>
                <a:gd name="connsiteY72" fmla="*/ 531 h 10062"/>
                <a:gd name="connsiteX73" fmla="*/ 7901 w 10524"/>
                <a:gd name="connsiteY73" fmla="*/ 436 h 10062"/>
                <a:gd name="connsiteX74" fmla="*/ 8055 w 10524"/>
                <a:gd name="connsiteY74" fmla="*/ 436 h 10062"/>
                <a:gd name="connsiteX75" fmla="*/ 8055 w 10524"/>
                <a:gd name="connsiteY75" fmla="*/ 354 h 10062"/>
                <a:gd name="connsiteX76" fmla="*/ 8438 w 10524"/>
                <a:gd name="connsiteY76" fmla="*/ 354 h 10062"/>
                <a:gd name="connsiteX77" fmla="*/ 8438 w 10524"/>
                <a:gd name="connsiteY77" fmla="*/ 273 h 10062"/>
                <a:gd name="connsiteX78" fmla="*/ 8704 w 10524"/>
                <a:gd name="connsiteY78" fmla="*/ 273 h 10062"/>
                <a:gd name="connsiteX79" fmla="*/ 8704 w 10524"/>
                <a:gd name="connsiteY79" fmla="*/ 144 h 10062"/>
                <a:gd name="connsiteX80" fmla="*/ 9069 w 10524"/>
                <a:gd name="connsiteY80" fmla="*/ 144 h 10062"/>
                <a:gd name="connsiteX81" fmla="*/ 9069 w 10524"/>
                <a:gd name="connsiteY81" fmla="*/ 9 h 10062"/>
                <a:gd name="connsiteX82" fmla="*/ 9498 w 10524"/>
                <a:gd name="connsiteY82" fmla="*/ 9 h 10062"/>
                <a:gd name="connsiteX83" fmla="*/ 10524 w 10524"/>
                <a:gd name="connsiteY83" fmla="*/ 0 h 10062"/>
                <a:gd name="connsiteX0" fmla="*/ 0 w 11163"/>
                <a:gd name="connsiteY0" fmla="*/ 10186 h 10186"/>
                <a:gd name="connsiteX1" fmla="*/ 326 w 11163"/>
                <a:gd name="connsiteY1" fmla="*/ 10186 h 10186"/>
                <a:gd name="connsiteX2" fmla="*/ 326 w 11163"/>
                <a:gd name="connsiteY2" fmla="*/ 10077 h 10186"/>
                <a:gd name="connsiteX3" fmla="*/ 451 w 11163"/>
                <a:gd name="connsiteY3" fmla="*/ 10077 h 10186"/>
                <a:gd name="connsiteX4" fmla="*/ 451 w 11163"/>
                <a:gd name="connsiteY4" fmla="*/ 9819 h 10186"/>
                <a:gd name="connsiteX5" fmla="*/ 501 w 11163"/>
                <a:gd name="connsiteY5" fmla="*/ 9819 h 10186"/>
                <a:gd name="connsiteX6" fmla="*/ 501 w 11163"/>
                <a:gd name="connsiteY6" fmla="*/ 9527 h 10186"/>
                <a:gd name="connsiteX7" fmla="*/ 899 w 11163"/>
                <a:gd name="connsiteY7" fmla="*/ 9527 h 10186"/>
                <a:gd name="connsiteX8" fmla="*/ 899 w 11163"/>
                <a:gd name="connsiteY8" fmla="*/ 7706 h 10186"/>
                <a:gd name="connsiteX9" fmla="*/ 949 w 11163"/>
                <a:gd name="connsiteY9" fmla="*/ 7706 h 10186"/>
                <a:gd name="connsiteX10" fmla="*/ 949 w 11163"/>
                <a:gd name="connsiteY10" fmla="*/ 6545 h 10186"/>
                <a:gd name="connsiteX11" fmla="*/ 998 w 11163"/>
                <a:gd name="connsiteY11" fmla="*/ 6545 h 10186"/>
                <a:gd name="connsiteX12" fmla="*/ 998 w 11163"/>
                <a:gd name="connsiteY12" fmla="*/ 6239 h 10186"/>
                <a:gd name="connsiteX13" fmla="*/ 1345 w 11163"/>
                <a:gd name="connsiteY13" fmla="*/ 6239 h 10186"/>
                <a:gd name="connsiteX14" fmla="*/ 1345 w 11163"/>
                <a:gd name="connsiteY14" fmla="*/ 6124 h 10186"/>
                <a:gd name="connsiteX15" fmla="*/ 1382 w 11163"/>
                <a:gd name="connsiteY15" fmla="*/ 6124 h 10186"/>
                <a:gd name="connsiteX16" fmla="*/ 1382 w 11163"/>
                <a:gd name="connsiteY16" fmla="*/ 5301 h 10186"/>
                <a:gd name="connsiteX17" fmla="*/ 1418 w 11163"/>
                <a:gd name="connsiteY17" fmla="*/ 5301 h 10186"/>
                <a:gd name="connsiteX18" fmla="*/ 1418 w 11163"/>
                <a:gd name="connsiteY18" fmla="*/ 4962 h 10186"/>
                <a:gd name="connsiteX19" fmla="*/ 1499 w 11163"/>
                <a:gd name="connsiteY19" fmla="*/ 4962 h 10186"/>
                <a:gd name="connsiteX20" fmla="*/ 1499 w 11163"/>
                <a:gd name="connsiteY20" fmla="*/ 4765 h 10186"/>
                <a:gd name="connsiteX21" fmla="*/ 1765 w 11163"/>
                <a:gd name="connsiteY21" fmla="*/ 4765 h 10186"/>
                <a:gd name="connsiteX22" fmla="*/ 1765 w 11163"/>
                <a:gd name="connsiteY22" fmla="*/ 4656 h 10186"/>
                <a:gd name="connsiteX23" fmla="*/ 1825 w 11163"/>
                <a:gd name="connsiteY23" fmla="*/ 4656 h 10186"/>
                <a:gd name="connsiteX24" fmla="*/ 1825 w 11163"/>
                <a:gd name="connsiteY24" fmla="*/ 4479 h 10186"/>
                <a:gd name="connsiteX25" fmla="*/ 1825 w 11163"/>
                <a:gd name="connsiteY25" fmla="*/ 4106 h 10186"/>
                <a:gd name="connsiteX26" fmla="*/ 1864 w 11163"/>
                <a:gd name="connsiteY26" fmla="*/ 4106 h 10186"/>
                <a:gd name="connsiteX27" fmla="*/ 1864 w 11163"/>
                <a:gd name="connsiteY27" fmla="*/ 3895 h 10186"/>
                <a:gd name="connsiteX28" fmla="*/ 1906 w 11163"/>
                <a:gd name="connsiteY28" fmla="*/ 3895 h 10186"/>
                <a:gd name="connsiteX29" fmla="*/ 1906 w 11163"/>
                <a:gd name="connsiteY29" fmla="*/ 3624 h 10186"/>
                <a:gd name="connsiteX30" fmla="*/ 1999 w 11163"/>
                <a:gd name="connsiteY30" fmla="*/ 3624 h 10186"/>
                <a:gd name="connsiteX31" fmla="*/ 1999 w 11163"/>
                <a:gd name="connsiteY31" fmla="*/ 3508 h 10186"/>
                <a:gd name="connsiteX32" fmla="*/ 2281 w 11163"/>
                <a:gd name="connsiteY32" fmla="*/ 3508 h 10186"/>
                <a:gd name="connsiteX33" fmla="*/ 2281 w 11163"/>
                <a:gd name="connsiteY33" fmla="*/ 3223 h 10186"/>
                <a:gd name="connsiteX34" fmla="*/ 2331 w 11163"/>
                <a:gd name="connsiteY34" fmla="*/ 3223 h 10186"/>
                <a:gd name="connsiteX35" fmla="*/ 2331 w 11163"/>
                <a:gd name="connsiteY35" fmla="*/ 3026 h 10186"/>
                <a:gd name="connsiteX36" fmla="*/ 2466 w 11163"/>
                <a:gd name="connsiteY36" fmla="*/ 3026 h 10186"/>
                <a:gd name="connsiteX37" fmla="*/ 2466 w 11163"/>
                <a:gd name="connsiteY37" fmla="*/ 2897 h 10186"/>
                <a:gd name="connsiteX38" fmla="*/ 2795 w 11163"/>
                <a:gd name="connsiteY38" fmla="*/ 2897 h 10186"/>
                <a:gd name="connsiteX39" fmla="*/ 2795 w 11163"/>
                <a:gd name="connsiteY39" fmla="*/ 2686 h 10186"/>
                <a:gd name="connsiteX40" fmla="*/ 2849 w 11163"/>
                <a:gd name="connsiteY40" fmla="*/ 2686 h 10186"/>
                <a:gd name="connsiteX41" fmla="*/ 2849 w 11163"/>
                <a:gd name="connsiteY41" fmla="*/ 2543 h 10186"/>
                <a:gd name="connsiteX42" fmla="*/ 2925 w 11163"/>
                <a:gd name="connsiteY42" fmla="*/ 2543 h 10186"/>
                <a:gd name="connsiteX43" fmla="*/ 2925 w 11163"/>
                <a:gd name="connsiteY43" fmla="*/ 2428 h 10186"/>
                <a:gd name="connsiteX44" fmla="*/ 3133 w 11163"/>
                <a:gd name="connsiteY44" fmla="*/ 2428 h 10186"/>
                <a:gd name="connsiteX45" fmla="*/ 3133 w 11163"/>
                <a:gd name="connsiteY45" fmla="*/ 2299 h 10186"/>
                <a:gd name="connsiteX46" fmla="*/ 3225 w 11163"/>
                <a:gd name="connsiteY46" fmla="*/ 2299 h 10186"/>
                <a:gd name="connsiteX47" fmla="*/ 3225 w 11163"/>
                <a:gd name="connsiteY47" fmla="*/ 1946 h 10186"/>
                <a:gd name="connsiteX48" fmla="*/ 3282 w 11163"/>
                <a:gd name="connsiteY48" fmla="*/ 1946 h 10186"/>
                <a:gd name="connsiteX49" fmla="*/ 3282 w 11163"/>
                <a:gd name="connsiteY49" fmla="*/ 1850 h 10186"/>
                <a:gd name="connsiteX50" fmla="*/ 3684 w 11163"/>
                <a:gd name="connsiteY50" fmla="*/ 1850 h 10186"/>
                <a:gd name="connsiteX51" fmla="*/ 3684 w 11163"/>
                <a:gd name="connsiteY51" fmla="*/ 1735 h 10186"/>
                <a:gd name="connsiteX52" fmla="*/ 3725 w 11163"/>
                <a:gd name="connsiteY52" fmla="*/ 1735 h 10186"/>
                <a:gd name="connsiteX53" fmla="*/ 3725 w 11163"/>
                <a:gd name="connsiteY53" fmla="*/ 1592 h 10186"/>
                <a:gd name="connsiteX54" fmla="*/ 4132 w 11163"/>
                <a:gd name="connsiteY54" fmla="*/ 1592 h 10186"/>
                <a:gd name="connsiteX55" fmla="*/ 4132 w 11163"/>
                <a:gd name="connsiteY55" fmla="*/ 1490 h 10186"/>
                <a:gd name="connsiteX56" fmla="*/ 4231 w 11163"/>
                <a:gd name="connsiteY56" fmla="*/ 1490 h 10186"/>
                <a:gd name="connsiteX57" fmla="*/ 4231 w 11163"/>
                <a:gd name="connsiteY57" fmla="*/ 1368 h 10186"/>
                <a:gd name="connsiteX58" fmla="*/ 4578 w 11163"/>
                <a:gd name="connsiteY58" fmla="*/ 1368 h 10186"/>
                <a:gd name="connsiteX59" fmla="*/ 4578 w 11163"/>
                <a:gd name="connsiteY59" fmla="*/ 1253 h 10186"/>
                <a:gd name="connsiteX60" fmla="*/ 5047 w 11163"/>
                <a:gd name="connsiteY60" fmla="*/ 1253 h 10186"/>
                <a:gd name="connsiteX61" fmla="*/ 5047 w 11163"/>
                <a:gd name="connsiteY61" fmla="*/ 1019 h 10186"/>
                <a:gd name="connsiteX62" fmla="*/ 5967 w 11163"/>
                <a:gd name="connsiteY62" fmla="*/ 1019 h 10186"/>
                <a:gd name="connsiteX63" fmla="*/ 5959 w 11163"/>
                <a:gd name="connsiteY63" fmla="*/ 994 h 10186"/>
                <a:gd name="connsiteX64" fmla="*/ 6496 w 11163"/>
                <a:gd name="connsiteY64" fmla="*/ 994 h 10186"/>
                <a:gd name="connsiteX65" fmla="*/ 6496 w 11163"/>
                <a:gd name="connsiteY65" fmla="*/ 899 h 10186"/>
                <a:gd name="connsiteX66" fmla="*/ 6817 w 11163"/>
                <a:gd name="connsiteY66" fmla="*/ 899 h 10186"/>
                <a:gd name="connsiteX67" fmla="*/ 6817 w 11163"/>
                <a:gd name="connsiteY67" fmla="*/ 818 h 10186"/>
                <a:gd name="connsiteX68" fmla="*/ 7039 w 11163"/>
                <a:gd name="connsiteY68" fmla="*/ 818 h 10186"/>
                <a:gd name="connsiteX69" fmla="*/ 7039 w 11163"/>
                <a:gd name="connsiteY69" fmla="*/ 723 h 10186"/>
                <a:gd name="connsiteX70" fmla="*/ 7500 w 11163"/>
                <a:gd name="connsiteY70" fmla="*/ 723 h 10186"/>
                <a:gd name="connsiteX71" fmla="*/ 7500 w 11163"/>
                <a:gd name="connsiteY71" fmla="*/ 655 h 10186"/>
                <a:gd name="connsiteX72" fmla="*/ 7901 w 11163"/>
                <a:gd name="connsiteY72" fmla="*/ 655 h 10186"/>
                <a:gd name="connsiteX73" fmla="*/ 7901 w 11163"/>
                <a:gd name="connsiteY73" fmla="*/ 560 h 10186"/>
                <a:gd name="connsiteX74" fmla="*/ 8055 w 11163"/>
                <a:gd name="connsiteY74" fmla="*/ 560 h 10186"/>
                <a:gd name="connsiteX75" fmla="*/ 8055 w 11163"/>
                <a:gd name="connsiteY75" fmla="*/ 478 h 10186"/>
                <a:gd name="connsiteX76" fmla="*/ 8438 w 11163"/>
                <a:gd name="connsiteY76" fmla="*/ 478 h 10186"/>
                <a:gd name="connsiteX77" fmla="*/ 8438 w 11163"/>
                <a:gd name="connsiteY77" fmla="*/ 397 h 10186"/>
                <a:gd name="connsiteX78" fmla="*/ 8704 w 11163"/>
                <a:gd name="connsiteY78" fmla="*/ 397 h 10186"/>
                <a:gd name="connsiteX79" fmla="*/ 8704 w 11163"/>
                <a:gd name="connsiteY79" fmla="*/ 268 h 10186"/>
                <a:gd name="connsiteX80" fmla="*/ 9069 w 11163"/>
                <a:gd name="connsiteY80" fmla="*/ 268 h 10186"/>
                <a:gd name="connsiteX81" fmla="*/ 9069 w 11163"/>
                <a:gd name="connsiteY81" fmla="*/ 133 h 10186"/>
                <a:gd name="connsiteX82" fmla="*/ 9498 w 11163"/>
                <a:gd name="connsiteY82" fmla="*/ 133 h 10186"/>
                <a:gd name="connsiteX83" fmla="*/ 11163 w 11163"/>
                <a:gd name="connsiteY83" fmla="*/ 0 h 10186"/>
                <a:gd name="connsiteX0" fmla="*/ 0 w 11163"/>
                <a:gd name="connsiteY0" fmla="*/ 10186 h 10186"/>
                <a:gd name="connsiteX1" fmla="*/ 326 w 11163"/>
                <a:gd name="connsiteY1" fmla="*/ 10186 h 10186"/>
                <a:gd name="connsiteX2" fmla="*/ 326 w 11163"/>
                <a:gd name="connsiteY2" fmla="*/ 10077 h 10186"/>
                <a:gd name="connsiteX3" fmla="*/ 451 w 11163"/>
                <a:gd name="connsiteY3" fmla="*/ 10077 h 10186"/>
                <a:gd name="connsiteX4" fmla="*/ 451 w 11163"/>
                <a:gd name="connsiteY4" fmla="*/ 9819 h 10186"/>
                <a:gd name="connsiteX5" fmla="*/ 501 w 11163"/>
                <a:gd name="connsiteY5" fmla="*/ 9819 h 10186"/>
                <a:gd name="connsiteX6" fmla="*/ 501 w 11163"/>
                <a:gd name="connsiteY6" fmla="*/ 9527 h 10186"/>
                <a:gd name="connsiteX7" fmla="*/ 899 w 11163"/>
                <a:gd name="connsiteY7" fmla="*/ 9527 h 10186"/>
                <a:gd name="connsiteX8" fmla="*/ 899 w 11163"/>
                <a:gd name="connsiteY8" fmla="*/ 7706 h 10186"/>
                <a:gd name="connsiteX9" fmla="*/ 949 w 11163"/>
                <a:gd name="connsiteY9" fmla="*/ 7706 h 10186"/>
                <a:gd name="connsiteX10" fmla="*/ 949 w 11163"/>
                <a:gd name="connsiteY10" fmla="*/ 6545 h 10186"/>
                <a:gd name="connsiteX11" fmla="*/ 998 w 11163"/>
                <a:gd name="connsiteY11" fmla="*/ 6545 h 10186"/>
                <a:gd name="connsiteX12" fmla="*/ 998 w 11163"/>
                <a:gd name="connsiteY12" fmla="*/ 6239 h 10186"/>
                <a:gd name="connsiteX13" fmla="*/ 1345 w 11163"/>
                <a:gd name="connsiteY13" fmla="*/ 6239 h 10186"/>
                <a:gd name="connsiteX14" fmla="*/ 1345 w 11163"/>
                <a:gd name="connsiteY14" fmla="*/ 6124 h 10186"/>
                <a:gd name="connsiteX15" fmla="*/ 1382 w 11163"/>
                <a:gd name="connsiteY15" fmla="*/ 6124 h 10186"/>
                <a:gd name="connsiteX16" fmla="*/ 1382 w 11163"/>
                <a:gd name="connsiteY16" fmla="*/ 5301 h 10186"/>
                <a:gd name="connsiteX17" fmla="*/ 1418 w 11163"/>
                <a:gd name="connsiteY17" fmla="*/ 5301 h 10186"/>
                <a:gd name="connsiteX18" fmla="*/ 1418 w 11163"/>
                <a:gd name="connsiteY18" fmla="*/ 4962 h 10186"/>
                <a:gd name="connsiteX19" fmla="*/ 1499 w 11163"/>
                <a:gd name="connsiteY19" fmla="*/ 4962 h 10186"/>
                <a:gd name="connsiteX20" fmla="*/ 1499 w 11163"/>
                <a:gd name="connsiteY20" fmla="*/ 4765 h 10186"/>
                <a:gd name="connsiteX21" fmla="*/ 1765 w 11163"/>
                <a:gd name="connsiteY21" fmla="*/ 4765 h 10186"/>
                <a:gd name="connsiteX22" fmla="*/ 1765 w 11163"/>
                <a:gd name="connsiteY22" fmla="*/ 4656 h 10186"/>
                <a:gd name="connsiteX23" fmla="*/ 1825 w 11163"/>
                <a:gd name="connsiteY23" fmla="*/ 4656 h 10186"/>
                <a:gd name="connsiteX24" fmla="*/ 1825 w 11163"/>
                <a:gd name="connsiteY24" fmla="*/ 4479 h 10186"/>
                <a:gd name="connsiteX25" fmla="*/ 1825 w 11163"/>
                <a:gd name="connsiteY25" fmla="*/ 4106 h 10186"/>
                <a:gd name="connsiteX26" fmla="*/ 1864 w 11163"/>
                <a:gd name="connsiteY26" fmla="*/ 4106 h 10186"/>
                <a:gd name="connsiteX27" fmla="*/ 1864 w 11163"/>
                <a:gd name="connsiteY27" fmla="*/ 3895 h 10186"/>
                <a:gd name="connsiteX28" fmla="*/ 1906 w 11163"/>
                <a:gd name="connsiteY28" fmla="*/ 3895 h 10186"/>
                <a:gd name="connsiteX29" fmla="*/ 1906 w 11163"/>
                <a:gd name="connsiteY29" fmla="*/ 3624 h 10186"/>
                <a:gd name="connsiteX30" fmla="*/ 1999 w 11163"/>
                <a:gd name="connsiteY30" fmla="*/ 3624 h 10186"/>
                <a:gd name="connsiteX31" fmla="*/ 1999 w 11163"/>
                <a:gd name="connsiteY31" fmla="*/ 3508 h 10186"/>
                <a:gd name="connsiteX32" fmla="*/ 2281 w 11163"/>
                <a:gd name="connsiteY32" fmla="*/ 3508 h 10186"/>
                <a:gd name="connsiteX33" fmla="*/ 2281 w 11163"/>
                <a:gd name="connsiteY33" fmla="*/ 3223 h 10186"/>
                <a:gd name="connsiteX34" fmla="*/ 2331 w 11163"/>
                <a:gd name="connsiteY34" fmla="*/ 3223 h 10186"/>
                <a:gd name="connsiteX35" fmla="*/ 2331 w 11163"/>
                <a:gd name="connsiteY35" fmla="*/ 3026 h 10186"/>
                <a:gd name="connsiteX36" fmla="*/ 2466 w 11163"/>
                <a:gd name="connsiteY36" fmla="*/ 3026 h 10186"/>
                <a:gd name="connsiteX37" fmla="*/ 2466 w 11163"/>
                <a:gd name="connsiteY37" fmla="*/ 2897 h 10186"/>
                <a:gd name="connsiteX38" fmla="*/ 2795 w 11163"/>
                <a:gd name="connsiteY38" fmla="*/ 2897 h 10186"/>
                <a:gd name="connsiteX39" fmla="*/ 2795 w 11163"/>
                <a:gd name="connsiteY39" fmla="*/ 2686 h 10186"/>
                <a:gd name="connsiteX40" fmla="*/ 2849 w 11163"/>
                <a:gd name="connsiteY40" fmla="*/ 2686 h 10186"/>
                <a:gd name="connsiteX41" fmla="*/ 2849 w 11163"/>
                <a:gd name="connsiteY41" fmla="*/ 2543 h 10186"/>
                <a:gd name="connsiteX42" fmla="*/ 2925 w 11163"/>
                <a:gd name="connsiteY42" fmla="*/ 2543 h 10186"/>
                <a:gd name="connsiteX43" fmla="*/ 2925 w 11163"/>
                <a:gd name="connsiteY43" fmla="*/ 2428 h 10186"/>
                <a:gd name="connsiteX44" fmla="*/ 3133 w 11163"/>
                <a:gd name="connsiteY44" fmla="*/ 2428 h 10186"/>
                <a:gd name="connsiteX45" fmla="*/ 3133 w 11163"/>
                <a:gd name="connsiteY45" fmla="*/ 2299 h 10186"/>
                <a:gd name="connsiteX46" fmla="*/ 3225 w 11163"/>
                <a:gd name="connsiteY46" fmla="*/ 2299 h 10186"/>
                <a:gd name="connsiteX47" fmla="*/ 3225 w 11163"/>
                <a:gd name="connsiteY47" fmla="*/ 1946 h 10186"/>
                <a:gd name="connsiteX48" fmla="*/ 3282 w 11163"/>
                <a:gd name="connsiteY48" fmla="*/ 1946 h 10186"/>
                <a:gd name="connsiteX49" fmla="*/ 3282 w 11163"/>
                <a:gd name="connsiteY49" fmla="*/ 1850 h 10186"/>
                <a:gd name="connsiteX50" fmla="*/ 3684 w 11163"/>
                <a:gd name="connsiteY50" fmla="*/ 1850 h 10186"/>
                <a:gd name="connsiteX51" fmla="*/ 3684 w 11163"/>
                <a:gd name="connsiteY51" fmla="*/ 1735 h 10186"/>
                <a:gd name="connsiteX52" fmla="*/ 3725 w 11163"/>
                <a:gd name="connsiteY52" fmla="*/ 1735 h 10186"/>
                <a:gd name="connsiteX53" fmla="*/ 3725 w 11163"/>
                <a:gd name="connsiteY53" fmla="*/ 1592 h 10186"/>
                <a:gd name="connsiteX54" fmla="*/ 4132 w 11163"/>
                <a:gd name="connsiteY54" fmla="*/ 1592 h 10186"/>
                <a:gd name="connsiteX55" fmla="*/ 4132 w 11163"/>
                <a:gd name="connsiteY55" fmla="*/ 1490 h 10186"/>
                <a:gd name="connsiteX56" fmla="*/ 4231 w 11163"/>
                <a:gd name="connsiteY56" fmla="*/ 1490 h 10186"/>
                <a:gd name="connsiteX57" fmla="*/ 4231 w 11163"/>
                <a:gd name="connsiteY57" fmla="*/ 1368 h 10186"/>
                <a:gd name="connsiteX58" fmla="*/ 4578 w 11163"/>
                <a:gd name="connsiteY58" fmla="*/ 1368 h 10186"/>
                <a:gd name="connsiteX59" fmla="*/ 4578 w 11163"/>
                <a:gd name="connsiteY59" fmla="*/ 1253 h 10186"/>
                <a:gd name="connsiteX60" fmla="*/ 5047 w 11163"/>
                <a:gd name="connsiteY60" fmla="*/ 1253 h 10186"/>
                <a:gd name="connsiteX61" fmla="*/ 5047 w 11163"/>
                <a:gd name="connsiteY61" fmla="*/ 1019 h 10186"/>
                <a:gd name="connsiteX62" fmla="*/ 5967 w 11163"/>
                <a:gd name="connsiteY62" fmla="*/ 1019 h 10186"/>
                <a:gd name="connsiteX63" fmla="*/ 5959 w 11163"/>
                <a:gd name="connsiteY63" fmla="*/ 994 h 10186"/>
                <a:gd name="connsiteX64" fmla="*/ 6496 w 11163"/>
                <a:gd name="connsiteY64" fmla="*/ 994 h 10186"/>
                <a:gd name="connsiteX65" fmla="*/ 6496 w 11163"/>
                <a:gd name="connsiteY65" fmla="*/ 899 h 10186"/>
                <a:gd name="connsiteX66" fmla="*/ 6817 w 11163"/>
                <a:gd name="connsiteY66" fmla="*/ 899 h 10186"/>
                <a:gd name="connsiteX67" fmla="*/ 6817 w 11163"/>
                <a:gd name="connsiteY67" fmla="*/ 818 h 10186"/>
                <a:gd name="connsiteX68" fmla="*/ 7039 w 11163"/>
                <a:gd name="connsiteY68" fmla="*/ 818 h 10186"/>
                <a:gd name="connsiteX69" fmla="*/ 7039 w 11163"/>
                <a:gd name="connsiteY69" fmla="*/ 723 h 10186"/>
                <a:gd name="connsiteX70" fmla="*/ 7500 w 11163"/>
                <a:gd name="connsiteY70" fmla="*/ 723 h 10186"/>
                <a:gd name="connsiteX71" fmla="*/ 7500 w 11163"/>
                <a:gd name="connsiteY71" fmla="*/ 655 h 10186"/>
                <a:gd name="connsiteX72" fmla="*/ 7901 w 11163"/>
                <a:gd name="connsiteY72" fmla="*/ 655 h 10186"/>
                <a:gd name="connsiteX73" fmla="*/ 7901 w 11163"/>
                <a:gd name="connsiteY73" fmla="*/ 560 h 10186"/>
                <a:gd name="connsiteX74" fmla="*/ 8055 w 11163"/>
                <a:gd name="connsiteY74" fmla="*/ 560 h 10186"/>
                <a:gd name="connsiteX75" fmla="*/ 8055 w 11163"/>
                <a:gd name="connsiteY75" fmla="*/ 478 h 10186"/>
                <a:gd name="connsiteX76" fmla="*/ 8438 w 11163"/>
                <a:gd name="connsiteY76" fmla="*/ 478 h 10186"/>
                <a:gd name="connsiteX77" fmla="*/ 8438 w 11163"/>
                <a:gd name="connsiteY77" fmla="*/ 397 h 10186"/>
                <a:gd name="connsiteX78" fmla="*/ 8704 w 11163"/>
                <a:gd name="connsiteY78" fmla="*/ 397 h 10186"/>
                <a:gd name="connsiteX79" fmla="*/ 8704 w 11163"/>
                <a:gd name="connsiteY79" fmla="*/ 268 h 10186"/>
                <a:gd name="connsiteX80" fmla="*/ 9069 w 11163"/>
                <a:gd name="connsiteY80" fmla="*/ 268 h 10186"/>
                <a:gd name="connsiteX81" fmla="*/ 9069 w 11163"/>
                <a:gd name="connsiteY81" fmla="*/ 133 h 10186"/>
                <a:gd name="connsiteX82" fmla="*/ 9765 w 11163"/>
                <a:gd name="connsiteY82" fmla="*/ 18 h 10186"/>
                <a:gd name="connsiteX83" fmla="*/ 11163 w 11163"/>
                <a:gd name="connsiteY83" fmla="*/ 0 h 10186"/>
                <a:gd name="connsiteX0" fmla="*/ 0 w 11163"/>
                <a:gd name="connsiteY0" fmla="*/ 10186 h 10186"/>
                <a:gd name="connsiteX1" fmla="*/ 326 w 11163"/>
                <a:gd name="connsiteY1" fmla="*/ 10186 h 10186"/>
                <a:gd name="connsiteX2" fmla="*/ 326 w 11163"/>
                <a:gd name="connsiteY2" fmla="*/ 10077 h 10186"/>
                <a:gd name="connsiteX3" fmla="*/ 451 w 11163"/>
                <a:gd name="connsiteY3" fmla="*/ 10077 h 10186"/>
                <a:gd name="connsiteX4" fmla="*/ 451 w 11163"/>
                <a:gd name="connsiteY4" fmla="*/ 9819 h 10186"/>
                <a:gd name="connsiteX5" fmla="*/ 501 w 11163"/>
                <a:gd name="connsiteY5" fmla="*/ 9819 h 10186"/>
                <a:gd name="connsiteX6" fmla="*/ 501 w 11163"/>
                <a:gd name="connsiteY6" fmla="*/ 9527 h 10186"/>
                <a:gd name="connsiteX7" fmla="*/ 899 w 11163"/>
                <a:gd name="connsiteY7" fmla="*/ 9527 h 10186"/>
                <a:gd name="connsiteX8" fmla="*/ 899 w 11163"/>
                <a:gd name="connsiteY8" fmla="*/ 7706 h 10186"/>
                <a:gd name="connsiteX9" fmla="*/ 949 w 11163"/>
                <a:gd name="connsiteY9" fmla="*/ 7706 h 10186"/>
                <a:gd name="connsiteX10" fmla="*/ 949 w 11163"/>
                <a:gd name="connsiteY10" fmla="*/ 6545 h 10186"/>
                <a:gd name="connsiteX11" fmla="*/ 998 w 11163"/>
                <a:gd name="connsiteY11" fmla="*/ 6545 h 10186"/>
                <a:gd name="connsiteX12" fmla="*/ 998 w 11163"/>
                <a:gd name="connsiteY12" fmla="*/ 6239 h 10186"/>
                <a:gd name="connsiteX13" fmla="*/ 1345 w 11163"/>
                <a:gd name="connsiteY13" fmla="*/ 6239 h 10186"/>
                <a:gd name="connsiteX14" fmla="*/ 1345 w 11163"/>
                <a:gd name="connsiteY14" fmla="*/ 6124 h 10186"/>
                <a:gd name="connsiteX15" fmla="*/ 1382 w 11163"/>
                <a:gd name="connsiteY15" fmla="*/ 6124 h 10186"/>
                <a:gd name="connsiteX16" fmla="*/ 1382 w 11163"/>
                <a:gd name="connsiteY16" fmla="*/ 5301 h 10186"/>
                <a:gd name="connsiteX17" fmla="*/ 1418 w 11163"/>
                <a:gd name="connsiteY17" fmla="*/ 5301 h 10186"/>
                <a:gd name="connsiteX18" fmla="*/ 1418 w 11163"/>
                <a:gd name="connsiteY18" fmla="*/ 4962 h 10186"/>
                <a:gd name="connsiteX19" fmla="*/ 1499 w 11163"/>
                <a:gd name="connsiteY19" fmla="*/ 4962 h 10186"/>
                <a:gd name="connsiteX20" fmla="*/ 1499 w 11163"/>
                <a:gd name="connsiteY20" fmla="*/ 4765 h 10186"/>
                <a:gd name="connsiteX21" fmla="*/ 1765 w 11163"/>
                <a:gd name="connsiteY21" fmla="*/ 4765 h 10186"/>
                <a:gd name="connsiteX22" fmla="*/ 1765 w 11163"/>
                <a:gd name="connsiteY22" fmla="*/ 4656 h 10186"/>
                <a:gd name="connsiteX23" fmla="*/ 1825 w 11163"/>
                <a:gd name="connsiteY23" fmla="*/ 4656 h 10186"/>
                <a:gd name="connsiteX24" fmla="*/ 1825 w 11163"/>
                <a:gd name="connsiteY24" fmla="*/ 4479 h 10186"/>
                <a:gd name="connsiteX25" fmla="*/ 1825 w 11163"/>
                <a:gd name="connsiteY25" fmla="*/ 4106 h 10186"/>
                <a:gd name="connsiteX26" fmla="*/ 1864 w 11163"/>
                <a:gd name="connsiteY26" fmla="*/ 4106 h 10186"/>
                <a:gd name="connsiteX27" fmla="*/ 1864 w 11163"/>
                <a:gd name="connsiteY27" fmla="*/ 3895 h 10186"/>
                <a:gd name="connsiteX28" fmla="*/ 1906 w 11163"/>
                <a:gd name="connsiteY28" fmla="*/ 3895 h 10186"/>
                <a:gd name="connsiteX29" fmla="*/ 1906 w 11163"/>
                <a:gd name="connsiteY29" fmla="*/ 3624 h 10186"/>
                <a:gd name="connsiteX30" fmla="*/ 1999 w 11163"/>
                <a:gd name="connsiteY30" fmla="*/ 3624 h 10186"/>
                <a:gd name="connsiteX31" fmla="*/ 1999 w 11163"/>
                <a:gd name="connsiteY31" fmla="*/ 3508 h 10186"/>
                <a:gd name="connsiteX32" fmla="*/ 2281 w 11163"/>
                <a:gd name="connsiteY32" fmla="*/ 3508 h 10186"/>
                <a:gd name="connsiteX33" fmla="*/ 2281 w 11163"/>
                <a:gd name="connsiteY33" fmla="*/ 3223 h 10186"/>
                <a:gd name="connsiteX34" fmla="*/ 2331 w 11163"/>
                <a:gd name="connsiteY34" fmla="*/ 3223 h 10186"/>
                <a:gd name="connsiteX35" fmla="*/ 2331 w 11163"/>
                <a:gd name="connsiteY35" fmla="*/ 3026 h 10186"/>
                <a:gd name="connsiteX36" fmla="*/ 2466 w 11163"/>
                <a:gd name="connsiteY36" fmla="*/ 3026 h 10186"/>
                <a:gd name="connsiteX37" fmla="*/ 2466 w 11163"/>
                <a:gd name="connsiteY37" fmla="*/ 2897 h 10186"/>
                <a:gd name="connsiteX38" fmla="*/ 2795 w 11163"/>
                <a:gd name="connsiteY38" fmla="*/ 2897 h 10186"/>
                <a:gd name="connsiteX39" fmla="*/ 2795 w 11163"/>
                <a:gd name="connsiteY39" fmla="*/ 2686 h 10186"/>
                <a:gd name="connsiteX40" fmla="*/ 2849 w 11163"/>
                <a:gd name="connsiteY40" fmla="*/ 2686 h 10186"/>
                <a:gd name="connsiteX41" fmla="*/ 2849 w 11163"/>
                <a:gd name="connsiteY41" fmla="*/ 2543 h 10186"/>
                <a:gd name="connsiteX42" fmla="*/ 2925 w 11163"/>
                <a:gd name="connsiteY42" fmla="*/ 2543 h 10186"/>
                <a:gd name="connsiteX43" fmla="*/ 2925 w 11163"/>
                <a:gd name="connsiteY43" fmla="*/ 2428 h 10186"/>
                <a:gd name="connsiteX44" fmla="*/ 3133 w 11163"/>
                <a:gd name="connsiteY44" fmla="*/ 2428 h 10186"/>
                <a:gd name="connsiteX45" fmla="*/ 3133 w 11163"/>
                <a:gd name="connsiteY45" fmla="*/ 2299 h 10186"/>
                <a:gd name="connsiteX46" fmla="*/ 3225 w 11163"/>
                <a:gd name="connsiteY46" fmla="*/ 2299 h 10186"/>
                <a:gd name="connsiteX47" fmla="*/ 3225 w 11163"/>
                <a:gd name="connsiteY47" fmla="*/ 1946 h 10186"/>
                <a:gd name="connsiteX48" fmla="*/ 3282 w 11163"/>
                <a:gd name="connsiteY48" fmla="*/ 1946 h 10186"/>
                <a:gd name="connsiteX49" fmla="*/ 3282 w 11163"/>
                <a:gd name="connsiteY49" fmla="*/ 1850 h 10186"/>
                <a:gd name="connsiteX50" fmla="*/ 3684 w 11163"/>
                <a:gd name="connsiteY50" fmla="*/ 1850 h 10186"/>
                <a:gd name="connsiteX51" fmla="*/ 3684 w 11163"/>
                <a:gd name="connsiteY51" fmla="*/ 1735 h 10186"/>
                <a:gd name="connsiteX52" fmla="*/ 3725 w 11163"/>
                <a:gd name="connsiteY52" fmla="*/ 1735 h 10186"/>
                <a:gd name="connsiteX53" fmla="*/ 3725 w 11163"/>
                <a:gd name="connsiteY53" fmla="*/ 1592 h 10186"/>
                <a:gd name="connsiteX54" fmla="*/ 4132 w 11163"/>
                <a:gd name="connsiteY54" fmla="*/ 1592 h 10186"/>
                <a:gd name="connsiteX55" fmla="*/ 4132 w 11163"/>
                <a:gd name="connsiteY55" fmla="*/ 1490 h 10186"/>
                <a:gd name="connsiteX56" fmla="*/ 4231 w 11163"/>
                <a:gd name="connsiteY56" fmla="*/ 1490 h 10186"/>
                <a:gd name="connsiteX57" fmla="*/ 4231 w 11163"/>
                <a:gd name="connsiteY57" fmla="*/ 1368 h 10186"/>
                <a:gd name="connsiteX58" fmla="*/ 4578 w 11163"/>
                <a:gd name="connsiteY58" fmla="*/ 1368 h 10186"/>
                <a:gd name="connsiteX59" fmla="*/ 4578 w 11163"/>
                <a:gd name="connsiteY59" fmla="*/ 1253 h 10186"/>
                <a:gd name="connsiteX60" fmla="*/ 5047 w 11163"/>
                <a:gd name="connsiteY60" fmla="*/ 1253 h 10186"/>
                <a:gd name="connsiteX61" fmla="*/ 5047 w 11163"/>
                <a:gd name="connsiteY61" fmla="*/ 1019 h 10186"/>
                <a:gd name="connsiteX62" fmla="*/ 5967 w 11163"/>
                <a:gd name="connsiteY62" fmla="*/ 1019 h 10186"/>
                <a:gd name="connsiteX63" fmla="*/ 5959 w 11163"/>
                <a:gd name="connsiteY63" fmla="*/ 994 h 10186"/>
                <a:gd name="connsiteX64" fmla="*/ 6496 w 11163"/>
                <a:gd name="connsiteY64" fmla="*/ 994 h 10186"/>
                <a:gd name="connsiteX65" fmla="*/ 6496 w 11163"/>
                <a:gd name="connsiteY65" fmla="*/ 899 h 10186"/>
                <a:gd name="connsiteX66" fmla="*/ 6817 w 11163"/>
                <a:gd name="connsiteY66" fmla="*/ 899 h 10186"/>
                <a:gd name="connsiteX67" fmla="*/ 6817 w 11163"/>
                <a:gd name="connsiteY67" fmla="*/ 818 h 10186"/>
                <a:gd name="connsiteX68" fmla="*/ 7039 w 11163"/>
                <a:gd name="connsiteY68" fmla="*/ 818 h 10186"/>
                <a:gd name="connsiteX69" fmla="*/ 7039 w 11163"/>
                <a:gd name="connsiteY69" fmla="*/ 723 h 10186"/>
                <a:gd name="connsiteX70" fmla="*/ 7500 w 11163"/>
                <a:gd name="connsiteY70" fmla="*/ 723 h 10186"/>
                <a:gd name="connsiteX71" fmla="*/ 7500 w 11163"/>
                <a:gd name="connsiteY71" fmla="*/ 655 h 10186"/>
                <a:gd name="connsiteX72" fmla="*/ 7901 w 11163"/>
                <a:gd name="connsiteY72" fmla="*/ 655 h 10186"/>
                <a:gd name="connsiteX73" fmla="*/ 7901 w 11163"/>
                <a:gd name="connsiteY73" fmla="*/ 560 h 10186"/>
                <a:gd name="connsiteX74" fmla="*/ 8055 w 11163"/>
                <a:gd name="connsiteY74" fmla="*/ 560 h 10186"/>
                <a:gd name="connsiteX75" fmla="*/ 8055 w 11163"/>
                <a:gd name="connsiteY75" fmla="*/ 478 h 10186"/>
                <a:gd name="connsiteX76" fmla="*/ 8438 w 11163"/>
                <a:gd name="connsiteY76" fmla="*/ 478 h 10186"/>
                <a:gd name="connsiteX77" fmla="*/ 8438 w 11163"/>
                <a:gd name="connsiteY77" fmla="*/ 397 h 10186"/>
                <a:gd name="connsiteX78" fmla="*/ 8704 w 11163"/>
                <a:gd name="connsiteY78" fmla="*/ 397 h 10186"/>
                <a:gd name="connsiteX79" fmla="*/ 8704 w 11163"/>
                <a:gd name="connsiteY79" fmla="*/ 268 h 10186"/>
                <a:gd name="connsiteX80" fmla="*/ 9069 w 11163"/>
                <a:gd name="connsiteY80" fmla="*/ 268 h 10186"/>
                <a:gd name="connsiteX81" fmla="*/ 9069 w 11163"/>
                <a:gd name="connsiteY81" fmla="*/ 133 h 10186"/>
                <a:gd name="connsiteX82" fmla="*/ 9758 w 11163"/>
                <a:gd name="connsiteY82" fmla="*/ 133 h 10186"/>
                <a:gd name="connsiteX83" fmla="*/ 9765 w 11163"/>
                <a:gd name="connsiteY83" fmla="*/ 18 h 10186"/>
                <a:gd name="connsiteX84" fmla="*/ 11163 w 11163"/>
                <a:gd name="connsiteY84" fmla="*/ 0 h 10186"/>
                <a:gd name="connsiteX0" fmla="*/ 0 w 11163"/>
                <a:gd name="connsiteY0" fmla="*/ 10186 h 10186"/>
                <a:gd name="connsiteX1" fmla="*/ 326 w 11163"/>
                <a:gd name="connsiteY1" fmla="*/ 10186 h 10186"/>
                <a:gd name="connsiteX2" fmla="*/ 326 w 11163"/>
                <a:gd name="connsiteY2" fmla="*/ 10077 h 10186"/>
                <a:gd name="connsiteX3" fmla="*/ 451 w 11163"/>
                <a:gd name="connsiteY3" fmla="*/ 10077 h 10186"/>
                <a:gd name="connsiteX4" fmla="*/ 451 w 11163"/>
                <a:gd name="connsiteY4" fmla="*/ 9819 h 10186"/>
                <a:gd name="connsiteX5" fmla="*/ 501 w 11163"/>
                <a:gd name="connsiteY5" fmla="*/ 9819 h 10186"/>
                <a:gd name="connsiteX6" fmla="*/ 501 w 11163"/>
                <a:gd name="connsiteY6" fmla="*/ 9527 h 10186"/>
                <a:gd name="connsiteX7" fmla="*/ 899 w 11163"/>
                <a:gd name="connsiteY7" fmla="*/ 9527 h 10186"/>
                <a:gd name="connsiteX8" fmla="*/ 899 w 11163"/>
                <a:gd name="connsiteY8" fmla="*/ 7706 h 10186"/>
                <a:gd name="connsiteX9" fmla="*/ 949 w 11163"/>
                <a:gd name="connsiteY9" fmla="*/ 7706 h 10186"/>
                <a:gd name="connsiteX10" fmla="*/ 949 w 11163"/>
                <a:gd name="connsiteY10" fmla="*/ 6545 h 10186"/>
                <a:gd name="connsiteX11" fmla="*/ 998 w 11163"/>
                <a:gd name="connsiteY11" fmla="*/ 6545 h 10186"/>
                <a:gd name="connsiteX12" fmla="*/ 998 w 11163"/>
                <a:gd name="connsiteY12" fmla="*/ 6239 h 10186"/>
                <a:gd name="connsiteX13" fmla="*/ 1345 w 11163"/>
                <a:gd name="connsiteY13" fmla="*/ 6239 h 10186"/>
                <a:gd name="connsiteX14" fmla="*/ 1345 w 11163"/>
                <a:gd name="connsiteY14" fmla="*/ 6124 h 10186"/>
                <a:gd name="connsiteX15" fmla="*/ 1382 w 11163"/>
                <a:gd name="connsiteY15" fmla="*/ 6124 h 10186"/>
                <a:gd name="connsiteX16" fmla="*/ 1382 w 11163"/>
                <a:gd name="connsiteY16" fmla="*/ 5301 h 10186"/>
                <a:gd name="connsiteX17" fmla="*/ 1418 w 11163"/>
                <a:gd name="connsiteY17" fmla="*/ 5301 h 10186"/>
                <a:gd name="connsiteX18" fmla="*/ 1418 w 11163"/>
                <a:gd name="connsiteY18" fmla="*/ 4962 h 10186"/>
                <a:gd name="connsiteX19" fmla="*/ 1499 w 11163"/>
                <a:gd name="connsiteY19" fmla="*/ 4962 h 10186"/>
                <a:gd name="connsiteX20" fmla="*/ 1499 w 11163"/>
                <a:gd name="connsiteY20" fmla="*/ 4765 h 10186"/>
                <a:gd name="connsiteX21" fmla="*/ 1765 w 11163"/>
                <a:gd name="connsiteY21" fmla="*/ 4765 h 10186"/>
                <a:gd name="connsiteX22" fmla="*/ 1765 w 11163"/>
                <a:gd name="connsiteY22" fmla="*/ 4656 h 10186"/>
                <a:gd name="connsiteX23" fmla="*/ 1825 w 11163"/>
                <a:gd name="connsiteY23" fmla="*/ 4656 h 10186"/>
                <a:gd name="connsiteX24" fmla="*/ 1825 w 11163"/>
                <a:gd name="connsiteY24" fmla="*/ 4479 h 10186"/>
                <a:gd name="connsiteX25" fmla="*/ 1825 w 11163"/>
                <a:gd name="connsiteY25" fmla="*/ 4106 h 10186"/>
                <a:gd name="connsiteX26" fmla="*/ 1864 w 11163"/>
                <a:gd name="connsiteY26" fmla="*/ 4106 h 10186"/>
                <a:gd name="connsiteX27" fmla="*/ 1864 w 11163"/>
                <a:gd name="connsiteY27" fmla="*/ 3895 h 10186"/>
                <a:gd name="connsiteX28" fmla="*/ 1906 w 11163"/>
                <a:gd name="connsiteY28" fmla="*/ 3895 h 10186"/>
                <a:gd name="connsiteX29" fmla="*/ 1906 w 11163"/>
                <a:gd name="connsiteY29" fmla="*/ 3624 h 10186"/>
                <a:gd name="connsiteX30" fmla="*/ 1999 w 11163"/>
                <a:gd name="connsiteY30" fmla="*/ 3624 h 10186"/>
                <a:gd name="connsiteX31" fmla="*/ 1999 w 11163"/>
                <a:gd name="connsiteY31" fmla="*/ 3508 h 10186"/>
                <a:gd name="connsiteX32" fmla="*/ 2281 w 11163"/>
                <a:gd name="connsiteY32" fmla="*/ 3508 h 10186"/>
                <a:gd name="connsiteX33" fmla="*/ 2281 w 11163"/>
                <a:gd name="connsiteY33" fmla="*/ 3223 h 10186"/>
                <a:gd name="connsiteX34" fmla="*/ 2331 w 11163"/>
                <a:gd name="connsiteY34" fmla="*/ 3223 h 10186"/>
                <a:gd name="connsiteX35" fmla="*/ 2331 w 11163"/>
                <a:gd name="connsiteY35" fmla="*/ 3026 h 10186"/>
                <a:gd name="connsiteX36" fmla="*/ 2466 w 11163"/>
                <a:gd name="connsiteY36" fmla="*/ 3026 h 10186"/>
                <a:gd name="connsiteX37" fmla="*/ 2466 w 11163"/>
                <a:gd name="connsiteY37" fmla="*/ 2897 h 10186"/>
                <a:gd name="connsiteX38" fmla="*/ 2795 w 11163"/>
                <a:gd name="connsiteY38" fmla="*/ 2897 h 10186"/>
                <a:gd name="connsiteX39" fmla="*/ 2795 w 11163"/>
                <a:gd name="connsiteY39" fmla="*/ 2686 h 10186"/>
                <a:gd name="connsiteX40" fmla="*/ 2849 w 11163"/>
                <a:gd name="connsiteY40" fmla="*/ 2686 h 10186"/>
                <a:gd name="connsiteX41" fmla="*/ 2849 w 11163"/>
                <a:gd name="connsiteY41" fmla="*/ 2543 h 10186"/>
                <a:gd name="connsiteX42" fmla="*/ 2925 w 11163"/>
                <a:gd name="connsiteY42" fmla="*/ 2543 h 10186"/>
                <a:gd name="connsiteX43" fmla="*/ 2925 w 11163"/>
                <a:gd name="connsiteY43" fmla="*/ 2428 h 10186"/>
                <a:gd name="connsiteX44" fmla="*/ 3133 w 11163"/>
                <a:gd name="connsiteY44" fmla="*/ 2428 h 10186"/>
                <a:gd name="connsiteX45" fmla="*/ 3133 w 11163"/>
                <a:gd name="connsiteY45" fmla="*/ 2299 h 10186"/>
                <a:gd name="connsiteX46" fmla="*/ 3225 w 11163"/>
                <a:gd name="connsiteY46" fmla="*/ 2299 h 10186"/>
                <a:gd name="connsiteX47" fmla="*/ 3225 w 11163"/>
                <a:gd name="connsiteY47" fmla="*/ 1946 h 10186"/>
                <a:gd name="connsiteX48" fmla="*/ 3282 w 11163"/>
                <a:gd name="connsiteY48" fmla="*/ 1946 h 10186"/>
                <a:gd name="connsiteX49" fmla="*/ 3282 w 11163"/>
                <a:gd name="connsiteY49" fmla="*/ 1850 h 10186"/>
                <a:gd name="connsiteX50" fmla="*/ 3684 w 11163"/>
                <a:gd name="connsiteY50" fmla="*/ 1850 h 10186"/>
                <a:gd name="connsiteX51" fmla="*/ 3684 w 11163"/>
                <a:gd name="connsiteY51" fmla="*/ 1735 h 10186"/>
                <a:gd name="connsiteX52" fmla="*/ 3725 w 11163"/>
                <a:gd name="connsiteY52" fmla="*/ 1735 h 10186"/>
                <a:gd name="connsiteX53" fmla="*/ 3725 w 11163"/>
                <a:gd name="connsiteY53" fmla="*/ 1592 h 10186"/>
                <a:gd name="connsiteX54" fmla="*/ 4132 w 11163"/>
                <a:gd name="connsiteY54" fmla="*/ 1592 h 10186"/>
                <a:gd name="connsiteX55" fmla="*/ 4132 w 11163"/>
                <a:gd name="connsiteY55" fmla="*/ 1490 h 10186"/>
                <a:gd name="connsiteX56" fmla="*/ 4231 w 11163"/>
                <a:gd name="connsiteY56" fmla="*/ 1490 h 10186"/>
                <a:gd name="connsiteX57" fmla="*/ 4231 w 11163"/>
                <a:gd name="connsiteY57" fmla="*/ 1368 h 10186"/>
                <a:gd name="connsiteX58" fmla="*/ 4578 w 11163"/>
                <a:gd name="connsiteY58" fmla="*/ 1368 h 10186"/>
                <a:gd name="connsiteX59" fmla="*/ 4578 w 11163"/>
                <a:gd name="connsiteY59" fmla="*/ 1253 h 10186"/>
                <a:gd name="connsiteX60" fmla="*/ 5047 w 11163"/>
                <a:gd name="connsiteY60" fmla="*/ 1253 h 10186"/>
                <a:gd name="connsiteX61" fmla="*/ 5047 w 11163"/>
                <a:gd name="connsiteY61" fmla="*/ 1019 h 10186"/>
                <a:gd name="connsiteX62" fmla="*/ 5967 w 11163"/>
                <a:gd name="connsiteY62" fmla="*/ 1019 h 10186"/>
                <a:gd name="connsiteX63" fmla="*/ 5959 w 11163"/>
                <a:gd name="connsiteY63" fmla="*/ 994 h 10186"/>
                <a:gd name="connsiteX64" fmla="*/ 6496 w 11163"/>
                <a:gd name="connsiteY64" fmla="*/ 994 h 10186"/>
                <a:gd name="connsiteX65" fmla="*/ 6496 w 11163"/>
                <a:gd name="connsiteY65" fmla="*/ 899 h 10186"/>
                <a:gd name="connsiteX66" fmla="*/ 6817 w 11163"/>
                <a:gd name="connsiteY66" fmla="*/ 899 h 10186"/>
                <a:gd name="connsiteX67" fmla="*/ 6817 w 11163"/>
                <a:gd name="connsiteY67" fmla="*/ 818 h 10186"/>
                <a:gd name="connsiteX68" fmla="*/ 7039 w 11163"/>
                <a:gd name="connsiteY68" fmla="*/ 818 h 10186"/>
                <a:gd name="connsiteX69" fmla="*/ 7039 w 11163"/>
                <a:gd name="connsiteY69" fmla="*/ 723 h 10186"/>
                <a:gd name="connsiteX70" fmla="*/ 7500 w 11163"/>
                <a:gd name="connsiteY70" fmla="*/ 723 h 10186"/>
                <a:gd name="connsiteX71" fmla="*/ 7500 w 11163"/>
                <a:gd name="connsiteY71" fmla="*/ 655 h 10186"/>
                <a:gd name="connsiteX72" fmla="*/ 7901 w 11163"/>
                <a:gd name="connsiteY72" fmla="*/ 655 h 10186"/>
                <a:gd name="connsiteX73" fmla="*/ 7901 w 11163"/>
                <a:gd name="connsiteY73" fmla="*/ 560 h 10186"/>
                <a:gd name="connsiteX74" fmla="*/ 8055 w 11163"/>
                <a:gd name="connsiteY74" fmla="*/ 560 h 10186"/>
                <a:gd name="connsiteX75" fmla="*/ 8055 w 11163"/>
                <a:gd name="connsiteY75" fmla="*/ 478 h 10186"/>
                <a:gd name="connsiteX76" fmla="*/ 8438 w 11163"/>
                <a:gd name="connsiteY76" fmla="*/ 478 h 10186"/>
                <a:gd name="connsiteX77" fmla="*/ 8438 w 11163"/>
                <a:gd name="connsiteY77" fmla="*/ 397 h 10186"/>
                <a:gd name="connsiteX78" fmla="*/ 8704 w 11163"/>
                <a:gd name="connsiteY78" fmla="*/ 397 h 10186"/>
                <a:gd name="connsiteX79" fmla="*/ 8704 w 11163"/>
                <a:gd name="connsiteY79" fmla="*/ 268 h 10186"/>
                <a:gd name="connsiteX80" fmla="*/ 9069 w 11163"/>
                <a:gd name="connsiteY80" fmla="*/ 268 h 10186"/>
                <a:gd name="connsiteX81" fmla="*/ 9069 w 11163"/>
                <a:gd name="connsiteY81" fmla="*/ 133 h 10186"/>
                <a:gd name="connsiteX82" fmla="*/ 9758 w 11163"/>
                <a:gd name="connsiteY82" fmla="*/ 133 h 10186"/>
                <a:gd name="connsiteX83" fmla="*/ 9765 w 11163"/>
                <a:gd name="connsiteY83" fmla="*/ 18 h 10186"/>
                <a:gd name="connsiteX84" fmla="*/ 11163 w 11163"/>
                <a:gd name="connsiteY84" fmla="*/ 0 h 10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11163" h="10186">
                  <a:moveTo>
                    <a:pt x="0" y="10186"/>
                  </a:moveTo>
                  <a:lnTo>
                    <a:pt x="326" y="10186"/>
                  </a:lnTo>
                  <a:lnTo>
                    <a:pt x="326" y="10077"/>
                  </a:lnTo>
                  <a:lnTo>
                    <a:pt x="451" y="10077"/>
                  </a:lnTo>
                  <a:lnTo>
                    <a:pt x="451" y="9819"/>
                  </a:lnTo>
                  <a:lnTo>
                    <a:pt x="501" y="9819"/>
                  </a:lnTo>
                  <a:lnTo>
                    <a:pt x="501" y="9527"/>
                  </a:lnTo>
                  <a:lnTo>
                    <a:pt x="899" y="9527"/>
                  </a:lnTo>
                  <a:lnTo>
                    <a:pt x="899" y="7706"/>
                  </a:lnTo>
                  <a:lnTo>
                    <a:pt x="949" y="7706"/>
                  </a:lnTo>
                  <a:lnTo>
                    <a:pt x="949" y="6545"/>
                  </a:lnTo>
                  <a:lnTo>
                    <a:pt x="998" y="6545"/>
                  </a:lnTo>
                  <a:lnTo>
                    <a:pt x="998" y="6239"/>
                  </a:lnTo>
                  <a:lnTo>
                    <a:pt x="1345" y="6239"/>
                  </a:lnTo>
                  <a:lnTo>
                    <a:pt x="1345" y="6124"/>
                  </a:lnTo>
                  <a:lnTo>
                    <a:pt x="1382" y="6124"/>
                  </a:lnTo>
                  <a:lnTo>
                    <a:pt x="1382" y="5301"/>
                  </a:lnTo>
                  <a:lnTo>
                    <a:pt x="1418" y="5301"/>
                  </a:lnTo>
                  <a:lnTo>
                    <a:pt x="1418" y="4962"/>
                  </a:lnTo>
                  <a:lnTo>
                    <a:pt x="1499" y="4962"/>
                  </a:lnTo>
                  <a:lnTo>
                    <a:pt x="1499" y="4765"/>
                  </a:lnTo>
                  <a:lnTo>
                    <a:pt x="1765" y="4765"/>
                  </a:lnTo>
                  <a:lnTo>
                    <a:pt x="1765" y="4656"/>
                  </a:lnTo>
                  <a:lnTo>
                    <a:pt x="1825" y="4656"/>
                  </a:lnTo>
                  <a:lnTo>
                    <a:pt x="1825" y="4479"/>
                  </a:lnTo>
                  <a:lnTo>
                    <a:pt x="1825" y="4106"/>
                  </a:lnTo>
                  <a:lnTo>
                    <a:pt x="1864" y="4106"/>
                  </a:lnTo>
                  <a:lnTo>
                    <a:pt x="1864" y="3895"/>
                  </a:lnTo>
                  <a:lnTo>
                    <a:pt x="1906" y="3895"/>
                  </a:lnTo>
                  <a:lnTo>
                    <a:pt x="1906" y="3624"/>
                  </a:lnTo>
                  <a:lnTo>
                    <a:pt x="1999" y="3624"/>
                  </a:lnTo>
                  <a:lnTo>
                    <a:pt x="1999" y="3508"/>
                  </a:lnTo>
                  <a:lnTo>
                    <a:pt x="2281" y="3508"/>
                  </a:lnTo>
                  <a:lnTo>
                    <a:pt x="2281" y="3223"/>
                  </a:lnTo>
                  <a:lnTo>
                    <a:pt x="2331" y="3223"/>
                  </a:lnTo>
                  <a:lnTo>
                    <a:pt x="2331" y="3026"/>
                  </a:lnTo>
                  <a:lnTo>
                    <a:pt x="2466" y="3026"/>
                  </a:lnTo>
                  <a:lnTo>
                    <a:pt x="2466" y="2897"/>
                  </a:lnTo>
                  <a:lnTo>
                    <a:pt x="2795" y="2897"/>
                  </a:lnTo>
                  <a:lnTo>
                    <a:pt x="2795" y="2686"/>
                  </a:lnTo>
                  <a:lnTo>
                    <a:pt x="2849" y="2686"/>
                  </a:lnTo>
                  <a:lnTo>
                    <a:pt x="2849" y="2543"/>
                  </a:lnTo>
                  <a:lnTo>
                    <a:pt x="2925" y="2543"/>
                  </a:lnTo>
                  <a:lnTo>
                    <a:pt x="2925" y="2428"/>
                  </a:lnTo>
                  <a:lnTo>
                    <a:pt x="3133" y="2428"/>
                  </a:lnTo>
                  <a:lnTo>
                    <a:pt x="3133" y="2299"/>
                  </a:lnTo>
                  <a:lnTo>
                    <a:pt x="3225" y="2299"/>
                  </a:lnTo>
                  <a:lnTo>
                    <a:pt x="3225" y="1946"/>
                  </a:lnTo>
                  <a:lnTo>
                    <a:pt x="3282" y="1946"/>
                  </a:lnTo>
                  <a:lnTo>
                    <a:pt x="3282" y="1850"/>
                  </a:lnTo>
                  <a:lnTo>
                    <a:pt x="3684" y="1850"/>
                  </a:lnTo>
                  <a:lnTo>
                    <a:pt x="3684" y="1735"/>
                  </a:lnTo>
                  <a:lnTo>
                    <a:pt x="3725" y="1735"/>
                  </a:lnTo>
                  <a:lnTo>
                    <a:pt x="3725" y="1592"/>
                  </a:lnTo>
                  <a:lnTo>
                    <a:pt x="4132" y="1592"/>
                  </a:lnTo>
                  <a:lnTo>
                    <a:pt x="4132" y="1490"/>
                  </a:lnTo>
                  <a:lnTo>
                    <a:pt x="4231" y="1490"/>
                  </a:lnTo>
                  <a:lnTo>
                    <a:pt x="4231" y="1368"/>
                  </a:lnTo>
                  <a:lnTo>
                    <a:pt x="4578" y="1368"/>
                  </a:lnTo>
                  <a:lnTo>
                    <a:pt x="4578" y="1253"/>
                  </a:lnTo>
                  <a:lnTo>
                    <a:pt x="5047" y="1253"/>
                  </a:lnTo>
                  <a:lnTo>
                    <a:pt x="5047" y="1019"/>
                  </a:lnTo>
                  <a:lnTo>
                    <a:pt x="5967" y="1019"/>
                  </a:lnTo>
                  <a:cubicBezTo>
                    <a:pt x="5964" y="1011"/>
                    <a:pt x="5962" y="1002"/>
                    <a:pt x="5959" y="994"/>
                  </a:cubicBezTo>
                  <a:lnTo>
                    <a:pt x="6496" y="994"/>
                  </a:lnTo>
                  <a:lnTo>
                    <a:pt x="6496" y="899"/>
                  </a:lnTo>
                  <a:lnTo>
                    <a:pt x="6817" y="899"/>
                  </a:lnTo>
                  <a:lnTo>
                    <a:pt x="6817" y="818"/>
                  </a:lnTo>
                  <a:lnTo>
                    <a:pt x="7039" y="818"/>
                  </a:lnTo>
                  <a:lnTo>
                    <a:pt x="7039" y="723"/>
                  </a:lnTo>
                  <a:lnTo>
                    <a:pt x="7500" y="723"/>
                  </a:lnTo>
                  <a:lnTo>
                    <a:pt x="7500" y="655"/>
                  </a:lnTo>
                  <a:lnTo>
                    <a:pt x="7901" y="655"/>
                  </a:lnTo>
                  <a:lnTo>
                    <a:pt x="7901" y="560"/>
                  </a:lnTo>
                  <a:lnTo>
                    <a:pt x="8055" y="560"/>
                  </a:lnTo>
                  <a:lnTo>
                    <a:pt x="8055" y="478"/>
                  </a:lnTo>
                  <a:lnTo>
                    <a:pt x="8438" y="478"/>
                  </a:lnTo>
                  <a:lnTo>
                    <a:pt x="8438" y="397"/>
                  </a:lnTo>
                  <a:lnTo>
                    <a:pt x="8704" y="397"/>
                  </a:lnTo>
                  <a:lnTo>
                    <a:pt x="8704" y="268"/>
                  </a:lnTo>
                  <a:lnTo>
                    <a:pt x="9069" y="268"/>
                  </a:lnTo>
                  <a:lnTo>
                    <a:pt x="9069" y="133"/>
                  </a:lnTo>
                  <a:cubicBezTo>
                    <a:pt x="9153" y="96"/>
                    <a:pt x="9642" y="152"/>
                    <a:pt x="9758" y="133"/>
                  </a:cubicBezTo>
                  <a:cubicBezTo>
                    <a:pt x="9760" y="95"/>
                    <a:pt x="9763" y="56"/>
                    <a:pt x="9765" y="18"/>
                  </a:cubicBezTo>
                  <a:lnTo>
                    <a:pt x="11163" y="0"/>
                  </a:lnTo>
                </a:path>
              </a:pathLst>
            </a:custGeom>
            <a:noFill/>
            <a:ln w="25400" cap="flat">
              <a:solidFill>
                <a:srgbClr val="00B0F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77" name="TextBox 76"/>
            <p:cNvSpPr txBox="1"/>
            <p:nvPr/>
          </p:nvSpPr>
          <p:spPr>
            <a:xfrm>
              <a:off x="7013460" y="5324690"/>
              <a:ext cx="198773" cy="215444"/>
            </a:xfrm>
            <a:prstGeom prst="rect">
              <a:avLst/>
            </a:prstGeom>
            <a:noFill/>
          </p:spPr>
          <p:txBody>
            <a:bodyPr wrap="none" lIns="0" tIns="0" rIns="0" bIns="0" rtlCol="0">
              <a:spAutoFit/>
            </a:bodyPr>
            <a:lstStyle/>
            <a:p>
              <a:pPr algn="ctr"/>
              <a:r>
                <a:rPr lang="en-US" sz="1400" dirty="0" smtClean="0">
                  <a:solidFill>
                    <a:srgbClr val="FFFFFF"/>
                  </a:solidFill>
                </a:rPr>
                <a:t>66</a:t>
              </a:r>
              <a:endParaRPr lang="en-US" sz="1400" dirty="0">
                <a:solidFill>
                  <a:srgbClr val="FFFFFF"/>
                </a:solidFill>
              </a:endParaRPr>
            </a:p>
          </p:txBody>
        </p:sp>
        <p:cxnSp>
          <p:nvCxnSpPr>
            <p:cNvPr id="78" name="Straight Connector 77"/>
            <p:cNvCxnSpPr/>
            <p:nvPr/>
          </p:nvCxnSpPr>
          <p:spPr>
            <a:xfrm rot="5400000">
              <a:off x="6779794" y="5246319"/>
              <a:ext cx="8922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rot="5400000">
              <a:off x="7069261" y="5246319"/>
              <a:ext cx="8922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7546860" y="5324690"/>
              <a:ext cx="198773" cy="215444"/>
            </a:xfrm>
            <a:prstGeom prst="rect">
              <a:avLst/>
            </a:prstGeom>
            <a:noFill/>
          </p:spPr>
          <p:txBody>
            <a:bodyPr wrap="none" lIns="0" tIns="0" rIns="0" bIns="0" rtlCol="0">
              <a:spAutoFit/>
            </a:bodyPr>
            <a:lstStyle/>
            <a:p>
              <a:pPr algn="ctr"/>
              <a:r>
                <a:rPr lang="en-US" sz="1400" dirty="0" smtClean="0">
                  <a:solidFill>
                    <a:srgbClr val="FFFFFF"/>
                  </a:solidFill>
                </a:rPr>
                <a:t>72</a:t>
              </a:r>
              <a:endParaRPr lang="en-US" sz="1400" dirty="0">
                <a:solidFill>
                  <a:srgbClr val="FFFFFF"/>
                </a:solidFill>
              </a:endParaRPr>
            </a:p>
          </p:txBody>
        </p:sp>
        <p:cxnSp>
          <p:nvCxnSpPr>
            <p:cNvPr id="81" name="Straight Connector 80"/>
            <p:cNvCxnSpPr/>
            <p:nvPr/>
          </p:nvCxnSpPr>
          <p:spPr>
            <a:xfrm rot="5400000">
              <a:off x="7313194" y="5246319"/>
              <a:ext cx="8922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rot="5400000">
              <a:off x="7602661" y="5246319"/>
              <a:ext cx="8922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8106894" y="5324690"/>
              <a:ext cx="198773" cy="215444"/>
            </a:xfrm>
            <a:prstGeom prst="rect">
              <a:avLst/>
            </a:prstGeom>
            <a:noFill/>
          </p:spPr>
          <p:txBody>
            <a:bodyPr wrap="none" lIns="0" tIns="0" rIns="0" bIns="0" rtlCol="0">
              <a:spAutoFit/>
            </a:bodyPr>
            <a:lstStyle/>
            <a:p>
              <a:pPr algn="ctr"/>
              <a:r>
                <a:rPr lang="en-US" sz="1400" dirty="0" smtClean="0">
                  <a:solidFill>
                    <a:srgbClr val="FFFFFF"/>
                  </a:solidFill>
                </a:rPr>
                <a:t>78</a:t>
              </a:r>
              <a:endParaRPr lang="en-US" sz="1400" dirty="0">
                <a:solidFill>
                  <a:srgbClr val="FFFFFF"/>
                </a:solidFill>
              </a:endParaRPr>
            </a:p>
          </p:txBody>
        </p:sp>
        <p:cxnSp>
          <p:nvCxnSpPr>
            <p:cNvPr id="84" name="Straight Connector 83"/>
            <p:cNvCxnSpPr/>
            <p:nvPr/>
          </p:nvCxnSpPr>
          <p:spPr>
            <a:xfrm rot="5400000">
              <a:off x="7873228" y="5246319"/>
              <a:ext cx="8922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rot="5400000">
              <a:off x="8162695" y="5246319"/>
              <a:ext cx="8922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6" name="Freeform 5"/>
            <p:cNvSpPr>
              <a:spLocks/>
            </p:cNvSpPr>
            <p:nvPr/>
          </p:nvSpPr>
          <p:spPr bwMode="auto">
            <a:xfrm>
              <a:off x="804036" y="2831977"/>
              <a:ext cx="6865067" cy="2337487"/>
            </a:xfrm>
            <a:custGeom>
              <a:avLst/>
              <a:gdLst>
                <a:gd name="T0" fmla="*/ 173 w 3836"/>
                <a:gd name="T1" fmla="*/ 1140 h 1154"/>
                <a:gd name="T2" fmla="*/ 355 w 3836"/>
                <a:gd name="T3" fmla="*/ 1085 h 1154"/>
                <a:gd name="T4" fmla="*/ 364 w 3836"/>
                <a:gd name="T5" fmla="*/ 943 h 1154"/>
                <a:gd name="T6" fmla="*/ 471 w 3836"/>
                <a:gd name="T7" fmla="*/ 924 h 1154"/>
                <a:gd name="T8" fmla="*/ 520 w 3836"/>
                <a:gd name="T9" fmla="*/ 862 h 1154"/>
                <a:gd name="T10" fmla="*/ 549 w 3836"/>
                <a:gd name="T11" fmla="*/ 784 h 1154"/>
                <a:gd name="T12" fmla="*/ 686 w 3836"/>
                <a:gd name="T13" fmla="*/ 739 h 1154"/>
                <a:gd name="T14" fmla="*/ 719 w 3836"/>
                <a:gd name="T15" fmla="*/ 703 h 1154"/>
                <a:gd name="T16" fmla="*/ 729 w 3836"/>
                <a:gd name="T17" fmla="*/ 653 h 1154"/>
                <a:gd name="T18" fmla="*/ 778 w 3836"/>
                <a:gd name="T19" fmla="*/ 648 h 1154"/>
                <a:gd name="T20" fmla="*/ 871 w 3836"/>
                <a:gd name="T21" fmla="*/ 622 h 1154"/>
                <a:gd name="T22" fmla="*/ 890 w 3836"/>
                <a:gd name="T23" fmla="*/ 606 h 1154"/>
                <a:gd name="T24" fmla="*/ 897 w 3836"/>
                <a:gd name="T25" fmla="*/ 563 h 1154"/>
                <a:gd name="T26" fmla="*/ 918 w 3836"/>
                <a:gd name="T27" fmla="*/ 539 h 1154"/>
                <a:gd name="T28" fmla="*/ 1032 w 3836"/>
                <a:gd name="T29" fmla="*/ 520 h 1154"/>
                <a:gd name="T30" fmla="*/ 1067 w 3836"/>
                <a:gd name="T31" fmla="*/ 508 h 1154"/>
                <a:gd name="T32" fmla="*/ 1077 w 3836"/>
                <a:gd name="T33" fmla="*/ 482 h 1154"/>
                <a:gd name="T34" fmla="*/ 1209 w 3836"/>
                <a:gd name="T35" fmla="*/ 466 h 1154"/>
                <a:gd name="T36" fmla="*/ 1240 w 3836"/>
                <a:gd name="T37" fmla="*/ 449 h 1154"/>
                <a:gd name="T38" fmla="*/ 1278 w 3836"/>
                <a:gd name="T39" fmla="*/ 428 h 1154"/>
                <a:gd name="T40" fmla="*/ 1389 w 3836"/>
                <a:gd name="T41" fmla="*/ 411 h 1154"/>
                <a:gd name="T42" fmla="*/ 1415 w 3836"/>
                <a:gd name="T43" fmla="*/ 402 h 1154"/>
                <a:gd name="T44" fmla="*/ 1427 w 3836"/>
                <a:gd name="T45" fmla="*/ 333 h 1154"/>
                <a:gd name="T46" fmla="*/ 1564 w 3836"/>
                <a:gd name="T47" fmla="*/ 316 h 1154"/>
                <a:gd name="T48" fmla="*/ 1581 w 3836"/>
                <a:gd name="T49" fmla="*/ 297 h 1154"/>
                <a:gd name="T50" fmla="*/ 1604 w 3836"/>
                <a:gd name="T51" fmla="*/ 283 h 1154"/>
                <a:gd name="T52" fmla="*/ 1616 w 3836"/>
                <a:gd name="T53" fmla="*/ 264 h 1154"/>
                <a:gd name="T54" fmla="*/ 1749 w 3836"/>
                <a:gd name="T55" fmla="*/ 257 h 1154"/>
                <a:gd name="T56" fmla="*/ 1772 w 3836"/>
                <a:gd name="T57" fmla="*/ 228 h 1154"/>
                <a:gd name="T58" fmla="*/ 1919 w 3836"/>
                <a:gd name="T59" fmla="*/ 202 h 1154"/>
                <a:gd name="T60" fmla="*/ 1945 w 3836"/>
                <a:gd name="T61" fmla="*/ 176 h 1154"/>
                <a:gd name="T62" fmla="*/ 2113 w 3836"/>
                <a:gd name="T63" fmla="*/ 164 h 1154"/>
                <a:gd name="T64" fmla="*/ 2134 w 3836"/>
                <a:gd name="T65" fmla="*/ 140 h 1154"/>
                <a:gd name="T66" fmla="*/ 2312 w 3836"/>
                <a:gd name="T67" fmla="*/ 131 h 1154"/>
                <a:gd name="T68" fmla="*/ 2444 w 3836"/>
                <a:gd name="T69" fmla="*/ 114 h 1154"/>
                <a:gd name="T70" fmla="*/ 2821 w 3836"/>
                <a:gd name="T71" fmla="*/ 110 h 1154"/>
                <a:gd name="T72" fmla="*/ 2856 w 3836"/>
                <a:gd name="T73" fmla="*/ 88 h 1154"/>
                <a:gd name="T74" fmla="*/ 3003 w 3836"/>
                <a:gd name="T75" fmla="*/ 81 h 1154"/>
                <a:gd name="T76" fmla="*/ 3041 w 3836"/>
                <a:gd name="T77" fmla="*/ 53 h 1154"/>
                <a:gd name="T78" fmla="*/ 3204 w 3836"/>
                <a:gd name="T79" fmla="*/ 48 h 1154"/>
                <a:gd name="T80" fmla="*/ 3332 w 3836"/>
                <a:gd name="T81" fmla="*/ 26 h 1154"/>
                <a:gd name="T82" fmla="*/ 3523 w 3836"/>
                <a:gd name="T83" fmla="*/ 19 h 1154"/>
                <a:gd name="T84" fmla="*/ 3639 w 3836"/>
                <a:gd name="T85" fmla="*/ 0 h 1154"/>
                <a:gd name="connsiteX0" fmla="*/ 0 w 10000"/>
                <a:gd name="connsiteY0" fmla="*/ 10015 h 10015"/>
                <a:gd name="connsiteX1" fmla="*/ 451 w 10000"/>
                <a:gd name="connsiteY1" fmla="*/ 10015 h 10015"/>
                <a:gd name="connsiteX2" fmla="*/ 451 w 10000"/>
                <a:gd name="connsiteY2" fmla="*/ 9894 h 10015"/>
                <a:gd name="connsiteX3" fmla="*/ 912 w 10000"/>
                <a:gd name="connsiteY3" fmla="*/ 9894 h 10015"/>
                <a:gd name="connsiteX4" fmla="*/ 912 w 10000"/>
                <a:gd name="connsiteY4" fmla="*/ 9417 h 10015"/>
                <a:gd name="connsiteX5" fmla="*/ 925 w 10000"/>
                <a:gd name="connsiteY5" fmla="*/ 9417 h 10015"/>
                <a:gd name="connsiteX6" fmla="*/ 925 w 10000"/>
                <a:gd name="connsiteY6" fmla="*/ 8516 h 10015"/>
                <a:gd name="connsiteX7" fmla="*/ 949 w 10000"/>
                <a:gd name="connsiteY7" fmla="*/ 8516 h 10015"/>
                <a:gd name="connsiteX8" fmla="*/ 949 w 10000"/>
                <a:gd name="connsiteY8" fmla="*/ 8187 h 10015"/>
                <a:gd name="connsiteX9" fmla="*/ 998 w 10000"/>
                <a:gd name="connsiteY9" fmla="*/ 8187 h 10015"/>
                <a:gd name="connsiteX10" fmla="*/ 998 w 10000"/>
                <a:gd name="connsiteY10" fmla="*/ 8022 h 10015"/>
                <a:gd name="connsiteX11" fmla="*/ 1228 w 10000"/>
                <a:gd name="connsiteY11" fmla="*/ 8022 h 10015"/>
                <a:gd name="connsiteX12" fmla="*/ 1228 w 10000"/>
                <a:gd name="connsiteY12" fmla="*/ 7935 h 10015"/>
                <a:gd name="connsiteX13" fmla="*/ 1356 w 10000"/>
                <a:gd name="connsiteY13" fmla="*/ 7935 h 10015"/>
                <a:gd name="connsiteX14" fmla="*/ 1356 w 10000"/>
                <a:gd name="connsiteY14" fmla="*/ 7485 h 10015"/>
                <a:gd name="connsiteX15" fmla="*/ 1405 w 10000"/>
                <a:gd name="connsiteY15" fmla="*/ 7485 h 10015"/>
                <a:gd name="connsiteX16" fmla="*/ 1405 w 10000"/>
                <a:gd name="connsiteY16" fmla="*/ 6809 h 10015"/>
                <a:gd name="connsiteX17" fmla="*/ 1431 w 10000"/>
                <a:gd name="connsiteY17" fmla="*/ 6809 h 10015"/>
                <a:gd name="connsiteX18" fmla="*/ 1431 w 10000"/>
                <a:gd name="connsiteY18" fmla="*/ 6705 h 10015"/>
                <a:gd name="connsiteX19" fmla="*/ 1788 w 10000"/>
                <a:gd name="connsiteY19" fmla="*/ 6705 h 10015"/>
                <a:gd name="connsiteX20" fmla="*/ 1788 w 10000"/>
                <a:gd name="connsiteY20" fmla="*/ 6419 h 10015"/>
                <a:gd name="connsiteX21" fmla="*/ 1838 w 10000"/>
                <a:gd name="connsiteY21" fmla="*/ 6419 h 10015"/>
                <a:gd name="connsiteX22" fmla="*/ 1838 w 10000"/>
                <a:gd name="connsiteY22" fmla="*/ 6107 h 10015"/>
                <a:gd name="connsiteX23" fmla="*/ 1874 w 10000"/>
                <a:gd name="connsiteY23" fmla="*/ 6107 h 10015"/>
                <a:gd name="connsiteX24" fmla="*/ 1874 w 10000"/>
                <a:gd name="connsiteY24" fmla="*/ 5882 h 10015"/>
                <a:gd name="connsiteX25" fmla="*/ 1900 w 10000"/>
                <a:gd name="connsiteY25" fmla="*/ 5882 h 10015"/>
                <a:gd name="connsiteX26" fmla="*/ 1900 w 10000"/>
                <a:gd name="connsiteY26" fmla="*/ 5674 h 10015"/>
                <a:gd name="connsiteX27" fmla="*/ 1937 w 10000"/>
                <a:gd name="connsiteY27" fmla="*/ 5674 h 10015"/>
                <a:gd name="connsiteX28" fmla="*/ 1937 w 10000"/>
                <a:gd name="connsiteY28" fmla="*/ 5630 h 10015"/>
                <a:gd name="connsiteX29" fmla="*/ 2028 w 10000"/>
                <a:gd name="connsiteY29" fmla="*/ 5630 h 10015"/>
                <a:gd name="connsiteX30" fmla="*/ 2028 w 10000"/>
                <a:gd name="connsiteY30" fmla="*/ 5552 h 10015"/>
                <a:gd name="connsiteX31" fmla="*/ 2271 w 10000"/>
                <a:gd name="connsiteY31" fmla="*/ 5552 h 10015"/>
                <a:gd name="connsiteX32" fmla="*/ 2271 w 10000"/>
                <a:gd name="connsiteY32" fmla="*/ 5405 h 10015"/>
                <a:gd name="connsiteX33" fmla="*/ 2294 w 10000"/>
                <a:gd name="connsiteY33" fmla="*/ 5405 h 10015"/>
                <a:gd name="connsiteX34" fmla="*/ 2294 w 10000"/>
                <a:gd name="connsiteY34" fmla="*/ 5266 h 10015"/>
                <a:gd name="connsiteX35" fmla="*/ 2320 w 10000"/>
                <a:gd name="connsiteY35" fmla="*/ 5266 h 10015"/>
                <a:gd name="connsiteX36" fmla="*/ 2320 w 10000"/>
                <a:gd name="connsiteY36" fmla="*/ 5058 h 10015"/>
                <a:gd name="connsiteX37" fmla="*/ 2338 w 10000"/>
                <a:gd name="connsiteY37" fmla="*/ 5058 h 10015"/>
                <a:gd name="connsiteX38" fmla="*/ 2338 w 10000"/>
                <a:gd name="connsiteY38" fmla="*/ 4894 h 10015"/>
                <a:gd name="connsiteX39" fmla="*/ 2362 w 10000"/>
                <a:gd name="connsiteY39" fmla="*/ 4894 h 10015"/>
                <a:gd name="connsiteX40" fmla="*/ 2362 w 10000"/>
                <a:gd name="connsiteY40" fmla="*/ 4686 h 10015"/>
                <a:gd name="connsiteX41" fmla="*/ 2393 w 10000"/>
                <a:gd name="connsiteY41" fmla="*/ 4686 h 10015"/>
                <a:gd name="connsiteX42" fmla="*/ 2393 w 10000"/>
                <a:gd name="connsiteY42" fmla="*/ 4625 h 10015"/>
                <a:gd name="connsiteX43" fmla="*/ 2690 w 10000"/>
                <a:gd name="connsiteY43" fmla="*/ 4625 h 10015"/>
                <a:gd name="connsiteX44" fmla="*/ 2690 w 10000"/>
                <a:gd name="connsiteY44" fmla="*/ 4521 h 10015"/>
                <a:gd name="connsiteX45" fmla="*/ 2750 w 10000"/>
                <a:gd name="connsiteY45" fmla="*/ 4521 h 10015"/>
                <a:gd name="connsiteX46" fmla="*/ 2750 w 10000"/>
                <a:gd name="connsiteY46" fmla="*/ 4417 h 10015"/>
                <a:gd name="connsiteX47" fmla="*/ 2782 w 10000"/>
                <a:gd name="connsiteY47" fmla="*/ 4417 h 10015"/>
                <a:gd name="connsiteX48" fmla="*/ 2782 w 10000"/>
                <a:gd name="connsiteY48" fmla="*/ 4322 h 10015"/>
                <a:gd name="connsiteX49" fmla="*/ 2808 w 10000"/>
                <a:gd name="connsiteY49" fmla="*/ 4322 h 10015"/>
                <a:gd name="connsiteX50" fmla="*/ 2808 w 10000"/>
                <a:gd name="connsiteY50" fmla="*/ 4192 h 10015"/>
                <a:gd name="connsiteX51" fmla="*/ 2881 w 10000"/>
                <a:gd name="connsiteY51" fmla="*/ 4192 h 10015"/>
                <a:gd name="connsiteX52" fmla="*/ 2881 w 10000"/>
                <a:gd name="connsiteY52" fmla="*/ 4053 h 10015"/>
                <a:gd name="connsiteX53" fmla="*/ 3152 w 10000"/>
                <a:gd name="connsiteY53" fmla="*/ 4053 h 10015"/>
                <a:gd name="connsiteX54" fmla="*/ 3152 w 10000"/>
                <a:gd name="connsiteY54" fmla="*/ 3966 h 10015"/>
                <a:gd name="connsiteX55" fmla="*/ 3233 w 10000"/>
                <a:gd name="connsiteY55" fmla="*/ 3966 h 10015"/>
                <a:gd name="connsiteX56" fmla="*/ 3233 w 10000"/>
                <a:gd name="connsiteY56" fmla="*/ 3906 h 10015"/>
                <a:gd name="connsiteX57" fmla="*/ 3256 w 10000"/>
                <a:gd name="connsiteY57" fmla="*/ 3906 h 10015"/>
                <a:gd name="connsiteX58" fmla="*/ 3256 w 10000"/>
                <a:gd name="connsiteY58" fmla="*/ 3724 h 10015"/>
                <a:gd name="connsiteX59" fmla="*/ 3332 w 10000"/>
                <a:gd name="connsiteY59" fmla="*/ 3724 h 10015"/>
                <a:gd name="connsiteX60" fmla="*/ 3332 w 10000"/>
                <a:gd name="connsiteY60" fmla="*/ 3637 h 10015"/>
                <a:gd name="connsiteX61" fmla="*/ 3621 w 10000"/>
                <a:gd name="connsiteY61" fmla="*/ 3637 h 10015"/>
                <a:gd name="connsiteX62" fmla="*/ 3621 w 10000"/>
                <a:gd name="connsiteY62" fmla="*/ 3577 h 10015"/>
                <a:gd name="connsiteX63" fmla="*/ 3644 w 10000"/>
                <a:gd name="connsiteY63" fmla="*/ 3577 h 10015"/>
                <a:gd name="connsiteX64" fmla="*/ 3644 w 10000"/>
                <a:gd name="connsiteY64" fmla="*/ 3499 h 10015"/>
                <a:gd name="connsiteX65" fmla="*/ 3689 w 10000"/>
                <a:gd name="connsiteY65" fmla="*/ 3499 h 10015"/>
                <a:gd name="connsiteX66" fmla="*/ 3689 w 10000"/>
                <a:gd name="connsiteY66" fmla="*/ 3039 h 10015"/>
                <a:gd name="connsiteX67" fmla="*/ 3720 w 10000"/>
                <a:gd name="connsiteY67" fmla="*/ 3039 h 10015"/>
                <a:gd name="connsiteX68" fmla="*/ 3720 w 10000"/>
                <a:gd name="connsiteY68" fmla="*/ 2901 h 10015"/>
                <a:gd name="connsiteX69" fmla="*/ 3757 w 10000"/>
                <a:gd name="connsiteY69" fmla="*/ 2901 h 10015"/>
                <a:gd name="connsiteX70" fmla="*/ 3757 w 10000"/>
                <a:gd name="connsiteY70" fmla="*/ 2753 h 10015"/>
                <a:gd name="connsiteX71" fmla="*/ 4077 w 10000"/>
                <a:gd name="connsiteY71" fmla="*/ 2753 h 10015"/>
                <a:gd name="connsiteX72" fmla="*/ 4077 w 10000"/>
                <a:gd name="connsiteY72" fmla="*/ 2693 h 10015"/>
                <a:gd name="connsiteX73" fmla="*/ 4121 w 10000"/>
                <a:gd name="connsiteY73" fmla="*/ 2693 h 10015"/>
                <a:gd name="connsiteX74" fmla="*/ 4121 w 10000"/>
                <a:gd name="connsiteY74" fmla="*/ 2589 h 10015"/>
                <a:gd name="connsiteX75" fmla="*/ 4150 w 10000"/>
                <a:gd name="connsiteY75" fmla="*/ 2589 h 10015"/>
                <a:gd name="connsiteX76" fmla="*/ 4150 w 10000"/>
                <a:gd name="connsiteY76" fmla="*/ 2467 h 10015"/>
                <a:gd name="connsiteX77" fmla="*/ 4181 w 10000"/>
                <a:gd name="connsiteY77" fmla="*/ 2467 h 10015"/>
                <a:gd name="connsiteX78" fmla="*/ 4181 w 10000"/>
                <a:gd name="connsiteY78" fmla="*/ 2381 h 10015"/>
                <a:gd name="connsiteX79" fmla="*/ 4213 w 10000"/>
                <a:gd name="connsiteY79" fmla="*/ 2381 h 10015"/>
                <a:gd name="connsiteX80" fmla="*/ 4213 w 10000"/>
                <a:gd name="connsiteY80" fmla="*/ 2303 h 10015"/>
                <a:gd name="connsiteX81" fmla="*/ 4330 w 10000"/>
                <a:gd name="connsiteY81" fmla="*/ 2303 h 10015"/>
                <a:gd name="connsiteX82" fmla="*/ 4330 w 10000"/>
                <a:gd name="connsiteY82" fmla="*/ 2242 h 10015"/>
                <a:gd name="connsiteX83" fmla="*/ 4559 w 10000"/>
                <a:gd name="connsiteY83" fmla="*/ 2242 h 10015"/>
                <a:gd name="connsiteX84" fmla="*/ 4559 w 10000"/>
                <a:gd name="connsiteY84" fmla="*/ 2138 h 10015"/>
                <a:gd name="connsiteX85" fmla="*/ 4619 w 10000"/>
                <a:gd name="connsiteY85" fmla="*/ 2138 h 10015"/>
                <a:gd name="connsiteX86" fmla="*/ 4619 w 10000"/>
                <a:gd name="connsiteY86" fmla="*/ 1991 h 10015"/>
                <a:gd name="connsiteX87" fmla="*/ 4651 w 10000"/>
                <a:gd name="connsiteY87" fmla="*/ 1991 h 10015"/>
                <a:gd name="connsiteX88" fmla="*/ 4651 w 10000"/>
                <a:gd name="connsiteY88" fmla="*/ 1765 h 10015"/>
                <a:gd name="connsiteX89" fmla="*/ 5003 w 10000"/>
                <a:gd name="connsiteY89" fmla="*/ 1765 h 10015"/>
                <a:gd name="connsiteX90" fmla="*/ 5003 w 10000"/>
                <a:gd name="connsiteY90" fmla="*/ 1644 h 10015"/>
                <a:gd name="connsiteX91" fmla="*/ 5070 w 10000"/>
                <a:gd name="connsiteY91" fmla="*/ 1644 h 10015"/>
                <a:gd name="connsiteX92" fmla="*/ 5070 w 10000"/>
                <a:gd name="connsiteY92" fmla="*/ 1540 h 10015"/>
                <a:gd name="connsiteX93" fmla="*/ 5211 w 10000"/>
                <a:gd name="connsiteY93" fmla="*/ 1540 h 10015"/>
                <a:gd name="connsiteX94" fmla="*/ 5211 w 10000"/>
                <a:gd name="connsiteY94" fmla="*/ 1436 h 10015"/>
                <a:gd name="connsiteX95" fmla="*/ 5508 w 10000"/>
                <a:gd name="connsiteY95" fmla="*/ 1436 h 10015"/>
                <a:gd name="connsiteX96" fmla="*/ 5508 w 10000"/>
                <a:gd name="connsiteY96" fmla="*/ 1358 h 10015"/>
                <a:gd name="connsiteX97" fmla="*/ 5563 w 10000"/>
                <a:gd name="connsiteY97" fmla="*/ 1358 h 10015"/>
                <a:gd name="connsiteX98" fmla="*/ 5563 w 10000"/>
                <a:gd name="connsiteY98" fmla="*/ 1228 h 10015"/>
                <a:gd name="connsiteX99" fmla="*/ 5978 w 10000"/>
                <a:gd name="connsiteY99" fmla="*/ 1228 h 10015"/>
                <a:gd name="connsiteX100" fmla="*/ 5978 w 10000"/>
                <a:gd name="connsiteY100" fmla="*/ 1150 h 10015"/>
                <a:gd name="connsiteX101" fmla="*/ 6027 w 10000"/>
                <a:gd name="connsiteY101" fmla="*/ 1150 h 10015"/>
                <a:gd name="connsiteX102" fmla="*/ 6027 w 10000"/>
                <a:gd name="connsiteY102" fmla="*/ 1064 h 10015"/>
                <a:gd name="connsiteX103" fmla="*/ 6371 w 10000"/>
                <a:gd name="connsiteY103" fmla="*/ 1064 h 10015"/>
                <a:gd name="connsiteX104" fmla="*/ 6371 w 10000"/>
                <a:gd name="connsiteY104" fmla="*/ 1003 h 10015"/>
                <a:gd name="connsiteX105" fmla="*/ 6452 w 10000"/>
                <a:gd name="connsiteY105" fmla="*/ 1003 h 10015"/>
                <a:gd name="connsiteX106" fmla="*/ 6452 w 10000"/>
                <a:gd name="connsiteY106" fmla="*/ 968 h 10015"/>
                <a:gd name="connsiteX107" fmla="*/ 7354 w 10000"/>
                <a:gd name="connsiteY107" fmla="*/ 968 h 10015"/>
                <a:gd name="connsiteX108" fmla="*/ 7354 w 10000"/>
                <a:gd name="connsiteY108" fmla="*/ 864 h 10015"/>
                <a:gd name="connsiteX109" fmla="*/ 7445 w 10000"/>
                <a:gd name="connsiteY109" fmla="*/ 864 h 10015"/>
                <a:gd name="connsiteX110" fmla="*/ 7445 w 10000"/>
                <a:gd name="connsiteY110" fmla="*/ 778 h 10015"/>
                <a:gd name="connsiteX111" fmla="*/ 7779 w 10000"/>
                <a:gd name="connsiteY111" fmla="*/ 778 h 10015"/>
                <a:gd name="connsiteX112" fmla="*/ 7779 w 10000"/>
                <a:gd name="connsiteY112" fmla="*/ 717 h 10015"/>
                <a:gd name="connsiteX113" fmla="*/ 7828 w 10000"/>
                <a:gd name="connsiteY113" fmla="*/ 717 h 10015"/>
                <a:gd name="connsiteX114" fmla="*/ 7828 w 10000"/>
                <a:gd name="connsiteY114" fmla="*/ 570 h 10015"/>
                <a:gd name="connsiteX115" fmla="*/ 7928 w 10000"/>
                <a:gd name="connsiteY115" fmla="*/ 570 h 10015"/>
                <a:gd name="connsiteX116" fmla="*/ 7928 w 10000"/>
                <a:gd name="connsiteY116" fmla="*/ 474 h 10015"/>
                <a:gd name="connsiteX117" fmla="*/ 8290 w 10000"/>
                <a:gd name="connsiteY117" fmla="*/ 474 h 10015"/>
                <a:gd name="connsiteX118" fmla="*/ 8290 w 10000"/>
                <a:gd name="connsiteY118" fmla="*/ 431 h 10015"/>
                <a:gd name="connsiteX119" fmla="*/ 8352 w 10000"/>
                <a:gd name="connsiteY119" fmla="*/ 431 h 10015"/>
                <a:gd name="connsiteX120" fmla="*/ 8352 w 10000"/>
                <a:gd name="connsiteY120" fmla="*/ 310 h 10015"/>
                <a:gd name="connsiteX121" fmla="*/ 8686 w 10000"/>
                <a:gd name="connsiteY121" fmla="*/ 310 h 10015"/>
                <a:gd name="connsiteX122" fmla="*/ 8686 w 10000"/>
                <a:gd name="connsiteY122" fmla="*/ 240 h 10015"/>
                <a:gd name="connsiteX123" fmla="*/ 8717 w 10000"/>
                <a:gd name="connsiteY123" fmla="*/ 240 h 10015"/>
                <a:gd name="connsiteX124" fmla="*/ 8717 w 10000"/>
                <a:gd name="connsiteY124" fmla="*/ 180 h 10015"/>
                <a:gd name="connsiteX125" fmla="*/ 9184 w 10000"/>
                <a:gd name="connsiteY125" fmla="*/ 180 h 10015"/>
                <a:gd name="connsiteX126" fmla="*/ 9184 w 10000"/>
                <a:gd name="connsiteY126" fmla="*/ 76 h 10015"/>
                <a:gd name="connsiteX127" fmla="*/ 9486 w 10000"/>
                <a:gd name="connsiteY127" fmla="*/ 76 h 10015"/>
                <a:gd name="connsiteX128" fmla="*/ 9486 w 10000"/>
                <a:gd name="connsiteY128" fmla="*/ 15 h 10015"/>
                <a:gd name="connsiteX129" fmla="*/ 9786 w 10000"/>
                <a:gd name="connsiteY129" fmla="*/ 0 h 10015"/>
                <a:gd name="connsiteX130" fmla="*/ 10000 w 10000"/>
                <a:gd name="connsiteY130" fmla="*/ 15 h 10015"/>
                <a:gd name="connsiteX0" fmla="*/ 0 w 10000"/>
                <a:gd name="connsiteY0" fmla="*/ 10015 h 10015"/>
                <a:gd name="connsiteX1" fmla="*/ 451 w 10000"/>
                <a:gd name="connsiteY1" fmla="*/ 10015 h 10015"/>
                <a:gd name="connsiteX2" fmla="*/ 451 w 10000"/>
                <a:gd name="connsiteY2" fmla="*/ 9894 h 10015"/>
                <a:gd name="connsiteX3" fmla="*/ 912 w 10000"/>
                <a:gd name="connsiteY3" fmla="*/ 9894 h 10015"/>
                <a:gd name="connsiteX4" fmla="*/ 912 w 10000"/>
                <a:gd name="connsiteY4" fmla="*/ 9417 h 10015"/>
                <a:gd name="connsiteX5" fmla="*/ 925 w 10000"/>
                <a:gd name="connsiteY5" fmla="*/ 9417 h 10015"/>
                <a:gd name="connsiteX6" fmla="*/ 925 w 10000"/>
                <a:gd name="connsiteY6" fmla="*/ 8516 h 10015"/>
                <a:gd name="connsiteX7" fmla="*/ 949 w 10000"/>
                <a:gd name="connsiteY7" fmla="*/ 8516 h 10015"/>
                <a:gd name="connsiteX8" fmla="*/ 949 w 10000"/>
                <a:gd name="connsiteY8" fmla="*/ 8187 h 10015"/>
                <a:gd name="connsiteX9" fmla="*/ 998 w 10000"/>
                <a:gd name="connsiteY9" fmla="*/ 8187 h 10015"/>
                <a:gd name="connsiteX10" fmla="*/ 998 w 10000"/>
                <a:gd name="connsiteY10" fmla="*/ 8022 h 10015"/>
                <a:gd name="connsiteX11" fmla="*/ 1228 w 10000"/>
                <a:gd name="connsiteY11" fmla="*/ 8022 h 10015"/>
                <a:gd name="connsiteX12" fmla="*/ 1228 w 10000"/>
                <a:gd name="connsiteY12" fmla="*/ 7935 h 10015"/>
                <a:gd name="connsiteX13" fmla="*/ 1356 w 10000"/>
                <a:gd name="connsiteY13" fmla="*/ 7935 h 10015"/>
                <a:gd name="connsiteX14" fmla="*/ 1356 w 10000"/>
                <a:gd name="connsiteY14" fmla="*/ 7485 h 10015"/>
                <a:gd name="connsiteX15" fmla="*/ 1405 w 10000"/>
                <a:gd name="connsiteY15" fmla="*/ 7485 h 10015"/>
                <a:gd name="connsiteX16" fmla="*/ 1405 w 10000"/>
                <a:gd name="connsiteY16" fmla="*/ 6809 h 10015"/>
                <a:gd name="connsiteX17" fmla="*/ 1431 w 10000"/>
                <a:gd name="connsiteY17" fmla="*/ 6809 h 10015"/>
                <a:gd name="connsiteX18" fmla="*/ 1431 w 10000"/>
                <a:gd name="connsiteY18" fmla="*/ 6705 h 10015"/>
                <a:gd name="connsiteX19" fmla="*/ 1788 w 10000"/>
                <a:gd name="connsiteY19" fmla="*/ 6705 h 10015"/>
                <a:gd name="connsiteX20" fmla="*/ 1788 w 10000"/>
                <a:gd name="connsiteY20" fmla="*/ 6419 h 10015"/>
                <a:gd name="connsiteX21" fmla="*/ 1838 w 10000"/>
                <a:gd name="connsiteY21" fmla="*/ 6419 h 10015"/>
                <a:gd name="connsiteX22" fmla="*/ 1838 w 10000"/>
                <a:gd name="connsiteY22" fmla="*/ 6107 h 10015"/>
                <a:gd name="connsiteX23" fmla="*/ 1874 w 10000"/>
                <a:gd name="connsiteY23" fmla="*/ 6107 h 10015"/>
                <a:gd name="connsiteX24" fmla="*/ 1874 w 10000"/>
                <a:gd name="connsiteY24" fmla="*/ 5882 h 10015"/>
                <a:gd name="connsiteX25" fmla="*/ 1900 w 10000"/>
                <a:gd name="connsiteY25" fmla="*/ 5882 h 10015"/>
                <a:gd name="connsiteX26" fmla="*/ 1900 w 10000"/>
                <a:gd name="connsiteY26" fmla="*/ 5674 h 10015"/>
                <a:gd name="connsiteX27" fmla="*/ 1937 w 10000"/>
                <a:gd name="connsiteY27" fmla="*/ 5674 h 10015"/>
                <a:gd name="connsiteX28" fmla="*/ 1937 w 10000"/>
                <a:gd name="connsiteY28" fmla="*/ 5630 h 10015"/>
                <a:gd name="connsiteX29" fmla="*/ 2028 w 10000"/>
                <a:gd name="connsiteY29" fmla="*/ 5630 h 10015"/>
                <a:gd name="connsiteX30" fmla="*/ 2028 w 10000"/>
                <a:gd name="connsiteY30" fmla="*/ 5552 h 10015"/>
                <a:gd name="connsiteX31" fmla="*/ 2271 w 10000"/>
                <a:gd name="connsiteY31" fmla="*/ 5552 h 10015"/>
                <a:gd name="connsiteX32" fmla="*/ 2271 w 10000"/>
                <a:gd name="connsiteY32" fmla="*/ 5405 h 10015"/>
                <a:gd name="connsiteX33" fmla="*/ 2294 w 10000"/>
                <a:gd name="connsiteY33" fmla="*/ 5405 h 10015"/>
                <a:gd name="connsiteX34" fmla="*/ 2294 w 10000"/>
                <a:gd name="connsiteY34" fmla="*/ 5266 h 10015"/>
                <a:gd name="connsiteX35" fmla="*/ 2320 w 10000"/>
                <a:gd name="connsiteY35" fmla="*/ 5266 h 10015"/>
                <a:gd name="connsiteX36" fmla="*/ 2320 w 10000"/>
                <a:gd name="connsiteY36" fmla="*/ 5058 h 10015"/>
                <a:gd name="connsiteX37" fmla="*/ 2338 w 10000"/>
                <a:gd name="connsiteY37" fmla="*/ 5058 h 10015"/>
                <a:gd name="connsiteX38" fmla="*/ 2338 w 10000"/>
                <a:gd name="connsiteY38" fmla="*/ 4894 h 10015"/>
                <a:gd name="connsiteX39" fmla="*/ 2362 w 10000"/>
                <a:gd name="connsiteY39" fmla="*/ 4894 h 10015"/>
                <a:gd name="connsiteX40" fmla="*/ 2362 w 10000"/>
                <a:gd name="connsiteY40" fmla="*/ 4686 h 10015"/>
                <a:gd name="connsiteX41" fmla="*/ 2393 w 10000"/>
                <a:gd name="connsiteY41" fmla="*/ 4686 h 10015"/>
                <a:gd name="connsiteX42" fmla="*/ 2393 w 10000"/>
                <a:gd name="connsiteY42" fmla="*/ 4625 h 10015"/>
                <a:gd name="connsiteX43" fmla="*/ 2690 w 10000"/>
                <a:gd name="connsiteY43" fmla="*/ 4625 h 10015"/>
                <a:gd name="connsiteX44" fmla="*/ 2690 w 10000"/>
                <a:gd name="connsiteY44" fmla="*/ 4521 h 10015"/>
                <a:gd name="connsiteX45" fmla="*/ 2750 w 10000"/>
                <a:gd name="connsiteY45" fmla="*/ 4521 h 10015"/>
                <a:gd name="connsiteX46" fmla="*/ 2750 w 10000"/>
                <a:gd name="connsiteY46" fmla="*/ 4417 h 10015"/>
                <a:gd name="connsiteX47" fmla="*/ 2782 w 10000"/>
                <a:gd name="connsiteY47" fmla="*/ 4417 h 10015"/>
                <a:gd name="connsiteX48" fmla="*/ 2782 w 10000"/>
                <a:gd name="connsiteY48" fmla="*/ 4322 h 10015"/>
                <a:gd name="connsiteX49" fmla="*/ 2808 w 10000"/>
                <a:gd name="connsiteY49" fmla="*/ 4322 h 10015"/>
                <a:gd name="connsiteX50" fmla="*/ 2808 w 10000"/>
                <a:gd name="connsiteY50" fmla="*/ 4192 h 10015"/>
                <a:gd name="connsiteX51" fmla="*/ 2881 w 10000"/>
                <a:gd name="connsiteY51" fmla="*/ 4192 h 10015"/>
                <a:gd name="connsiteX52" fmla="*/ 2881 w 10000"/>
                <a:gd name="connsiteY52" fmla="*/ 4053 h 10015"/>
                <a:gd name="connsiteX53" fmla="*/ 3152 w 10000"/>
                <a:gd name="connsiteY53" fmla="*/ 4053 h 10015"/>
                <a:gd name="connsiteX54" fmla="*/ 3152 w 10000"/>
                <a:gd name="connsiteY54" fmla="*/ 3966 h 10015"/>
                <a:gd name="connsiteX55" fmla="*/ 3233 w 10000"/>
                <a:gd name="connsiteY55" fmla="*/ 3966 h 10015"/>
                <a:gd name="connsiteX56" fmla="*/ 3233 w 10000"/>
                <a:gd name="connsiteY56" fmla="*/ 3906 h 10015"/>
                <a:gd name="connsiteX57" fmla="*/ 3256 w 10000"/>
                <a:gd name="connsiteY57" fmla="*/ 3906 h 10015"/>
                <a:gd name="connsiteX58" fmla="*/ 3256 w 10000"/>
                <a:gd name="connsiteY58" fmla="*/ 3724 h 10015"/>
                <a:gd name="connsiteX59" fmla="*/ 3332 w 10000"/>
                <a:gd name="connsiteY59" fmla="*/ 3724 h 10015"/>
                <a:gd name="connsiteX60" fmla="*/ 3332 w 10000"/>
                <a:gd name="connsiteY60" fmla="*/ 3637 h 10015"/>
                <a:gd name="connsiteX61" fmla="*/ 3621 w 10000"/>
                <a:gd name="connsiteY61" fmla="*/ 3637 h 10015"/>
                <a:gd name="connsiteX62" fmla="*/ 3621 w 10000"/>
                <a:gd name="connsiteY62" fmla="*/ 3577 h 10015"/>
                <a:gd name="connsiteX63" fmla="*/ 3644 w 10000"/>
                <a:gd name="connsiteY63" fmla="*/ 3577 h 10015"/>
                <a:gd name="connsiteX64" fmla="*/ 3644 w 10000"/>
                <a:gd name="connsiteY64" fmla="*/ 3499 h 10015"/>
                <a:gd name="connsiteX65" fmla="*/ 3689 w 10000"/>
                <a:gd name="connsiteY65" fmla="*/ 3499 h 10015"/>
                <a:gd name="connsiteX66" fmla="*/ 3689 w 10000"/>
                <a:gd name="connsiteY66" fmla="*/ 3039 h 10015"/>
                <a:gd name="connsiteX67" fmla="*/ 3720 w 10000"/>
                <a:gd name="connsiteY67" fmla="*/ 3039 h 10015"/>
                <a:gd name="connsiteX68" fmla="*/ 3720 w 10000"/>
                <a:gd name="connsiteY68" fmla="*/ 2901 h 10015"/>
                <a:gd name="connsiteX69" fmla="*/ 3757 w 10000"/>
                <a:gd name="connsiteY69" fmla="*/ 2901 h 10015"/>
                <a:gd name="connsiteX70" fmla="*/ 3757 w 10000"/>
                <a:gd name="connsiteY70" fmla="*/ 2753 h 10015"/>
                <a:gd name="connsiteX71" fmla="*/ 4077 w 10000"/>
                <a:gd name="connsiteY71" fmla="*/ 2753 h 10015"/>
                <a:gd name="connsiteX72" fmla="*/ 4077 w 10000"/>
                <a:gd name="connsiteY72" fmla="*/ 2693 h 10015"/>
                <a:gd name="connsiteX73" fmla="*/ 4121 w 10000"/>
                <a:gd name="connsiteY73" fmla="*/ 2693 h 10015"/>
                <a:gd name="connsiteX74" fmla="*/ 4121 w 10000"/>
                <a:gd name="connsiteY74" fmla="*/ 2589 h 10015"/>
                <a:gd name="connsiteX75" fmla="*/ 4150 w 10000"/>
                <a:gd name="connsiteY75" fmla="*/ 2589 h 10015"/>
                <a:gd name="connsiteX76" fmla="*/ 4150 w 10000"/>
                <a:gd name="connsiteY76" fmla="*/ 2467 h 10015"/>
                <a:gd name="connsiteX77" fmla="*/ 4181 w 10000"/>
                <a:gd name="connsiteY77" fmla="*/ 2467 h 10015"/>
                <a:gd name="connsiteX78" fmla="*/ 4181 w 10000"/>
                <a:gd name="connsiteY78" fmla="*/ 2381 h 10015"/>
                <a:gd name="connsiteX79" fmla="*/ 4213 w 10000"/>
                <a:gd name="connsiteY79" fmla="*/ 2381 h 10015"/>
                <a:gd name="connsiteX80" fmla="*/ 4213 w 10000"/>
                <a:gd name="connsiteY80" fmla="*/ 2303 h 10015"/>
                <a:gd name="connsiteX81" fmla="*/ 4330 w 10000"/>
                <a:gd name="connsiteY81" fmla="*/ 2303 h 10015"/>
                <a:gd name="connsiteX82" fmla="*/ 4330 w 10000"/>
                <a:gd name="connsiteY82" fmla="*/ 2242 h 10015"/>
                <a:gd name="connsiteX83" fmla="*/ 4559 w 10000"/>
                <a:gd name="connsiteY83" fmla="*/ 2242 h 10015"/>
                <a:gd name="connsiteX84" fmla="*/ 4559 w 10000"/>
                <a:gd name="connsiteY84" fmla="*/ 2138 h 10015"/>
                <a:gd name="connsiteX85" fmla="*/ 4619 w 10000"/>
                <a:gd name="connsiteY85" fmla="*/ 2138 h 10015"/>
                <a:gd name="connsiteX86" fmla="*/ 4619 w 10000"/>
                <a:gd name="connsiteY86" fmla="*/ 1991 h 10015"/>
                <a:gd name="connsiteX87" fmla="*/ 4651 w 10000"/>
                <a:gd name="connsiteY87" fmla="*/ 1991 h 10015"/>
                <a:gd name="connsiteX88" fmla="*/ 4651 w 10000"/>
                <a:gd name="connsiteY88" fmla="*/ 1765 h 10015"/>
                <a:gd name="connsiteX89" fmla="*/ 5003 w 10000"/>
                <a:gd name="connsiteY89" fmla="*/ 1765 h 10015"/>
                <a:gd name="connsiteX90" fmla="*/ 5003 w 10000"/>
                <a:gd name="connsiteY90" fmla="*/ 1644 h 10015"/>
                <a:gd name="connsiteX91" fmla="*/ 5070 w 10000"/>
                <a:gd name="connsiteY91" fmla="*/ 1644 h 10015"/>
                <a:gd name="connsiteX92" fmla="*/ 5070 w 10000"/>
                <a:gd name="connsiteY92" fmla="*/ 1540 h 10015"/>
                <a:gd name="connsiteX93" fmla="*/ 5211 w 10000"/>
                <a:gd name="connsiteY93" fmla="*/ 1540 h 10015"/>
                <a:gd name="connsiteX94" fmla="*/ 5211 w 10000"/>
                <a:gd name="connsiteY94" fmla="*/ 1436 h 10015"/>
                <a:gd name="connsiteX95" fmla="*/ 5508 w 10000"/>
                <a:gd name="connsiteY95" fmla="*/ 1436 h 10015"/>
                <a:gd name="connsiteX96" fmla="*/ 5508 w 10000"/>
                <a:gd name="connsiteY96" fmla="*/ 1358 h 10015"/>
                <a:gd name="connsiteX97" fmla="*/ 5563 w 10000"/>
                <a:gd name="connsiteY97" fmla="*/ 1358 h 10015"/>
                <a:gd name="connsiteX98" fmla="*/ 5563 w 10000"/>
                <a:gd name="connsiteY98" fmla="*/ 1228 h 10015"/>
                <a:gd name="connsiteX99" fmla="*/ 5978 w 10000"/>
                <a:gd name="connsiteY99" fmla="*/ 1228 h 10015"/>
                <a:gd name="connsiteX100" fmla="*/ 5978 w 10000"/>
                <a:gd name="connsiteY100" fmla="*/ 1150 h 10015"/>
                <a:gd name="connsiteX101" fmla="*/ 6027 w 10000"/>
                <a:gd name="connsiteY101" fmla="*/ 1150 h 10015"/>
                <a:gd name="connsiteX102" fmla="*/ 6027 w 10000"/>
                <a:gd name="connsiteY102" fmla="*/ 1064 h 10015"/>
                <a:gd name="connsiteX103" fmla="*/ 6371 w 10000"/>
                <a:gd name="connsiteY103" fmla="*/ 1064 h 10015"/>
                <a:gd name="connsiteX104" fmla="*/ 6371 w 10000"/>
                <a:gd name="connsiteY104" fmla="*/ 1003 h 10015"/>
                <a:gd name="connsiteX105" fmla="*/ 6452 w 10000"/>
                <a:gd name="connsiteY105" fmla="*/ 1003 h 10015"/>
                <a:gd name="connsiteX106" fmla="*/ 6452 w 10000"/>
                <a:gd name="connsiteY106" fmla="*/ 968 h 10015"/>
                <a:gd name="connsiteX107" fmla="*/ 7354 w 10000"/>
                <a:gd name="connsiteY107" fmla="*/ 968 h 10015"/>
                <a:gd name="connsiteX108" fmla="*/ 7354 w 10000"/>
                <a:gd name="connsiteY108" fmla="*/ 864 h 10015"/>
                <a:gd name="connsiteX109" fmla="*/ 7445 w 10000"/>
                <a:gd name="connsiteY109" fmla="*/ 864 h 10015"/>
                <a:gd name="connsiteX110" fmla="*/ 7445 w 10000"/>
                <a:gd name="connsiteY110" fmla="*/ 778 h 10015"/>
                <a:gd name="connsiteX111" fmla="*/ 7779 w 10000"/>
                <a:gd name="connsiteY111" fmla="*/ 778 h 10015"/>
                <a:gd name="connsiteX112" fmla="*/ 7779 w 10000"/>
                <a:gd name="connsiteY112" fmla="*/ 717 h 10015"/>
                <a:gd name="connsiteX113" fmla="*/ 7828 w 10000"/>
                <a:gd name="connsiteY113" fmla="*/ 717 h 10015"/>
                <a:gd name="connsiteX114" fmla="*/ 7828 w 10000"/>
                <a:gd name="connsiteY114" fmla="*/ 570 h 10015"/>
                <a:gd name="connsiteX115" fmla="*/ 7928 w 10000"/>
                <a:gd name="connsiteY115" fmla="*/ 570 h 10015"/>
                <a:gd name="connsiteX116" fmla="*/ 7928 w 10000"/>
                <a:gd name="connsiteY116" fmla="*/ 474 h 10015"/>
                <a:gd name="connsiteX117" fmla="*/ 8290 w 10000"/>
                <a:gd name="connsiteY117" fmla="*/ 474 h 10015"/>
                <a:gd name="connsiteX118" fmla="*/ 8290 w 10000"/>
                <a:gd name="connsiteY118" fmla="*/ 431 h 10015"/>
                <a:gd name="connsiteX119" fmla="*/ 8352 w 10000"/>
                <a:gd name="connsiteY119" fmla="*/ 431 h 10015"/>
                <a:gd name="connsiteX120" fmla="*/ 8352 w 10000"/>
                <a:gd name="connsiteY120" fmla="*/ 310 h 10015"/>
                <a:gd name="connsiteX121" fmla="*/ 8686 w 10000"/>
                <a:gd name="connsiteY121" fmla="*/ 310 h 10015"/>
                <a:gd name="connsiteX122" fmla="*/ 8686 w 10000"/>
                <a:gd name="connsiteY122" fmla="*/ 240 h 10015"/>
                <a:gd name="connsiteX123" fmla="*/ 8717 w 10000"/>
                <a:gd name="connsiteY123" fmla="*/ 240 h 10015"/>
                <a:gd name="connsiteX124" fmla="*/ 8717 w 10000"/>
                <a:gd name="connsiteY124" fmla="*/ 180 h 10015"/>
                <a:gd name="connsiteX125" fmla="*/ 9184 w 10000"/>
                <a:gd name="connsiteY125" fmla="*/ 180 h 10015"/>
                <a:gd name="connsiteX126" fmla="*/ 9184 w 10000"/>
                <a:gd name="connsiteY126" fmla="*/ 76 h 10015"/>
                <a:gd name="connsiteX127" fmla="*/ 9486 w 10000"/>
                <a:gd name="connsiteY127" fmla="*/ 76 h 10015"/>
                <a:gd name="connsiteX128" fmla="*/ 9486 w 10000"/>
                <a:gd name="connsiteY128" fmla="*/ 15 h 10015"/>
                <a:gd name="connsiteX129" fmla="*/ 9786 w 10000"/>
                <a:gd name="connsiteY129" fmla="*/ 0 h 10015"/>
                <a:gd name="connsiteX130" fmla="*/ 10000 w 10000"/>
                <a:gd name="connsiteY130" fmla="*/ 15 h 10015"/>
                <a:gd name="connsiteX0" fmla="*/ 0 w 10000"/>
                <a:gd name="connsiteY0" fmla="*/ 10015 h 10015"/>
                <a:gd name="connsiteX1" fmla="*/ 451 w 10000"/>
                <a:gd name="connsiteY1" fmla="*/ 10015 h 10015"/>
                <a:gd name="connsiteX2" fmla="*/ 451 w 10000"/>
                <a:gd name="connsiteY2" fmla="*/ 9894 h 10015"/>
                <a:gd name="connsiteX3" fmla="*/ 912 w 10000"/>
                <a:gd name="connsiteY3" fmla="*/ 9894 h 10015"/>
                <a:gd name="connsiteX4" fmla="*/ 912 w 10000"/>
                <a:gd name="connsiteY4" fmla="*/ 9417 h 10015"/>
                <a:gd name="connsiteX5" fmla="*/ 925 w 10000"/>
                <a:gd name="connsiteY5" fmla="*/ 9417 h 10015"/>
                <a:gd name="connsiteX6" fmla="*/ 925 w 10000"/>
                <a:gd name="connsiteY6" fmla="*/ 8516 h 10015"/>
                <a:gd name="connsiteX7" fmla="*/ 949 w 10000"/>
                <a:gd name="connsiteY7" fmla="*/ 8516 h 10015"/>
                <a:gd name="connsiteX8" fmla="*/ 949 w 10000"/>
                <a:gd name="connsiteY8" fmla="*/ 8187 h 10015"/>
                <a:gd name="connsiteX9" fmla="*/ 998 w 10000"/>
                <a:gd name="connsiteY9" fmla="*/ 8187 h 10015"/>
                <a:gd name="connsiteX10" fmla="*/ 998 w 10000"/>
                <a:gd name="connsiteY10" fmla="*/ 8022 h 10015"/>
                <a:gd name="connsiteX11" fmla="*/ 1228 w 10000"/>
                <a:gd name="connsiteY11" fmla="*/ 8022 h 10015"/>
                <a:gd name="connsiteX12" fmla="*/ 1228 w 10000"/>
                <a:gd name="connsiteY12" fmla="*/ 7935 h 10015"/>
                <a:gd name="connsiteX13" fmla="*/ 1356 w 10000"/>
                <a:gd name="connsiteY13" fmla="*/ 7935 h 10015"/>
                <a:gd name="connsiteX14" fmla="*/ 1356 w 10000"/>
                <a:gd name="connsiteY14" fmla="*/ 7485 h 10015"/>
                <a:gd name="connsiteX15" fmla="*/ 1405 w 10000"/>
                <a:gd name="connsiteY15" fmla="*/ 7485 h 10015"/>
                <a:gd name="connsiteX16" fmla="*/ 1405 w 10000"/>
                <a:gd name="connsiteY16" fmla="*/ 6809 h 10015"/>
                <a:gd name="connsiteX17" fmla="*/ 1431 w 10000"/>
                <a:gd name="connsiteY17" fmla="*/ 6809 h 10015"/>
                <a:gd name="connsiteX18" fmla="*/ 1431 w 10000"/>
                <a:gd name="connsiteY18" fmla="*/ 6705 h 10015"/>
                <a:gd name="connsiteX19" fmla="*/ 1788 w 10000"/>
                <a:gd name="connsiteY19" fmla="*/ 6705 h 10015"/>
                <a:gd name="connsiteX20" fmla="*/ 1788 w 10000"/>
                <a:gd name="connsiteY20" fmla="*/ 6419 h 10015"/>
                <a:gd name="connsiteX21" fmla="*/ 1838 w 10000"/>
                <a:gd name="connsiteY21" fmla="*/ 6419 h 10015"/>
                <a:gd name="connsiteX22" fmla="*/ 1838 w 10000"/>
                <a:gd name="connsiteY22" fmla="*/ 6107 h 10015"/>
                <a:gd name="connsiteX23" fmla="*/ 1874 w 10000"/>
                <a:gd name="connsiteY23" fmla="*/ 6107 h 10015"/>
                <a:gd name="connsiteX24" fmla="*/ 1874 w 10000"/>
                <a:gd name="connsiteY24" fmla="*/ 5882 h 10015"/>
                <a:gd name="connsiteX25" fmla="*/ 1900 w 10000"/>
                <a:gd name="connsiteY25" fmla="*/ 5882 h 10015"/>
                <a:gd name="connsiteX26" fmla="*/ 1900 w 10000"/>
                <a:gd name="connsiteY26" fmla="*/ 5674 h 10015"/>
                <a:gd name="connsiteX27" fmla="*/ 1937 w 10000"/>
                <a:gd name="connsiteY27" fmla="*/ 5674 h 10015"/>
                <a:gd name="connsiteX28" fmla="*/ 1937 w 10000"/>
                <a:gd name="connsiteY28" fmla="*/ 5630 h 10015"/>
                <a:gd name="connsiteX29" fmla="*/ 2028 w 10000"/>
                <a:gd name="connsiteY29" fmla="*/ 5630 h 10015"/>
                <a:gd name="connsiteX30" fmla="*/ 2028 w 10000"/>
                <a:gd name="connsiteY30" fmla="*/ 5552 h 10015"/>
                <a:gd name="connsiteX31" fmla="*/ 2271 w 10000"/>
                <a:gd name="connsiteY31" fmla="*/ 5552 h 10015"/>
                <a:gd name="connsiteX32" fmla="*/ 2271 w 10000"/>
                <a:gd name="connsiteY32" fmla="*/ 5405 h 10015"/>
                <a:gd name="connsiteX33" fmla="*/ 2294 w 10000"/>
                <a:gd name="connsiteY33" fmla="*/ 5405 h 10015"/>
                <a:gd name="connsiteX34" fmla="*/ 2294 w 10000"/>
                <a:gd name="connsiteY34" fmla="*/ 5266 h 10015"/>
                <a:gd name="connsiteX35" fmla="*/ 2320 w 10000"/>
                <a:gd name="connsiteY35" fmla="*/ 5266 h 10015"/>
                <a:gd name="connsiteX36" fmla="*/ 2320 w 10000"/>
                <a:gd name="connsiteY36" fmla="*/ 5058 h 10015"/>
                <a:gd name="connsiteX37" fmla="*/ 2338 w 10000"/>
                <a:gd name="connsiteY37" fmla="*/ 5058 h 10015"/>
                <a:gd name="connsiteX38" fmla="*/ 2338 w 10000"/>
                <a:gd name="connsiteY38" fmla="*/ 4894 h 10015"/>
                <a:gd name="connsiteX39" fmla="*/ 2362 w 10000"/>
                <a:gd name="connsiteY39" fmla="*/ 4894 h 10015"/>
                <a:gd name="connsiteX40" fmla="*/ 2362 w 10000"/>
                <a:gd name="connsiteY40" fmla="*/ 4686 h 10015"/>
                <a:gd name="connsiteX41" fmla="*/ 2393 w 10000"/>
                <a:gd name="connsiteY41" fmla="*/ 4686 h 10015"/>
                <a:gd name="connsiteX42" fmla="*/ 2393 w 10000"/>
                <a:gd name="connsiteY42" fmla="*/ 4625 h 10015"/>
                <a:gd name="connsiteX43" fmla="*/ 2690 w 10000"/>
                <a:gd name="connsiteY43" fmla="*/ 4625 h 10015"/>
                <a:gd name="connsiteX44" fmla="*/ 2690 w 10000"/>
                <a:gd name="connsiteY44" fmla="*/ 4521 h 10015"/>
                <a:gd name="connsiteX45" fmla="*/ 2750 w 10000"/>
                <a:gd name="connsiteY45" fmla="*/ 4521 h 10015"/>
                <a:gd name="connsiteX46" fmla="*/ 2750 w 10000"/>
                <a:gd name="connsiteY46" fmla="*/ 4417 h 10015"/>
                <a:gd name="connsiteX47" fmla="*/ 2782 w 10000"/>
                <a:gd name="connsiteY47" fmla="*/ 4417 h 10015"/>
                <a:gd name="connsiteX48" fmla="*/ 2782 w 10000"/>
                <a:gd name="connsiteY48" fmla="*/ 4322 h 10015"/>
                <a:gd name="connsiteX49" fmla="*/ 2808 w 10000"/>
                <a:gd name="connsiteY49" fmla="*/ 4322 h 10015"/>
                <a:gd name="connsiteX50" fmla="*/ 2808 w 10000"/>
                <a:gd name="connsiteY50" fmla="*/ 4192 h 10015"/>
                <a:gd name="connsiteX51" fmla="*/ 2881 w 10000"/>
                <a:gd name="connsiteY51" fmla="*/ 4192 h 10015"/>
                <a:gd name="connsiteX52" fmla="*/ 2881 w 10000"/>
                <a:gd name="connsiteY52" fmla="*/ 4053 h 10015"/>
                <a:gd name="connsiteX53" fmla="*/ 3152 w 10000"/>
                <a:gd name="connsiteY53" fmla="*/ 4053 h 10015"/>
                <a:gd name="connsiteX54" fmla="*/ 3152 w 10000"/>
                <a:gd name="connsiteY54" fmla="*/ 3966 h 10015"/>
                <a:gd name="connsiteX55" fmla="*/ 3233 w 10000"/>
                <a:gd name="connsiteY55" fmla="*/ 3966 h 10015"/>
                <a:gd name="connsiteX56" fmla="*/ 3233 w 10000"/>
                <a:gd name="connsiteY56" fmla="*/ 3906 h 10015"/>
                <a:gd name="connsiteX57" fmla="*/ 3256 w 10000"/>
                <a:gd name="connsiteY57" fmla="*/ 3906 h 10015"/>
                <a:gd name="connsiteX58" fmla="*/ 3256 w 10000"/>
                <a:gd name="connsiteY58" fmla="*/ 3724 h 10015"/>
                <a:gd name="connsiteX59" fmla="*/ 3332 w 10000"/>
                <a:gd name="connsiteY59" fmla="*/ 3724 h 10015"/>
                <a:gd name="connsiteX60" fmla="*/ 3332 w 10000"/>
                <a:gd name="connsiteY60" fmla="*/ 3637 h 10015"/>
                <a:gd name="connsiteX61" fmla="*/ 3621 w 10000"/>
                <a:gd name="connsiteY61" fmla="*/ 3637 h 10015"/>
                <a:gd name="connsiteX62" fmla="*/ 3621 w 10000"/>
                <a:gd name="connsiteY62" fmla="*/ 3577 h 10015"/>
                <a:gd name="connsiteX63" fmla="*/ 3644 w 10000"/>
                <a:gd name="connsiteY63" fmla="*/ 3577 h 10015"/>
                <a:gd name="connsiteX64" fmla="*/ 3644 w 10000"/>
                <a:gd name="connsiteY64" fmla="*/ 3499 h 10015"/>
                <a:gd name="connsiteX65" fmla="*/ 3689 w 10000"/>
                <a:gd name="connsiteY65" fmla="*/ 3499 h 10015"/>
                <a:gd name="connsiteX66" fmla="*/ 3689 w 10000"/>
                <a:gd name="connsiteY66" fmla="*/ 3039 h 10015"/>
                <a:gd name="connsiteX67" fmla="*/ 3720 w 10000"/>
                <a:gd name="connsiteY67" fmla="*/ 3039 h 10015"/>
                <a:gd name="connsiteX68" fmla="*/ 3720 w 10000"/>
                <a:gd name="connsiteY68" fmla="*/ 2901 h 10015"/>
                <a:gd name="connsiteX69" fmla="*/ 3757 w 10000"/>
                <a:gd name="connsiteY69" fmla="*/ 2901 h 10015"/>
                <a:gd name="connsiteX70" fmla="*/ 3757 w 10000"/>
                <a:gd name="connsiteY70" fmla="*/ 2753 h 10015"/>
                <a:gd name="connsiteX71" fmla="*/ 4077 w 10000"/>
                <a:gd name="connsiteY71" fmla="*/ 2753 h 10015"/>
                <a:gd name="connsiteX72" fmla="*/ 4077 w 10000"/>
                <a:gd name="connsiteY72" fmla="*/ 2693 h 10015"/>
                <a:gd name="connsiteX73" fmla="*/ 4121 w 10000"/>
                <a:gd name="connsiteY73" fmla="*/ 2693 h 10015"/>
                <a:gd name="connsiteX74" fmla="*/ 4121 w 10000"/>
                <a:gd name="connsiteY74" fmla="*/ 2589 h 10015"/>
                <a:gd name="connsiteX75" fmla="*/ 4150 w 10000"/>
                <a:gd name="connsiteY75" fmla="*/ 2589 h 10015"/>
                <a:gd name="connsiteX76" fmla="*/ 4150 w 10000"/>
                <a:gd name="connsiteY76" fmla="*/ 2467 h 10015"/>
                <a:gd name="connsiteX77" fmla="*/ 4181 w 10000"/>
                <a:gd name="connsiteY77" fmla="*/ 2467 h 10015"/>
                <a:gd name="connsiteX78" fmla="*/ 4181 w 10000"/>
                <a:gd name="connsiteY78" fmla="*/ 2381 h 10015"/>
                <a:gd name="connsiteX79" fmla="*/ 4213 w 10000"/>
                <a:gd name="connsiteY79" fmla="*/ 2381 h 10015"/>
                <a:gd name="connsiteX80" fmla="*/ 4213 w 10000"/>
                <a:gd name="connsiteY80" fmla="*/ 2303 h 10015"/>
                <a:gd name="connsiteX81" fmla="*/ 4330 w 10000"/>
                <a:gd name="connsiteY81" fmla="*/ 2303 h 10015"/>
                <a:gd name="connsiteX82" fmla="*/ 4330 w 10000"/>
                <a:gd name="connsiteY82" fmla="*/ 2242 h 10015"/>
                <a:gd name="connsiteX83" fmla="*/ 4559 w 10000"/>
                <a:gd name="connsiteY83" fmla="*/ 2242 h 10015"/>
                <a:gd name="connsiteX84" fmla="*/ 4559 w 10000"/>
                <a:gd name="connsiteY84" fmla="*/ 2138 h 10015"/>
                <a:gd name="connsiteX85" fmla="*/ 4619 w 10000"/>
                <a:gd name="connsiteY85" fmla="*/ 2138 h 10015"/>
                <a:gd name="connsiteX86" fmla="*/ 4619 w 10000"/>
                <a:gd name="connsiteY86" fmla="*/ 1991 h 10015"/>
                <a:gd name="connsiteX87" fmla="*/ 4651 w 10000"/>
                <a:gd name="connsiteY87" fmla="*/ 1991 h 10015"/>
                <a:gd name="connsiteX88" fmla="*/ 4651 w 10000"/>
                <a:gd name="connsiteY88" fmla="*/ 1765 h 10015"/>
                <a:gd name="connsiteX89" fmla="*/ 5003 w 10000"/>
                <a:gd name="connsiteY89" fmla="*/ 1765 h 10015"/>
                <a:gd name="connsiteX90" fmla="*/ 5003 w 10000"/>
                <a:gd name="connsiteY90" fmla="*/ 1644 h 10015"/>
                <a:gd name="connsiteX91" fmla="*/ 5070 w 10000"/>
                <a:gd name="connsiteY91" fmla="*/ 1644 h 10015"/>
                <a:gd name="connsiteX92" fmla="*/ 5070 w 10000"/>
                <a:gd name="connsiteY92" fmla="*/ 1540 h 10015"/>
                <a:gd name="connsiteX93" fmla="*/ 5211 w 10000"/>
                <a:gd name="connsiteY93" fmla="*/ 1540 h 10015"/>
                <a:gd name="connsiteX94" fmla="*/ 5211 w 10000"/>
                <a:gd name="connsiteY94" fmla="*/ 1436 h 10015"/>
                <a:gd name="connsiteX95" fmla="*/ 5508 w 10000"/>
                <a:gd name="connsiteY95" fmla="*/ 1436 h 10015"/>
                <a:gd name="connsiteX96" fmla="*/ 5508 w 10000"/>
                <a:gd name="connsiteY96" fmla="*/ 1358 h 10015"/>
                <a:gd name="connsiteX97" fmla="*/ 5563 w 10000"/>
                <a:gd name="connsiteY97" fmla="*/ 1358 h 10015"/>
                <a:gd name="connsiteX98" fmla="*/ 5563 w 10000"/>
                <a:gd name="connsiteY98" fmla="*/ 1228 h 10015"/>
                <a:gd name="connsiteX99" fmla="*/ 5978 w 10000"/>
                <a:gd name="connsiteY99" fmla="*/ 1228 h 10015"/>
                <a:gd name="connsiteX100" fmla="*/ 5978 w 10000"/>
                <a:gd name="connsiteY100" fmla="*/ 1150 h 10015"/>
                <a:gd name="connsiteX101" fmla="*/ 6027 w 10000"/>
                <a:gd name="connsiteY101" fmla="*/ 1150 h 10015"/>
                <a:gd name="connsiteX102" fmla="*/ 6027 w 10000"/>
                <a:gd name="connsiteY102" fmla="*/ 1064 h 10015"/>
                <a:gd name="connsiteX103" fmla="*/ 6371 w 10000"/>
                <a:gd name="connsiteY103" fmla="*/ 1064 h 10015"/>
                <a:gd name="connsiteX104" fmla="*/ 6371 w 10000"/>
                <a:gd name="connsiteY104" fmla="*/ 1003 h 10015"/>
                <a:gd name="connsiteX105" fmla="*/ 6452 w 10000"/>
                <a:gd name="connsiteY105" fmla="*/ 1003 h 10015"/>
                <a:gd name="connsiteX106" fmla="*/ 6452 w 10000"/>
                <a:gd name="connsiteY106" fmla="*/ 968 h 10015"/>
                <a:gd name="connsiteX107" fmla="*/ 7354 w 10000"/>
                <a:gd name="connsiteY107" fmla="*/ 968 h 10015"/>
                <a:gd name="connsiteX108" fmla="*/ 7354 w 10000"/>
                <a:gd name="connsiteY108" fmla="*/ 864 h 10015"/>
                <a:gd name="connsiteX109" fmla="*/ 7445 w 10000"/>
                <a:gd name="connsiteY109" fmla="*/ 864 h 10015"/>
                <a:gd name="connsiteX110" fmla="*/ 7445 w 10000"/>
                <a:gd name="connsiteY110" fmla="*/ 778 h 10015"/>
                <a:gd name="connsiteX111" fmla="*/ 7779 w 10000"/>
                <a:gd name="connsiteY111" fmla="*/ 778 h 10015"/>
                <a:gd name="connsiteX112" fmla="*/ 7779 w 10000"/>
                <a:gd name="connsiteY112" fmla="*/ 717 h 10015"/>
                <a:gd name="connsiteX113" fmla="*/ 7828 w 10000"/>
                <a:gd name="connsiteY113" fmla="*/ 717 h 10015"/>
                <a:gd name="connsiteX114" fmla="*/ 7828 w 10000"/>
                <a:gd name="connsiteY114" fmla="*/ 570 h 10015"/>
                <a:gd name="connsiteX115" fmla="*/ 7928 w 10000"/>
                <a:gd name="connsiteY115" fmla="*/ 570 h 10015"/>
                <a:gd name="connsiteX116" fmla="*/ 7928 w 10000"/>
                <a:gd name="connsiteY116" fmla="*/ 474 h 10015"/>
                <a:gd name="connsiteX117" fmla="*/ 8290 w 10000"/>
                <a:gd name="connsiteY117" fmla="*/ 474 h 10015"/>
                <a:gd name="connsiteX118" fmla="*/ 8290 w 10000"/>
                <a:gd name="connsiteY118" fmla="*/ 431 h 10015"/>
                <a:gd name="connsiteX119" fmla="*/ 8352 w 10000"/>
                <a:gd name="connsiteY119" fmla="*/ 431 h 10015"/>
                <a:gd name="connsiteX120" fmla="*/ 8352 w 10000"/>
                <a:gd name="connsiteY120" fmla="*/ 310 h 10015"/>
                <a:gd name="connsiteX121" fmla="*/ 8686 w 10000"/>
                <a:gd name="connsiteY121" fmla="*/ 310 h 10015"/>
                <a:gd name="connsiteX122" fmla="*/ 8686 w 10000"/>
                <a:gd name="connsiteY122" fmla="*/ 240 h 10015"/>
                <a:gd name="connsiteX123" fmla="*/ 8717 w 10000"/>
                <a:gd name="connsiteY123" fmla="*/ 240 h 10015"/>
                <a:gd name="connsiteX124" fmla="*/ 8717 w 10000"/>
                <a:gd name="connsiteY124" fmla="*/ 180 h 10015"/>
                <a:gd name="connsiteX125" fmla="*/ 9184 w 10000"/>
                <a:gd name="connsiteY125" fmla="*/ 180 h 10015"/>
                <a:gd name="connsiteX126" fmla="*/ 9184 w 10000"/>
                <a:gd name="connsiteY126" fmla="*/ 76 h 10015"/>
                <a:gd name="connsiteX127" fmla="*/ 9486 w 10000"/>
                <a:gd name="connsiteY127" fmla="*/ 76 h 10015"/>
                <a:gd name="connsiteX128" fmla="*/ 9486 w 10000"/>
                <a:gd name="connsiteY128" fmla="*/ 15 h 10015"/>
                <a:gd name="connsiteX129" fmla="*/ 9786 w 10000"/>
                <a:gd name="connsiteY129" fmla="*/ 0 h 10015"/>
                <a:gd name="connsiteX130" fmla="*/ 10000 w 10000"/>
                <a:gd name="connsiteY130" fmla="*/ 15 h 10015"/>
                <a:gd name="connsiteX0" fmla="*/ 0 w 12197"/>
                <a:gd name="connsiteY0" fmla="*/ 10214 h 10214"/>
                <a:gd name="connsiteX1" fmla="*/ 451 w 12197"/>
                <a:gd name="connsiteY1" fmla="*/ 10214 h 10214"/>
                <a:gd name="connsiteX2" fmla="*/ 451 w 12197"/>
                <a:gd name="connsiteY2" fmla="*/ 10093 h 10214"/>
                <a:gd name="connsiteX3" fmla="*/ 912 w 12197"/>
                <a:gd name="connsiteY3" fmla="*/ 10093 h 10214"/>
                <a:gd name="connsiteX4" fmla="*/ 912 w 12197"/>
                <a:gd name="connsiteY4" fmla="*/ 9616 h 10214"/>
                <a:gd name="connsiteX5" fmla="*/ 925 w 12197"/>
                <a:gd name="connsiteY5" fmla="*/ 9616 h 10214"/>
                <a:gd name="connsiteX6" fmla="*/ 925 w 12197"/>
                <a:gd name="connsiteY6" fmla="*/ 8715 h 10214"/>
                <a:gd name="connsiteX7" fmla="*/ 949 w 12197"/>
                <a:gd name="connsiteY7" fmla="*/ 8715 h 10214"/>
                <a:gd name="connsiteX8" fmla="*/ 949 w 12197"/>
                <a:gd name="connsiteY8" fmla="*/ 8386 h 10214"/>
                <a:gd name="connsiteX9" fmla="*/ 998 w 12197"/>
                <a:gd name="connsiteY9" fmla="*/ 8386 h 10214"/>
                <a:gd name="connsiteX10" fmla="*/ 998 w 12197"/>
                <a:gd name="connsiteY10" fmla="*/ 8221 h 10214"/>
                <a:gd name="connsiteX11" fmla="*/ 1228 w 12197"/>
                <a:gd name="connsiteY11" fmla="*/ 8221 h 10214"/>
                <a:gd name="connsiteX12" fmla="*/ 1228 w 12197"/>
                <a:gd name="connsiteY12" fmla="*/ 8134 h 10214"/>
                <a:gd name="connsiteX13" fmla="*/ 1356 w 12197"/>
                <a:gd name="connsiteY13" fmla="*/ 8134 h 10214"/>
                <a:gd name="connsiteX14" fmla="*/ 1356 w 12197"/>
                <a:gd name="connsiteY14" fmla="*/ 7684 h 10214"/>
                <a:gd name="connsiteX15" fmla="*/ 1405 w 12197"/>
                <a:gd name="connsiteY15" fmla="*/ 7684 h 10214"/>
                <a:gd name="connsiteX16" fmla="*/ 1405 w 12197"/>
                <a:gd name="connsiteY16" fmla="*/ 7008 h 10214"/>
                <a:gd name="connsiteX17" fmla="*/ 1431 w 12197"/>
                <a:gd name="connsiteY17" fmla="*/ 7008 h 10214"/>
                <a:gd name="connsiteX18" fmla="*/ 1431 w 12197"/>
                <a:gd name="connsiteY18" fmla="*/ 6904 h 10214"/>
                <a:gd name="connsiteX19" fmla="*/ 1788 w 12197"/>
                <a:gd name="connsiteY19" fmla="*/ 6904 h 10214"/>
                <a:gd name="connsiteX20" fmla="*/ 1788 w 12197"/>
                <a:gd name="connsiteY20" fmla="*/ 6618 h 10214"/>
                <a:gd name="connsiteX21" fmla="*/ 1838 w 12197"/>
                <a:gd name="connsiteY21" fmla="*/ 6618 h 10214"/>
                <a:gd name="connsiteX22" fmla="*/ 1838 w 12197"/>
                <a:gd name="connsiteY22" fmla="*/ 6306 h 10214"/>
                <a:gd name="connsiteX23" fmla="*/ 1874 w 12197"/>
                <a:gd name="connsiteY23" fmla="*/ 6306 h 10214"/>
                <a:gd name="connsiteX24" fmla="*/ 1874 w 12197"/>
                <a:gd name="connsiteY24" fmla="*/ 6081 h 10214"/>
                <a:gd name="connsiteX25" fmla="*/ 1900 w 12197"/>
                <a:gd name="connsiteY25" fmla="*/ 6081 h 10214"/>
                <a:gd name="connsiteX26" fmla="*/ 1900 w 12197"/>
                <a:gd name="connsiteY26" fmla="*/ 5873 h 10214"/>
                <a:gd name="connsiteX27" fmla="*/ 1937 w 12197"/>
                <a:gd name="connsiteY27" fmla="*/ 5873 h 10214"/>
                <a:gd name="connsiteX28" fmla="*/ 1937 w 12197"/>
                <a:gd name="connsiteY28" fmla="*/ 5829 h 10214"/>
                <a:gd name="connsiteX29" fmla="*/ 2028 w 12197"/>
                <a:gd name="connsiteY29" fmla="*/ 5829 h 10214"/>
                <a:gd name="connsiteX30" fmla="*/ 2028 w 12197"/>
                <a:gd name="connsiteY30" fmla="*/ 5751 h 10214"/>
                <a:gd name="connsiteX31" fmla="*/ 2271 w 12197"/>
                <a:gd name="connsiteY31" fmla="*/ 5751 h 10214"/>
                <a:gd name="connsiteX32" fmla="*/ 2271 w 12197"/>
                <a:gd name="connsiteY32" fmla="*/ 5604 h 10214"/>
                <a:gd name="connsiteX33" fmla="*/ 2294 w 12197"/>
                <a:gd name="connsiteY33" fmla="*/ 5604 h 10214"/>
                <a:gd name="connsiteX34" fmla="*/ 2294 w 12197"/>
                <a:gd name="connsiteY34" fmla="*/ 5465 h 10214"/>
                <a:gd name="connsiteX35" fmla="*/ 2320 w 12197"/>
                <a:gd name="connsiteY35" fmla="*/ 5465 h 10214"/>
                <a:gd name="connsiteX36" fmla="*/ 2320 w 12197"/>
                <a:gd name="connsiteY36" fmla="*/ 5257 h 10214"/>
                <a:gd name="connsiteX37" fmla="*/ 2338 w 12197"/>
                <a:gd name="connsiteY37" fmla="*/ 5257 h 10214"/>
                <a:gd name="connsiteX38" fmla="*/ 2338 w 12197"/>
                <a:gd name="connsiteY38" fmla="*/ 5093 h 10214"/>
                <a:gd name="connsiteX39" fmla="*/ 2362 w 12197"/>
                <a:gd name="connsiteY39" fmla="*/ 5093 h 10214"/>
                <a:gd name="connsiteX40" fmla="*/ 2362 w 12197"/>
                <a:gd name="connsiteY40" fmla="*/ 4885 h 10214"/>
                <a:gd name="connsiteX41" fmla="*/ 2393 w 12197"/>
                <a:gd name="connsiteY41" fmla="*/ 4885 h 10214"/>
                <a:gd name="connsiteX42" fmla="*/ 2393 w 12197"/>
                <a:gd name="connsiteY42" fmla="*/ 4824 h 10214"/>
                <a:gd name="connsiteX43" fmla="*/ 2690 w 12197"/>
                <a:gd name="connsiteY43" fmla="*/ 4824 h 10214"/>
                <a:gd name="connsiteX44" fmla="*/ 2690 w 12197"/>
                <a:gd name="connsiteY44" fmla="*/ 4720 h 10214"/>
                <a:gd name="connsiteX45" fmla="*/ 2750 w 12197"/>
                <a:gd name="connsiteY45" fmla="*/ 4720 h 10214"/>
                <a:gd name="connsiteX46" fmla="*/ 2750 w 12197"/>
                <a:gd name="connsiteY46" fmla="*/ 4616 h 10214"/>
                <a:gd name="connsiteX47" fmla="*/ 2782 w 12197"/>
                <a:gd name="connsiteY47" fmla="*/ 4616 h 10214"/>
                <a:gd name="connsiteX48" fmla="*/ 2782 w 12197"/>
                <a:gd name="connsiteY48" fmla="*/ 4521 h 10214"/>
                <a:gd name="connsiteX49" fmla="*/ 2808 w 12197"/>
                <a:gd name="connsiteY49" fmla="*/ 4521 h 10214"/>
                <a:gd name="connsiteX50" fmla="*/ 2808 w 12197"/>
                <a:gd name="connsiteY50" fmla="*/ 4391 h 10214"/>
                <a:gd name="connsiteX51" fmla="*/ 2881 w 12197"/>
                <a:gd name="connsiteY51" fmla="*/ 4391 h 10214"/>
                <a:gd name="connsiteX52" fmla="*/ 2881 w 12197"/>
                <a:gd name="connsiteY52" fmla="*/ 4252 h 10214"/>
                <a:gd name="connsiteX53" fmla="*/ 3152 w 12197"/>
                <a:gd name="connsiteY53" fmla="*/ 4252 h 10214"/>
                <a:gd name="connsiteX54" fmla="*/ 3152 w 12197"/>
                <a:gd name="connsiteY54" fmla="*/ 4165 h 10214"/>
                <a:gd name="connsiteX55" fmla="*/ 3233 w 12197"/>
                <a:gd name="connsiteY55" fmla="*/ 4165 h 10214"/>
                <a:gd name="connsiteX56" fmla="*/ 3233 w 12197"/>
                <a:gd name="connsiteY56" fmla="*/ 4105 h 10214"/>
                <a:gd name="connsiteX57" fmla="*/ 3256 w 12197"/>
                <a:gd name="connsiteY57" fmla="*/ 4105 h 10214"/>
                <a:gd name="connsiteX58" fmla="*/ 3256 w 12197"/>
                <a:gd name="connsiteY58" fmla="*/ 3923 h 10214"/>
                <a:gd name="connsiteX59" fmla="*/ 3332 w 12197"/>
                <a:gd name="connsiteY59" fmla="*/ 3923 h 10214"/>
                <a:gd name="connsiteX60" fmla="*/ 3332 w 12197"/>
                <a:gd name="connsiteY60" fmla="*/ 3836 h 10214"/>
                <a:gd name="connsiteX61" fmla="*/ 3621 w 12197"/>
                <a:gd name="connsiteY61" fmla="*/ 3836 h 10214"/>
                <a:gd name="connsiteX62" fmla="*/ 3621 w 12197"/>
                <a:gd name="connsiteY62" fmla="*/ 3776 h 10214"/>
                <a:gd name="connsiteX63" fmla="*/ 3644 w 12197"/>
                <a:gd name="connsiteY63" fmla="*/ 3776 h 10214"/>
                <a:gd name="connsiteX64" fmla="*/ 3644 w 12197"/>
                <a:gd name="connsiteY64" fmla="*/ 3698 h 10214"/>
                <a:gd name="connsiteX65" fmla="*/ 3689 w 12197"/>
                <a:gd name="connsiteY65" fmla="*/ 3698 h 10214"/>
                <a:gd name="connsiteX66" fmla="*/ 3689 w 12197"/>
                <a:gd name="connsiteY66" fmla="*/ 3238 h 10214"/>
                <a:gd name="connsiteX67" fmla="*/ 3720 w 12197"/>
                <a:gd name="connsiteY67" fmla="*/ 3238 h 10214"/>
                <a:gd name="connsiteX68" fmla="*/ 3720 w 12197"/>
                <a:gd name="connsiteY68" fmla="*/ 3100 h 10214"/>
                <a:gd name="connsiteX69" fmla="*/ 3757 w 12197"/>
                <a:gd name="connsiteY69" fmla="*/ 3100 h 10214"/>
                <a:gd name="connsiteX70" fmla="*/ 3757 w 12197"/>
                <a:gd name="connsiteY70" fmla="*/ 2952 h 10214"/>
                <a:gd name="connsiteX71" fmla="*/ 4077 w 12197"/>
                <a:gd name="connsiteY71" fmla="*/ 2952 h 10214"/>
                <a:gd name="connsiteX72" fmla="*/ 4077 w 12197"/>
                <a:gd name="connsiteY72" fmla="*/ 2892 h 10214"/>
                <a:gd name="connsiteX73" fmla="*/ 4121 w 12197"/>
                <a:gd name="connsiteY73" fmla="*/ 2892 h 10214"/>
                <a:gd name="connsiteX74" fmla="*/ 4121 w 12197"/>
                <a:gd name="connsiteY74" fmla="*/ 2788 h 10214"/>
                <a:gd name="connsiteX75" fmla="*/ 4150 w 12197"/>
                <a:gd name="connsiteY75" fmla="*/ 2788 h 10214"/>
                <a:gd name="connsiteX76" fmla="*/ 4150 w 12197"/>
                <a:gd name="connsiteY76" fmla="*/ 2666 h 10214"/>
                <a:gd name="connsiteX77" fmla="*/ 4181 w 12197"/>
                <a:gd name="connsiteY77" fmla="*/ 2666 h 10214"/>
                <a:gd name="connsiteX78" fmla="*/ 4181 w 12197"/>
                <a:gd name="connsiteY78" fmla="*/ 2580 h 10214"/>
                <a:gd name="connsiteX79" fmla="*/ 4213 w 12197"/>
                <a:gd name="connsiteY79" fmla="*/ 2580 h 10214"/>
                <a:gd name="connsiteX80" fmla="*/ 4213 w 12197"/>
                <a:gd name="connsiteY80" fmla="*/ 2502 h 10214"/>
                <a:gd name="connsiteX81" fmla="*/ 4330 w 12197"/>
                <a:gd name="connsiteY81" fmla="*/ 2502 h 10214"/>
                <a:gd name="connsiteX82" fmla="*/ 4330 w 12197"/>
                <a:gd name="connsiteY82" fmla="*/ 2441 h 10214"/>
                <a:gd name="connsiteX83" fmla="*/ 4559 w 12197"/>
                <a:gd name="connsiteY83" fmla="*/ 2441 h 10214"/>
                <a:gd name="connsiteX84" fmla="*/ 4559 w 12197"/>
                <a:gd name="connsiteY84" fmla="*/ 2337 h 10214"/>
                <a:gd name="connsiteX85" fmla="*/ 4619 w 12197"/>
                <a:gd name="connsiteY85" fmla="*/ 2337 h 10214"/>
                <a:gd name="connsiteX86" fmla="*/ 4619 w 12197"/>
                <a:gd name="connsiteY86" fmla="*/ 2190 h 10214"/>
                <a:gd name="connsiteX87" fmla="*/ 4651 w 12197"/>
                <a:gd name="connsiteY87" fmla="*/ 2190 h 10214"/>
                <a:gd name="connsiteX88" fmla="*/ 4651 w 12197"/>
                <a:gd name="connsiteY88" fmla="*/ 1964 h 10214"/>
                <a:gd name="connsiteX89" fmla="*/ 5003 w 12197"/>
                <a:gd name="connsiteY89" fmla="*/ 1964 h 10214"/>
                <a:gd name="connsiteX90" fmla="*/ 5003 w 12197"/>
                <a:gd name="connsiteY90" fmla="*/ 1843 h 10214"/>
                <a:gd name="connsiteX91" fmla="*/ 5070 w 12197"/>
                <a:gd name="connsiteY91" fmla="*/ 1843 h 10214"/>
                <a:gd name="connsiteX92" fmla="*/ 5070 w 12197"/>
                <a:gd name="connsiteY92" fmla="*/ 1739 h 10214"/>
                <a:gd name="connsiteX93" fmla="*/ 5211 w 12197"/>
                <a:gd name="connsiteY93" fmla="*/ 1739 h 10214"/>
                <a:gd name="connsiteX94" fmla="*/ 5211 w 12197"/>
                <a:gd name="connsiteY94" fmla="*/ 1635 h 10214"/>
                <a:gd name="connsiteX95" fmla="*/ 5508 w 12197"/>
                <a:gd name="connsiteY95" fmla="*/ 1635 h 10214"/>
                <a:gd name="connsiteX96" fmla="*/ 5508 w 12197"/>
                <a:gd name="connsiteY96" fmla="*/ 1557 h 10214"/>
                <a:gd name="connsiteX97" fmla="*/ 5563 w 12197"/>
                <a:gd name="connsiteY97" fmla="*/ 1557 h 10214"/>
                <a:gd name="connsiteX98" fmla="*/ 5563 w 12197"/>
                <a:gd name="connsiteY98" fmla="*/ 1427 h 10214"/>
                <a:gd name="connsiteX99" fmla="*/ 5978 w 12197"/>
                <a:gd name="connsiteY99" fmla="*/ 1427 h 10214"/>
                <a:gd name="connsiteX100" fmla="*/ 5978 w 12197"/>
                <a:gd name="connsiteY100" fmla="*/ 1349 h 10214"/>
                <a:gd name="connsiteX101" fmla="*/ 6027 w 12197"/>
                <a:gd name="connsiteY101" fmla="*/ 1349 h 10214"/>
                <a:gd name="connsiteX102" fmla="*/ 6027 w 12197"/>
                <a:gd name="connsiteY102" fmla="*/ 1263 h 10214"/>
                <a:gd name="connsiteX103" fmla="*/ 6371 w 12197"/>
                <a:gd name="connsiteY103" fmla="*/ 1263 h 10214"/>
                <a:gd name="connsiteX104" fmla="*/ 6371 w 12197"/>
                <a:gd name="connsiteY104" fmla="*/ 1202 h 10214"/>
                <a:gd name="connsiteX105" fmla="*/ 6452 w 12197"/>
                <a:gd name="connsiteY105" fmla="*/ 1202 h 10214"/>
                <a:gd name="connsiteX106" fmla="*/ 6452 w 12197"/>
                <a:gd name="connsiteY106" fmla="*/ 1167 h 10214"/>
                <a:gd name="connsiteX107" fmla="*/ 7354 w 12197"/>
                <a:gd name="connsiteY107" fmla="*/ 1167 h 10214"/>
                <a:gd name="connsiteX108" fmla="*/ 7354 w 12197"/>
                <a:gd name="connsiteY108" fmla="*/ 1063 h 10214"/>
                <a:gd name="connsiteX109" fmla="*/ 7445 w 12197"/>
                <a:gd name="connsiteY109" fmla="*/ 1063 h 10214"/>
                <a:gd name="connsiteX110" fmla="*/ 7445 w 12197"/>
                <a:gd name="connsiteY110" fmla="*/ 977 h 10214"/>
                <a:gd name="connsiteX111" fmla="*/ 7779 w 12197"/>
                <a:gd name="connsiteY111" fmla="*/ 977 h 10214"/>
                <a:gd name="connsiteX112" fmla="*/ 7779 w 12197"/>
                <a:gd name="connsiteY112" fmla="*/ 916 h 10214"/>
                <a:gd name="connsiteX113" fmla="*/ 7828 w 12197"/>
                <a:gd name="connsiteY113" fmla="*/ 916 h 10214"/>
                <a:gd name="connsiteX114" fmla="*/ 7828 w 12197"/>
                <a:gd name="connsiteY114" fmla="*/ 769 h 10214"/>
                <a:gd name="connsiteX115" fmla="*/ 7928 w 12197"/>
                <a:gd name="connsiteY115" fmla="*/ 769 h 10214"/>
                <a:gd name="connsiteX116" fmla="*/ 7928 w 12197"/>
                <a:gd name="connsiteY116" fmla="*/ 673 h 10214"/>
                <a:gd name="connsiteX117" fmla="*/ 8290 w 12197"/>
                <a:gd name="connsiteY117" fmla="*/ 673 h 10214"/>
                <a:gd name="connsiteX118" fmla="*/ 8290 w 12197"/>
                <a:gd name="connsiteY118" fmla="*/ 630 h 10214"/>
                <a:gd name="connsiteX119" fmla="*/ 8352 w 12197"/>
                <a:gd name="connsiteY119" fmla="*/ 630 h 10214"/>
                <a:gd name="connsiteX120" fmla="*/ 8352 w 12197"/>
                <a:gd name="connsiteY120" fmla="*/ 509 h 10214"/>
                <a:gd name="connsiteX121" fmla="*/ 8686 w 12197"/>
                <a:gd name="connsiteY121" fmla="*/ 509 h 10214"/>
                <a:gd name="connsiteX122" fmla="*/ 8686 w 12197"/>
                <a:gd name="connsiteY122" fmla="*/ 439 h 10214"/>
                <a:gd name="connsiteX123" fmla="*/ 8717 w 12197"/>
                <a:gd name="connsiteY123" fmla="*/ 439 h 10214"/>
                <a:gd name="connsiteX124" fmla="*/ 8717 w 12197"/>
                <a:gd name="connsiteY124" fmla="*/ 379 h 10214"/>
                <a:gd name="connsiteX125" fmla="*/ 9184 w 12197"/>
                <a:gd name="connsiteY125" fmla="*/ 379 h 10214"/>
                <a:gd name="connsiteX126" fmla="*/ 9184 w 12197"/>
                <a:gd name="connsiteY126" fmla="*/ 275 h 10214"/>
                <a:gd name="connsiteX127" fmla="*/ 9486 w 12197"/>
                <a:gd name="connsiteY127" fmla="*/ 275 h 10214"/>
                <a:gd name="connsiteX128" fmla="*/ 9486 w 12197"/>
                <a:gd name="connsiteY128" fmla="*/ 214 h 10214"/>
                <a:gd name="connsiteX129" fmla="*/ 9786 w 12197"/>
                <a:gd name="connsiteY129" fmla="*/ 199 h 10214"/>
                <a:gd name="connsiteX130" fmla="*/ 12197 w 12197"/>
                <a:gd name="connsiteY130" fmla="*/ 0 h 10214"/>
                <a:gd name="connsiteX0" fmla="*/ 0 w 12197"/>
                <a:gd name="connsiteY0" fmla="*/ 10214 h 10214"/>
                <a:gd name="connsiteX1" fmla="*/ 451 w 12197"/>
                <a:gd name="connsiteY1" fmla="*/ 10214 h 10214"/>
                <a:gd name="connsiteX2" fmla="*/ 451 w 12197"/>
                <a:gd name="connsiteY2" fmla="*/ 10093 h 10214"/>
                <a:gd name="connsiteX3" fmla="*/ 912 w 12197"/>
                <a:gd name="connsiteY3" fmla="*/ 10093 h 10214"/>
                <a:gd name="connsiteX4" fmla="*/ 912 w 12197"/>
                <a:gd name="connsiteY4" fmla="*/ 9616 h 10214"/>
                <a:gd name="connsiteX5" fmla="*/ 925 w 12197"/>
                <a:gd name="connsiteY5" fmla="*/ 9616 h 10214"/>
                <a:gd name="connsiteX6" fmla="*/ 925 w 12197"/>
                <a:gd name="connsiteY6" fmla="*/ 8715 h 10214"/>
                <a:gd name="connsiteX7" fmla="*/ 949 w 12197"/>
                <a:gd name="connsiteY7" fmla="*/ 8715 h 10214"/>
                <a:gd name="connsiteX8" fmla="*/ 949 w 12197"/>
                <a:gd name="connsiteY8" fmla="*/ 8386 h 10214"/>
                <a:gd name="connsiteX9" fmla="*/ 998 w 12197"/>
                <a:gd name="connsiteY9" fmla="*/ 8386 h 10214"/>
                <a:gd name="connsiteX10" fmla="*/ 998 w 12197"/>
                <a:gd name="connsiteY10" fmla="*/ 8221 h 10214"/>
                <a:gd name="connsiteX11" fmla="*/ 1228 w 12197"/>
                <a:gd name="connsiteY11" fmla="*/ 8221 h 10214"/>
                <a:gd name="connsiteX12" fmla="*/ 1228 w 12197"/>
                <a:gd name="connsiteY12" fmla="*/ 8134 h 10214"/>
                <a:gd name="connsiteX13" fmla="*/ 1356 w 12197"/>
                <a:gd name="connsiteY13" fmla="*/ 8134 h 10214"/>
                <a:gd name="connsiteX14" fmla="*/ 1356 w 12197"/>
                <a:gd name="connsiteY14" fmla="*/ 7684 h 10214"/>
                <a:gd name="connsiteX15" fmla="*/ 1405 w 12197"/>
                <a:gd name="connsiteY15" fmla="*/ 7684 h 10214"/>
                <a:gd name="connsiteX16" fmla="*/ 1405 w 12197"/>
                <a:gd name="connsiteY16" fmla="*/ 7008 h 10214"/>
                <a:gd name="connsiteX17" fmla="*/ 1431 w 12197"/>
                <a:gd name="connsiteY17" fmla="*/ 7008 h 10214"/>
                <a:gd name="connsiteX18" fmla="*/ 1431 w 12197"/>
                <a:gd name="connsiteY18" fmla="*/ 6904 h 10214"/>
                <a:gd name="connsiteX19" fmla="*/ 1788 w 12197"/>
                <a:gd name="connsiteY19" fmla="*/ 6904 h 10214"/>
                <a:gd name="connsiteX20" fmla="*/ 1788 w 12197"/>
                <a:gd name="connsiteY20" fmla="*/ 6618 h 10214"/>
                <a:gd name="connsiteX21" fmla="*/ 1838 w 12197"/>
                <a:gd name="connsiteY21" fmla="*/ 6618 h 10214"/>
                <a:gd name="connsiteX22" fmla="*/ 1838 w 12197"/>
                <a:gd name="connsiteY22" fmla="*/ 6306 h 10214"/>
                <a:gd name="connsiteX23" fmla="*/ 1874 w 12197"/>
                <a:gd name="connsiteY23" fmla="*/ 6306 h 10214"/>
                <a:gd name="connsiteX24" fmla="*/ 1874 w 12197"/>
                <a:gd name="connsiteY24" fmla="*/ 6081 h 10214"/>
                <a:gd name="connsiteX25" fmla="*/ 1900 w 12197"/>
                <a:gd name="connsiteY25" fmla="*/ 6081 h 10214"/>
                <a:gd name="connsiteX26" fmla="*/ 1900 w 12197"/>
                <a:gd name="connsiteY26" fmla="*/ 5873 h 10214"/>
                <a:gd name="connsiteX27" fmla="*/ 1937 w 12197"/>
                <a:gd name="connsiteY27" fmla="*/ 5873 h 10214"/>
                <a:gd name="connsiteX28" fmla="*/ 1937 w 12197"/>
                <a:gd name="connsiteY28" fmla="*/ 5829 h 10214"/>
                <a:gd name="connsiteX29" fmla="*/ 2028 w 12197"/>
                <a:gd name="connsiteY29" fmla="*/ 5829 h 10214"/>
                <a:gd name="connsiteX30" fmla="*/ 2028 w 12197"/>
                <a:gd name="connsiteY30" fmla="*/ 5751 h 10214"/>
                <a:gd name="connsiteX31" fmla="*/ 2271 w 12197"/>
                <a:gd name="connsiteY31" fmla="*/ 5751 h 10214"/>
                <a:gd name="connsiteX32" fmla="*/ 2271 w 12197"/>
                <a:gd name="connsiteY32" fmla="*/ 5604 h 10214"/>
                <a:gd name="connsiteX33" fmla="*/ 2294 w 12197"/>
                <a:gd name="connsiteY33" fmla="*/ 5604 h 10214"/>
                <a:gd name="connsiteX34" fmla="*/ 2294 w 12197"/>
                <a:gd name="connsiteY34" fmla="*/ 5465 h 10214"/>
                <a:gd name="connsiteX35" fmla="*/ 2320 w 12197"/>
                <a:gd name="connsiteY35" fmla="*/ 5465 h 10214"/>
                <a:gd name="connsiteX36" fmla="*/ 2320 w 12197"/>
                <a:gd name="connsiteY36" fmla="*/ 5257 h 10214"/>
                <a:gd name="connsiteX37" fmla="*/ 2338 w 12197"/>
                <a:gd name="connsiteY37" fmla="*/ 5257 h 10214"/>
                <a:gd name="connsiteX38" fmla="*/ 2338 w 12197"/>
                <a:gd name="connsiteY38" fmla="*/ 5093 h 10214"/>
                <a:gd name="connsiteX39" fmla="*/ 2362 w 12197"/>
                <a:gd name="connsiteY39" fmla="*/ 5093 h 10214"/>
                <a:gd name="connsiteX40" fmla="*/ 2362 w 12197"/>
                <a:gd name="connsiteY40" fmla="*/ 4885 h 10214"/>
                <a:gd name="connsiteX41" fmla="*/ 2393 w 12197"/>
                <a:gd name="connsiteY41" fmla="*/ 4885 h 10214"/>
                <a:gd name="connsiteX42" fmla="*/ 2393 w 12197"/>
                <a:gd name="connsiteY42" fmla="*/ 4824 h 10214"/>
                <a:gd name="connsiteX43" fmla="*/ 2690 w 12197"/>
                <a:gd name="connsiteY43" fmla="*/ 4824 h 10214"/>
                <a:gd name="connsiteX44" fmla="*/ 2690 w 12197"/>
                <a:gd name="connsiteY44" fmla="*/ 4720 h 10214"/>
                <a:gd name="connsiteX45" fmla="*/ 2750 w 12197"/>
                <a:gd name="connsiteY45" fmla="*/ 4720 h 10214"/>
                <a:gd name="connsiteX46" fmla="*/ 2750 w 12197"/>
                <a:gd name="connsiteY46" fmla="*/ 4616 h 10214"/>
                <a:gd name="connsiteX47" fmla="*/ 2782 w 12197"/>
                <a:gd name="connsiteY47" fmla="*/ 4616 h 10214"/>
                <a:gd name="connsiteX48" fmla="*/ 2782 w 12197"/>
                <a:gd name="connsiteY48" fmla="*/ 4521 h 10214"/>
                <a:gd name="connsiteX49" fmla="*/ 2808 w 12197"/>
                <a:gd name="connsiteY49" fmla="*/ 4521 h 10214"/>
                <a:gd name="connsiteX50" fmla="*/ 2808 w 12197"/>
                <a:gd name="connsiteY50" fmla="*/ 4391 h 10214"/>
                <a:gd name="connsiteX51" fmla="*/ 2881 w 12197"/>
                <a:gd name="connsiteY51" fmla="*/ 4391 h 10214"/>
                <a:gd name="connsiteX52" fmla="*/ 2881 w 12197"/>
                <a:gd name="connsiteY52" fmla="*/ 4252 h 10214"/>
                <a:gd name="connsiteX53" fmla="*/ 3152 w 12197"/>
                <a:gd name="connsiteY53" fmla="*/ 4252 h 10214"/>
                <a:gd name="connsiteX54" fmla="*/ 3152 w 12197"/>
                <a:gd name="connsiteY54" fmla="*/ 4165 h 10214"/>
                <a:gd name="connsiteX55" fmla="*/ 3233 w 12197"/>
                <a:gd name="connsiteY55" fmla="*/ 4165 h 10214"/>
                <a:gd name="connsiteX56" fmla="*/ 3233 w 12197"/>
                <a:gd name="connsiteY56" fmla="*/ 4105 h 10214"/>
                <a:gd name="connsiteX57" fmla="*/ 3256 w 12197"/>
                <a:gd name="connsiteY57" fmla="*/ 4105 h 10214"/>
                <a:gd name="connsiteX58" fmla="*/ 3256 w 12197"/>
                <a:gd name="connsiteY58" fmla="*/ 3923 h 10214"/>
                <a:gd name="connsiteX59" fmla="*/ 3332 w 12197"/>
                <a:gd name="connsiteY59" fmla="*/ 3923 h 10214"/>
                <a:gd name="connsiteX60" fmla="*/ 3332 w 12197"/>
                <a:gd name="connsiteY60" fmla="*/ 3836 h 10214"/>
                <a:gd name="connsiteX61" fmla="*/ 3621 w 12197"/>
                <a:gd name="connsiteY61" fmla="*/ 3836 h 10214"/>
                <a:gd name="connsiteX62" fmla="*/ 3621 w 12197"/>
                <a:gd name="connsiteY62" fmla="*/ 3776 h 10214"/>
                <a:gd name="connsiteX63" fmla="*/ 3644 w 12197"/>
                <a:gd name="connsiteY63" fmla="*/ 3776 h 10214"/>
                <a:gd name="connsiteX64" fmla="*/ 3644 w 12197"/>
                <a:gd name="connsiteY64" fmla="*/ 3698 h 10214"/>
                <a:gd name="connsiteX65" fmla="*/ 3689 w 12197"/>
                <a:gd name="connsiteY65" fmla="*/ 3698 h 10214"/>
                <a:gd name="connsiteX66" fmla="*/ 3689 w 12197"/>
                <a:gd name="connsiteY66" fmla="*/ 3238 h 10214"/>
                <a:gd name="connsiteX67" fmla="*/ 3720 w 12197"/>
                <a:gd name="connsiteY67" fmla="*/ 3238 h 10214"/>
                <a:gd name="connsiteX68" fmla="*/ 3720 w 12197"/>
                <a:gd name="connsiteY68" fmla="*/ 3100 h 10214"/>
                <a:gd name="connsiteX69" fmla="*/ 3757 w 12197"/>
                <a:gd name="connsiteY69" fmla="*/ 3100 h 10214"/>
                <a:gd name="connsiteX70" fmla="*/ 3757 w 12197"/>
                <a:gd name="connsiteY70" fmla="*/ 2952 h 10214"/>
                <a:gd name="connsiteX71" fmla="*/ 4077 w 12197"/>
                <a:gd name="connsiteY71" fmla="*/ 2952 h 10214"/>
                <a:gd name="connsiteX72" fmla="*/ 4077 w 12197"/>
                <a:gd name="connsiteY72" fmla="*/ 2892 h 10214"/>
                <a:gd name="connsiteX73" fmla="*/ 4121 w 12197"/>
                <a:gd name="connsiteY73" fmla="*/ 2892 h 10214"/>
                <a:gd name="connsiteX74" fmla="*/ 4121 w 12197"/>
                <a:gd name="connsiteY74" fmla="*/ 2788 h 10214"/>
                <a:gd name="connsiteX75" fmla="*/ 4150 w 12197"/>
                <a:gd name="connsiteY75" fmla="*/ 2788 h 10214"/>
                <a:gd name="connsiteX76" fmla="*/ 4150 w 12197"/>
                <a:gd name="connsiteY76" fmla="*/ 2666 h 10214"/>
                <a:gd name="connsiteX77" fmla="*/ 4181 w 12197"/>
                <a:gd name="connsiteY77" fmla="*/ 2666 h 10214"/>
                <a:gd name="connsiteX78" fmla="*/ 4181 w 12197"/>
                <a:gd name="connsiteY78" fmla="*/ 2580 h 10214"/>
                <a:gd name="connsiteX79" fmla="*/ 4213 w 12197"/>
                <a:gd name="connsiteY79" fmla="*/ 2580 h 10214"/>
                <a:gd name="connsiteX80" fmla="*/ 4213 w 12197"/>
                <a:gd name="connsiteY80" fmla="*/ 2502 h 10214"/>
                <a:gd name="connsiteX81" fmla="*/ 4330 w 12197"/>
                <a:gd name="connsiteY81" fmla="*/ 2502 h 10214"/>
                <a:gd name="connsiteX82" fmla="*/ 4330 w 12197"/>
                <a:gd name="connsiteY82" fmla="*/ 2441 h 10214"/>
                <a:gd name="connsiteX83" fmla="*/ 4559 w 12197"/>
                <a:gd name="connsiteY83" fmla="*/ 2441 h 10214"/>
                <a:gd name="connsiteX84" fmla="*/ 4559 w 12197"/>
                <a:gd name="connsiteY84" fmla="*/ 2337 h 10214"/>
                <a:gd name="connsiteX85" fmla="*/ 4619 w 12197"/>
                <a:gd name="connsiteY85" fmla="*/ 2337 h 10214"/>
                <a:gd name="connsiteX86" fmla="*/ 4619 w 12197"/>
                <a:gd name="connsiteY86" fmla="*/ 2190 h 10214"/>
                <a:gd name="connsiteX87" fmla="*/ 4651 w 12197"/>
                <a:gd name="connsiteY87" fmla="*/ 2190 h 10214"/>
                <a:gd name="connsiteX88" fmla="*/ 4651 w 12197"/>
                <a:gd name="connsiteY88" fmla="*/ 1964 h 10214"/>
                <a:gd name="connsiteX89" fmla="*/ 5003 w 12197"/>
                <a:gd name="connsiteY89" fmla="*/ 1964 h 10214"/>
                <a:gd name="connsiteX90" fmla="*/ 5003 w 12197"/>
                <a:gd name="connsiteY90" fmla="*/ 1843 h 10214"/>
                <a:gd name="connsiteX91" fmla="*/ 5070 w 12197"/>
                <a:gd name="connsiteY91" fmla="*/ 1843 h 10214"/>
                <a:gd name="connsiteX92" fmla="*/ 5070 w 12197"/>
                <a:gd name="connsiteY92" fmla="*/ 1739 h 10214"/>
                <a:gd name="connsiteX93" fmla="*/ 5211 w 12197"/>
                <a:gd name="connsiteY93" fmla="*/ 1739 h 10214"/>
                <a:gd name="connsiteX94" fmla="*/ 5211 w 12197"/>
                <a:gd name="connsiteY94" fmla="*/ 1635 h 10214"/>
                <a:gd name="connsiteX95" fmla="*/ 5508 w 12197"/>
                <a:gd name="connsiteY95" fmla="*/ 1635 h 10214"/>
                <a:gd name="connsiteX96" fmla="*/ 5508 w 12197"/>
                <a:gd name="connsiteY96" fmla="*/ 1557 h 10214"/>
                <a:gd name="connsiteX97" fmla="*/ 5563 w 12197"/>
                <a:gd name="connsiteY97" fmla="*/ 1557 h 10214"/>
                <a:gd name="connsiteX98" fmla="*/ 5563 w 12197"/>
                <a:gd name="connsiteY98" fmla="*/ 1427 h 10214"/>
                <a:gd name="connsiteX99" fmla="*/ 5978 w 12197"/>
                <a:gd name="connsiteY99" fmla="*/ 1427 h 10214"/>
                <a:gd name="connsiteX100" fmla="*/ 5978 w 12197"/>
                <a:gd name="connsiteY100" fmla="*/ 1349 h 10214"/>
                <a:gd name="connsiteX101" fmla="*/ 6027 w 12197"/>
                <a:gd name="connsiteY101" fmla="*/ 1349 h 10214"/>
                <a:gd name="connsiteX102" fmla="*/ 6027 w 12197"/>
                <a:gd name="connsiteY102" fmla="*/ 1263 h 10214"/>
                <a:gd name="connsiteX103" fmla="*/ 6371 w 12197"/>
                <a:gd name="connsiteY103" fmla="*/ 1263 h 10214"/>
                <a:gd name="connsiteX104" fmla="*/ 6371 w 12197"/>
                <a:gd name="connsiteY104" fmla="*/ 1202 h 10214"/>
                <a:gd name="connsiteX105" fmla="*/ 6452 w 12197"/>
                <a:gd name="connsiteY105" fmla="*/ 1202 h 10214"/>
                <a:gd name="connsiteX106" fmla="*/ 6452 w 12197"/>
                <a:gd name="connsiteY106" fmla="*/ 1167 h 10214"/>
                <a:gd name="connsiteX107" fmla="*/ 7354 w 12197"/>
                <a:gd name="connsiteY107" fmla="*/ 1167 h 10214"/>
                <a:gd name="connsiteX108" fmla="*/ 7354 w 12197"/>
                <a:gd name="connsiteY108" fmla="*/ 1063 h 10214"/>
                <a:gd name="connsiteX109" fmla="*/ 7445 w 12197"/>
                <a:gd name="connsiteY109" fmla="*/ 1063 h 10214"/>
                <a:gd name="connsiteX110" fmla="*/ 7445 w 12197"/>
                <a:gd name="connsiteY110" fmla="*/ 977 h 10214"/>
                <a:gd name="connsiteX111" fmla="*/ 7779 w 12197"/>
                <a:gd name="connsiteY111" fmla="*/ 977 h 10214"/>
                <a:gd name="connsiteX112" fmla="*/ 7779 w 12197"/>
                <a:gd name="connsiteY112" fmla="*/ 916 h 10214"/>
                <a:gd name="connsiteX113" fmla="*/ 7828 w 12197"/>
                <a:gd name="connsiteY113" fmla="*/ 916 h 10214"/>
                <a:gd name="connsiteX114" fmla="*/ 7828 w 12197"/>
                <a:gd name="connsiteY114" fmla="*/ 769 h 10214"/>
                <a:gd name="connsiteX115" fmla="*/ 7928 w 12197"/>
                <a:gd name="connsiteY115" fmla="*/ 769 h 10214"/>
                <a:gd name="connsiteX116" fmla="*/ 7928 w 12197"/>
                <a:gd name="connsiteY116" fmla="*/ 673 h 10214"/>
                <a:gd name="connsiteX117" fmla="*/ 8290 w 12197"/>
                <a:gd name="connsiteY117" fmla="*/ 673 h 10214"/>
                <a:gd name="connsiteX118" fmla="*/ 8290 w 12197"/>
                <a:gd name="connsiteY118" fmla="*/ 630 h 10214"/>
                <a:gd name="connsiteX119" fmla="*/ 8352 w 12197"/>
                <a:gd name="connsiteY119" fmla="*/ 630 h 10214"/>
                <a:gd name="connsiteX120" fmla="*/ 8352 w 12197"/>
                <a:gd name="connsiteY120" fmla="*/ 509 h 10214"/>
                <a:gd name="connsiteX121" fmla="*/ 8686 w 12197"/>
                <a:gd name="connsiteY121" fmla="*/ 509 h 10214"/>
                <a:gd name="connsiteX122" fmla="*/ 8686 w 12197"/>
                <a:gd name="connsiteY122" fmla="*/ 439 h 10214"/>
                <a:gd name="connsiteX123" fmla="*/ 8717 w 12197"/>
                <a:gd name="connsiteY123" fmla="*/ 439 h 10214"/>
                <a:gd name="connsiteX124" fmla="*/ 8717 w 12197"/>
                <a:gd name="connsiteY124" fmla="*/ 379 h 10214"/>
                <a:gd name="connsiteX125" fmla="*/ 9184 w 12197"/>
                <a:gd name="connsiteY125" fmla="*/ 379 h 10214"/>
                <a:gd name="connsiteX126" fmla="*/ 9184 w 12197"/>
                <a:gd name="connsiteY126" fmla="*/ 275 h 10214"/>
                <a:gd name="connsiteX127" fmla="*/ 9486 w 12197"/>
                <a:gd name="connsiteY127" fmla="*/ 275 h 10214"/>
                <a:gd name="connsiteX128" fmla="*/ 9486 w 12197"/>
                <a:gd name="connsiteY128" fmla="*/ 214 h 10214"/>
                <a:gd name="connsiteX129" fmla="*/ 9786 w 12197"/>
                <a:gd name="connsiteY129" fmla="*/ 199 h 10214"/>
                <a:gd name="connsiteX130" fmla="*/ 12197 w 12197"/>
                <a:gd name="connsiteY130" fmla="*/ 0 h 10214"/>
                <a:gd name="connsiteX0" fmla="*/ 0 w 12197"/>
                <a:gd name="connsiteY0" fmla="*/ 10214 h 10214"/>
                <a:gd name="connsiteX1" fmla="*/ 451 w 12197"/>
                <a:gd name="connsiteY1" fmla="*/ 10214 h 10214"/>
                <a:gd name="connsiteX2" fmla="*/ 451 w 12197"/>
                <a:gd name="connsiteY2" fmla="*/ 10093 h 10214"/>
                <a:gd name="connsiteX3" fmla="*/ 912 w 12197"/>
                <a:gd name="connsiteY3" fmla="*/ 10093 h 10214"/>
                <a:gd name="connsiteX4" fmla="*/ 912 w 12197"/>
                <a:gd name="connsiteY4" fmla="*/ 9616 h 10214"/>
                <a:gd name="connsiteX5" fmla="*/ 925 w 12197"/>
                <a:gd name="connsiteY5" fmla="*/ 9616 h 10214"/>
                <a:gd name="connsiteX6" fmla="*/ 925 w 12197"/>
                <a:gd name="connsiteY6" fmla="*/ 8715 h 10214"/>
                <a:gd name="connsiteX7" fmla="*/ 949 w 12197"/>
                <a:gd name="connsiteY7" fmla="*/ 8715 h 10214"/>
                <a:gd name="connsiteX8" fmla="*/ 949 w 12197"/>
                <a:gd name="connsiteY8" fmla="*/ 8386 h 10214"/>
                <a:gd name="connsiteX9" fmla="*/ 998 w 12197"/>
                <a:gd name="connsiteY9" fmla="*/ 8386 h 10214"/>
                <a:gd name="connsiteX10" fmla="*/ 998 w 12197"/>
                <a:gd name="connsiteY10" fmla="*/ 8221 h 10214"/>
                <a:gd name="connsiteX11" fmla="*/ 1228 w 12197"/>
                <a:gd name="connsiteY11" fmla="*/ 8221 h 10214"/>
                <a:gd name="connsiteX12" fmla="*/ 1228 w 12197"/>
                <a:gd name="connsiteY12" fmla="*/ 8134 h 10214"/>
                <a:gd name="connsiteX13" fmla="*/ 1356 w 12197"/>
                <a:gd name="connsiteY13" fmla="*/ 8134 h 10214"/>
                <a:gd name="connsiteX14" fmla="*/ 1356 w 12197"/>
                <a:gd name="connsiteY14" fmla="*/ 7684 h 10214"/>
                <a:gd name="connsiteX15" fmla="*/ 1405 w 12197"/>
                <a:gd name="connsiteY15" fmla="*/ 7684 h 10214"/>
                <a:gd name="connsiteX16" fmla="*/ 1405 w 12197"/>
                <a:gd name="connsiteY16" fmla="*/ 7008 h 10214"/>
                <a:gd name="connsiteX17" fmla="*/ 1431 w 12197"/>
                <a:gd name="connsiteY17" fmla="*/ 7008 h 10214"/>
                <a:gd name="connsiteX18" fmla="*/ 1431 w 12197"/>
                <a:gd name="connsiteY18" fmla="*/ 6904 h 10214"/>
                <a:gd name="connsiteX19" fmla="*/ 1788 w 12197"/>
                <a:gd name="connsiteY19" fmla="*/ 6904 h 10214"/>
                <a:gd name="connsiteX20" fmla="*/ 1788 w 12197"/>
                <a:gd name="connsiteY20" fmla="*/ 6618 h 10214"/>
                <a:gd name="connsiteX21" fmla="*/ 1838 w 12197"/>
                <a:gd name="connsiteY21" fmla="*/ 6618 h 10214"/>
                <a:gd name="connsiteX22" fmla="*/ 1838 w 12197"/>
                <a:gd name="connsiteY22" fmla="*/ 6306 h 10214"/>
                <a:gd name="connsiteX23" fmla="*/ 1874 w 12197"/>
                <a:gd name="connsiteY23" fmla="*/ 6306 h 10214"/>
                <a:gd name="connsiteX24" fmla="*/ 1874 w 12197"/>
                <a:gd name="connsiteY24" fmla="*/ 6081 h 10214"/>
                <a:gd name="connsiteX25" fmla="*/ 1900 w 12197"/>
                <a:gd name="connsiteY25" fmla="*/ 6081 h 10214"/>
                <a:gd name="connsiteX26" fmla="*/ 1900 w 12197"/>
                <a:gd name="connsiteY26" fmla="*/ 5873 h 10214"/>
                <a:gd name="connsiteX27" fmla="*/ 1937 w 12197"/>
                <a:gd name="connsiteY27" fmla="*/ 5873 h 10214"/>
                <a:gd name="connsiteX28" fmla="*/ 1937 w 12197"/>
                <a:gd name="connsiteY28" fmla="*/ 5829 h 10214"/>
                <a:gd name="connsiteX29" fmla="*/ 2028 w 12197"/>
                <a:gd name="connsiteY29" fmla="*/ 5829 h 10214"/>
                <a:gd name="connsiteX30" fmla="*/ 2028 w 12197"/>
                <a:gd name="connsiteY30" fmla="*/ 5751 h 10214"/>
                <a:gd name="connsiteX31" fmla="*/ 2271 w 12197"/>
                <a:gd name="connsiteY31" fmla="*/ 5751 h 10214"/>
                <a:gd name="connsiteX32" fmla="*/ 2271 w 12197"/>
                <a:gd name="connsiteY32" fmla="*/ 5604 h 10214"/>
                <a:gd name="connsiteX33" fmla="*/ 2294 w 12197"/>
                <a:gd name="connsiteY33" fmla="*/ 5604 h 10214"/>
                <a:gd name="connsiteX34" fmla="*/ 2294 w 12197"/>
                <a:gd name="connsiteY34" fmla="*/ 5465 h 10214"/>
                <a:gd name="connsiteX35" fmla="*/ 2320 w 12197"/>
                <a:gd name="connsiteY35" fmla="*/ 5465 h 10214"/>
                <a:gd name="connsiteX36" fmla="*/ 2320 w 12197"/>
                <a:gd name="connsiteY36" fmla="*/ 5257 h 10214"/>
                <a:gd name="connsiteX37" fmla="*/ 2338 w 12197"/>
                <a:gd name="connsiteY37" fmla="*/ 5257 h 10214"/>
                <a:gd name="connsiteX38" fmla="*/ 2338 w 12197"/>
                <a:gd name="connsiteY38" fmla="*/ 5093 h 10214"/>
                <a:gd name="connsiteX39" fmla="*/ 2362 w 12197"/>
                <a:gd name="connsiteY39" fmla="*/ 5093 h 10214"/>
                <a:gd name="connsiteX40" fmla="*/ 2362 w 12197"/>
                <a:gd name="connsiteY40" fmla="*/ 4885 h 10214"/>
                <a:gd name="connsiteX41" fmla="*/ 2393 w 12197"/>
                <a:gd name="connsiteY41" fmla="*/ 4885 h 10214"/>
                <a:gd name="connsiteX42" fmla="*/ 2393 w 12197"/>
                <a:gd name="connsiteY42" fmla="*/ 4824 h 10214"/>
                <a:gd name="connsiteX43" fmla="*/ 2690 w 12197"/>
                <a:gd name="connsiteY43" fmla="*/ 4824 h 10214"/>
                <a:gd name="connsiteX44" fmla="*/ 2690 w 12197"/>
                <a:gd name="connsiteY44" fmla="*/ 4720 h 10214"/>
                <a:gd name="connsiteX45" fmla="*/ 2750 w 12197"/>
                <a:gd name="connsiteY45" fmla="*/ 4720 h 10214"/>
                <a:gd name="connsiteX46" fmla="*/ 2750 w 12197"/>
                <a:gd name="connsiteY46" fmla="*/ 4616 h 10214"/>
                <a:gd name="connsiteX47" fmla="*/ 2782 w 12197"/>
                <a:gd name="connsiteY47" fmla="*/ 4616 h 10214"/>
                <a:gd name="connsiteX48" fmla="*/ 2782 w 12197"/>
                <a:gd name="connsiteY48" fmla="*/ 4521 h 10214"/>
                <a:gd name="connsiteX49" fmla="*/ 2808 w 12197"/>
                <a:gd name="connsiteY49" fmla="*/ 4521 h 10214"/>
                <a:gd name="connsiteX50" fmla="*/ 2808 w 12197"/>
                <a:gd name="connsiteY50" fmla="*/ 4391 h 10214"/>
                <a:gd name="connsiteX51" fmla="*/ 2881 w 12197"/>
                <a:gd name="connsiteY51" fmla="*/ 4391 h 10214"/>
                <a:gd name="connsiteX52" fmla="*/ 2881 w 12197"/>
                <a:gd name="connsiteY52" fmla="*/ 4252 h 10214"/>
                <a:gd name="connsiteX53" fmla="*/ 3152 w 12197"/>
                <a:gd name="connsiteY53" fmla="*/ 4252 h 10214"/>
                <a:gd name="connsiteX54" fmla="*/ 3152 w 12197"/>
                <a:gd name="connsiteY54" fmla="*/ 4165 h 10214"/>
                <a:gd name="connsiteX55" fmla="*/ 3233 w 12197"/>
                <a:gd name="connsiteY55" fmla="*/ 4165 h 10214"/>
                <a:gd name="connsiteX56" fmla="*/ 3233 w 12197"/>
                <a:gd name="connsiteY56" fmla="*/ 4105 h 10214"/>
                <a:gd name="connsiteX57" fmla="*/ 3256 w 12197"/>
                <a:gd name="connsiteY57" fmla="*/ 4105 h 10214"/>
                <a:gd name="connsiteX58" fmla="*/ 3256 w 12197"/>
                <a:gd name="connsiteY58" fmla="*/ 3923 h 10214"/>
                <a:gd name="connsiteX59" fmla="*/ 3332 w 12197"/>
                <a:gd name="connsiteY59" fmla="*/ 3923 h 10214"/>
                <a:gd name="connsiteX60" fmla="*/ 3332 w 12197"/>
                <a:gd name="connsiteY60" fmla="*/ 3836 h 10214"/>
                <a:gd name="connsiteX61" fmla="*/ 3621 w 12197"/>
                <a:gd name="connsiteY61" fmla="*/ 3836 h 10214"/>
                <a:gd name="connsiteX62" fmla="*/ 3621 w 12197"/>
                <a:gd name="connsiteY62" fmla="*/ 3776 h 10214"/>
                <a:gd name="connsiteX63" fmla="*/ 3644 w 12197"/>
                <a:gd name="connsiteY63" fmla="*/ 3776 h 10214"/>
                <a:gd name="connsiteX64" fmla="*/ 3644 w 12197"/>
                <a:gd name="connsiteY64" fmla="*/ 3698 h 10214"/>
                <a:gd name="connsiteX65" fmla="*/ 3689 w 12197"/>
                <a:gd name="connsiteY65" fmla="*/ 3698 h 10214"/>
                <a:gd name="connsiteX66" fmla="*/ 3689 w 12197"/>
                <a:gd name="connsiteY66" fmla="*/ 3238 h 10214"/>
                <a:gd name="connsiteX67" fmla="*/ 3720 w 12197"/>
                <a:gd name="connsiteY67" fmla="*/ 3238 h 10214"/>
                <a:gd name="connsiteX68" fmla="*/ 3720 w 12197"/>
                <a:gd name="connsiteY68" fmla="*/ 3100 h 10214"/>
                <a:gd name="connsiteX69" fmla="*/ 3757 w 12197"/>
                <a:gd name="connsiteY69" fmla="*/ 3100 h 10214"/>
                <a:gd name="connsiteX70" fmla="*/ 3757 w 12197"/>
                <a:gd name="connsiteY70" fmla="*/ 2952 h 10214"/>
                <a:gd name="connsiteX71" fmla="*/ 4077 w 12197"/>
                <a:gd name="connsiteY71" fmla="*/ 2952 h 10214"/>
                <a:gd name="connsiteX72" fmla="*/ 4077 w 12197"/>
                <a:gd name="connsiteY72" fmla="*/ 2892 h 10214"/>
                <a:gd name="connsiteX73" fmla="*/ 4121 w 12197"/>
                <a:gd name="connsiteY73" fmla="*/ 2892 h 10214"/>
                <a:gd name="connsiteX74" fmla="*/ 4121 w 12197"/>
                <a:gd name="connsiteY74" fmla="*/ 2788 h 10214"/>
                <a:gd name="connsiteX75" fmla="*/ 4150 w 12197"/>
                <a:gd name="connsiteY75" fmla="*/ 2788 h 10214"/>
                <a:gd name="connsiteX76" fmla="*/ 4150 w 12197"/>
                <a:gd name="connsiteY76" fmla="*/ 2666 h 10214"/>
                <a:gd name="connsiteX77" fmla="*/ 4181 w 12197"/>
                <a:gd name="connsiteY77" fmla="*/ 2666 h 10214"/>
                <a:gd name="connsiteX78" fmla="*/ 4181 w 12197"/>
                <a:gd name="connsiteY78" fmla="*/ 2580 h 10214"/>
                <a:gd name="connsiteX79" fmla="*/ 4213 w 12197"/>
                <a:gd name="connsiteY79" fmla="*/ 2580 h 10214"/>
                <a:gd name="connsiteX80" fmla="*/ 4213 w 12197"/>
                <a:gd name="connsiteY80" fmla="*/ 2502 h 10214"/>
                <a:gd name="connsiteX81" fmla="*/ 4330 w 12197"/>
                <a:gd name="connsiteY81" fmla="*/ 2502 h 10214"/>
                <a:gd name="connsiteX82" fmla="*/ 4330 w 12197"/>
                <a:gd name="connsiteY82" fmla="*/ 2441 h 10214"/>
                <a:gd name="connsiteX83" fmla="*/ 4559 w 12197"/>
                <a:gd name="connsiteY83" fmla="*/ 2441 h 10214"/>
                <a:gd name="connsiteX84" fmla="*/ 4559 w 12197"/>
                <a:gd name="connsiteY84" fmla="*/ 2337 h 10214"/>
                <a:gd name="connsiteX85" fmla="*/ 4619 w 12197"/>
                <a:gd name="connsiteY85" fmla="*/ 2337 h 10214"/>
                <a:gd name="connsiteX86" fmla="*/ 4619 w 12197"/>
                <a:gd name="connsiteY86" fmla="*/ 2190 h 10214"/>
                <a:gd name="connsiteX87" fmla="*/ 4651 w 12197"/>
                <a:gd name="connsiteY87" fmla="*/ 2190 h 10214"/>
                <a:gd name="connsiteX88" fmla="*/ 4651 w 12197"/>
                <a:gd name="connsiteY88" fmla="*/ 1964 h 10214"/>
                <a:gd name="connsiteX89" fmla="*/ 5003 w 12197"/>
                <a:gd name="connsiteY89" fmla="*/ 1964 h 10214"/>
                <a:gd name="connsiteX90" fmla="*/ 5003 w 12197"/>
                <a:gd name="connsiteY90" fmla="*/ 1843 h 10214"/>
                <a:gd name="connsiteX91" fmla="*/ 5070 w 12197"/>
                <a:gd name="connsiteY91" fmla="*/ 1843 h 10214"/>
                <a:gd name="connsiteX92" fmla="*/ 5070 w 12197"/>
                <a:gd name="connsiteY92" fmla="*/ 1739 h 10214"/>
                <a:gd name="connsiteX93" fmla="*/ 5211 w 12197"/>
                <a:gd name="connsiteY93" fmla="*/ 1739 h 10214"/>
                <a:gd name="connsiteX94" fmla="*/ 5211 w 12197"/>
                <a:gd name="connsiteY94" fmla="*/ 1635 h 10214"/>
                <a:gd name="connsiteX95" fmla="*/ 5508 w 12197"/>
                <a:gd name="connsiteY95" fmla="*/ 1635 h 10214"/>
                <a:gd name="connsiteX96" fmla="*/ 5508 w 12197"/>
                <a:gd name="connsiteY96" fmla="*/ 1557 h 10214"/>
                <a:gd name="connsiteX97" fmla="*/ 5563 w 12197"/>
                <a:gd name="connsiteY97" fmla="*/ 1557 h 10214"/>
                <a:gd name="connsiteX98" fmla="*/ 5563 w 12197"/>
                <a:gd name="connsiteY98" fmla="*/ 1427 h 10214"/>
                <a:gd name="connsiteX99" fmla="*/ 5978 w 12197"/>
                <a:gd name="connsiteY99" fmla="*/ 1427 h 10214"/>
                <a:gd name="connsiteX100" fmla="*/ 5978 w 12197"/>
                <a:gd name="connsiteY100" fmla="*/ 1349 h 10214"/>
                <a:gd name="connsiteX101" fmla="*/ 6027 w 12197"/>
                <a:gd name="connsiteY101" fmla="*/ 1349 h 10214"/>
                <a:gd name="connsiteX102" fmla="*/ 6027 w 12197"/>
                <a:gd name="connsiteY102" fmla="*/ 1263 h 10214"/>
                <a:gd name="connsiteX103" fmla="*/ 6371 w 12197"/>
                <a:gd name="connsiteY103" fmla="*/ 1263 h 10214"/>
                <a:gd name="connsiteX104" fmla="*/ 6371 w 12197"/>
                <a:gd name="connsiteY104" fmla="*/ 1202 h 10214"/>
                <a:gd name="connsiteX105" fmla="*/ 6452 w 12197"/>
                <a:gd name="connsiteY105" fmla="*/ 1202 h 10214"/>
                <a:gd name="connsiteX106" fmla="*/ 6452 w 12197"/>
                <a:gd name="connsiteY106" fmla="*/ 1167 h 10214"/>
                <a:gd name="connsiteX107" fmla="*/ 7354 w 12197"/>
                <a:gd name="connsiteY107" fmla="*/ 1167 h 10214"/>
                <a:gd name="connsiteX108" fmla="*/ 7354 w 12197"/>
                <a:gd name="connsiteY108" fmla="*/ 1063 h 10214"/>
                <a:gd name="connsiteX109" fmla="*/ 7445 w 12197"/>
                <a:gd name="connsiteY109" fmla="*/ 1063 h 10214"/>
                <a:gd name="connsiteX110" fmla="*/ 7445 w 12197"/>
                <a:gd name="connsiteY110" fmla="*/ 977 h 10214"/>
                <a:gd name="connsiteX111" fmla="*/ 7779 w 12197"/>
                <a:gd name="connsiteY111" fmla="*/ 977 h 10214"/>
                <a:gd name="connsiteX112" fmla="*/ 7779 w 12197"/>
                <a:gd name="connsiteY112" fmla="*/ 916 h 10214"/>
                <a:gd name="connsiteX113" fmla="*/ 7828 w 12197"/>
                <a:gd name="connsiteY113" fmla="*/ 916 h 10214"/>
                <a:gd name="connsiteX114" fmla="*/ 7828 w 12197"/>
                <a:gd name="connsiteY114" fmla="*/ 769 h 10214"/>
                <a:gd name="connsiteX115" fmla="*/ 7928 w 12197"/>
                <a:gd name="connsiteY115" fmla="*/ 769 h 10214"/>
                <a:gd name="connsiteX116" fmla="*/ 7928 w 12197"/>
                <a:gd name="connsiteY116" fmla="*/ 673 h 10214"/>
                <a:gd name="connsiteX117" fmla="*/ 8290 w 12197"/>
                <a:gd name="connsiteY117" fmla="*/ 673 h 10214"/>
                <a:gd name="connsiteX118" fmla="*/ 8290 w 12197"/>
                <a:gd name="connsiteY118" fmla="*/ 630 h 10214"/>
                <a:gd name="connsiteX119" fmla="*/ 8352 w 12197"/>
                <a:gd name="connsiteY119" fmla="*/ 630 h 10214"/>
                <a:gd name="connsiteX120" fmla="*/ 8352 w 12197"/>
                <a:gd name="connsiteY120" fmla="*/ 509 h 10214"/>
                <a:gd name="connsiteX121" fmla="*/ 8686 w 12197"/>
                <a:gd name="connsiteY121" fmla="*/ 509 h 10214"/>
                <a:gd name="connsiteX122" fmla="*/ 8686 w 12197"/>
                <a:gd name="connsiteY122" fmla="*/ 439 h 10214"/>
                <a:gd name="connsiteX123" fmla="*/ 8717 w 12197"/>
                <a:gd name="connsiteY123" fmla="*/ 439 h 10214"/>
                <a:gd name="connsiteX124" fmla="*/ 8717 w 12197"/>
                <a:gd name="connsiteY124" fmla="*/ 379 h 10214"/>
                <a:gd name="connsiteX125" fmla="*/ 9184 w 12197"/>
                <a:gd name="connsiteY125" fmla="*/ 379 h 10214"/>
                <a:gd name="connsiteX126" fmla="*/ 9184 w 12197"/>
                <a:gd name="connsiteY126" fmla="*/ 275 h 10214"/>
                <a:gd name="connsiteX127" fmla="*/ 9486 w 12197"/>
                <a:gd name="connsiteY127" fmla="*/ 275 h 10214"/>
                <a:gd name="connsiteX128" fmla="*/ 9486 w 12197"/>
                <a:gd name="connsiteY128" fmla="*/ 214 h 10214"/>
                <a:gd name="connsiteX129" fmla="*/ 9786 w 12197"/>
                <a:gd name="connsiteY129" fmla="*/ 199 h 10214"/>
                <a:gd name="connsiteX130" fmla="*/ 12197 w 12197"/>
                <a:gd name="connsiteY130" fmla="*/ 0 h 10214"/>
                <a:gd name="connsiteX0" fmla="*/ 0 w 12197"/>
                <a:gd name="connsiteY0" fmla="*/ 10214 h 10214"/>
                <a:gd name="connsiteX1" fmla="*/ 451 w 12197"/>
                <a:gd name="connsiteY1" fmla="*/ 10214 h 10214"/>
                <a:gd name="connsiteX2" fmla="*/ 451 w 12197"/>
                <a:gd name="connsiteY2" fmla="*/ 10093 h 10214"/>
                <a:gd name="connsiteX3" fmla="*/ 912 w 12197"/>
                <a:gd name="connsiteY3" fmla="*/ 10093 h 10214"/>
                <a:gd name="connsiteX4" fmla="*/ 912 w 12197"/>
                <a:gd name="connsiteY4" fmla="*/ 9616 h 10214"/>
                <a:gd name="connsiteX5" fmla="*/ 925 w 12197"/>
                <a:gd name="connsiteY5" fmla="*/ 9616 h 10214"/>
                <a:gd name="connsiteX6" fmla="*/ 925 w 12197"/>
                <a:gd name="connsiteY6" fmla="*/ 8715 h 10214"/>
                <a:gd name="connsiteX7" fmla="*/ 949 w 12197"/>
                <a:gd name="connsiteY7" fmla="*/ 8715 h 10214"/>
                <a:gd name="connsiteX8" fmla="*/ 949 w 12197"/>
                <a:gd name="connsiteY8" fmla="*/ 8386 h 10214"/>
                <a:gd name="connsiteX9" fmla="*/ 998 w 12197"/>
                <a:gd name="connsiteY9" fmla="*/ 8386 h 10214"/>
                <a:gd name="connsiteX10" fmla="*/ 998 w 12197"/>
                <a:gd name="connsiteY10" fmla="*/ 8221 h 10214"/>
                <a:gd name="connsiteX11" fmla="*/ 1228 w 12197"/>
                <a:gd name="connsiteY11" fmla="*/ 8221 h 10214"/>
                <a:gd name="connsiteX12" fmla="*/ 1228 w 12197"/>
                <a:gd name="connsiteY12" fmla="*/ 8134 h 10214"/>
                <a:gd name="connsiteX13" fmla="*/ 1356 w 12197"/>
                <a:gd name="connsiteY13" fmla="*/ 8134 h 10214"/>
                <a:gd name="connsiteX14" fmla="*/ 1356 w 12197"/>
                <a:gd name="connsiteY14" fmla="*/ 7684 h 10214"/>
                <a:gd name="connsiteX15" fmla="*/ 1405 w 12197"/>
                <a:gd name="connsiteY15" fmla="*/ 7684 h 10214"/>
                <a:gd name="connsiteX16" fmla="*/ 1405 w 12197"/>
                <a:gd name="connsiteY16" fmla="*/ 7008 h 10214"/>
                <a:gd name="connsiteX17" fmla="*/ 1431 w 12197"/>
                <a:gd name="connsiteY17" fmla="*/ 7008 h 10214"/>
                <a:gd name="connsiteX18" fmla="*/ 1431 w 12197"/>
                <a:gd name="connsiteY18" fmla="*/ 6904 h 10214"/>
                <a:gd name="connsiteX19" fmla="*/ 1788 w 12197"/>
                <a:gd name="connsiteY19" fmla="*/ 6904 h 10214"/>
                <a:gd name="connsiteX20" fmla="*/ 1788 w 12197"/>
                <a:gd name="connsiteY20" fmla="*/ 6618 h 10214"/>
                <a:gd name="connsiteX21" fmla="*/ 1838 w 12197"/>
                <a:gd name="connsiteY21" fmla="*/ 6618 h 10214"/>
                <a:gd name="connsiteX22" fmla="*/ 1838 w 12197"/>
                <a:gd name="connsiteY22" fmla="*/ 6306 h 10214"/>
                <a:gd name="connsiteX23" fmla="*/ 1874 w 12197"/>
                <a:gd name="connsiteY23" fmla="*/ 6306 h 10214"/>
                <a:gd name="connsiteX24" fmla="*/ 1874 w 12197"/>
                <a:gd name="connsiteY24" fmla="*/ 6081 h 10214"/>
                <a:gd name="connsiteX25" fmla="*/ 1900 w 12197"/>
                <a:gd name="connsiteY25" fmla="*/ 6081 h 10214"/>
                <a:gd name="connsiteX26" fmla="*/ 1900 w 12197"/>
                <a:gd name="connsiteY26" fmla="*/ 5873 h 10214"/>
                <a:gd name="connsiteX27" fmla="*/ 1937 w 12197"/>
                <a:gd name="connsiteY27" fmla="*/ 5873 h 10214"/>
                <a:gd name="connsiteX28" fmla="*/ 1937 w 12197"/>
                <a:gd name="connsiteY28" fmla="*/ 5829 h 10214"/>
                <a:gd name="connsiteX29" fmla="*/ 2028 w 12197"/>
                <a:gd name="connsiteY29" fmla="*/ 5829 h 10214"/>
                <a:gd name="connsiteX30" fmla="*/ 2028 w 12197"/>
                <a:gd name="connsiteY30" fmla="*/ 5751 h 10214"/>
                <a:gd name="connsiteX31" fmla="*/ 2271 w 12197"/>
                <a:gd name="connsiteY31" fmla="*/ 5751 h 10214"/>
                <a:gd name="connsiteX32" fmla="*/ 2271 w 12197"/>
                <a:gd name="connsiteY32" fmla="*/ 5604 h 10214"/>
                <a:gd name="connsiteX33" fmla="*/ 2294 w 12197"/>
                <a:gd name="connsiteY33" fmla="*/ 5604 h 10214"/>
                <a:gd name="connsiteX34" fmla="*/ 2294 w 12197"/>
                <a:gd name="connsiteY34" fmla="*/ 5465 h 10214"/>
                <a:gd name="connsiteX35" fmla="*/ 2320 w 12197"/>
                <a:gd name="connsiteY35" fmla="*/ 5465 h 10214"/>
                <a:gd name="connsiteX36" fmla="*/ 2320 w 12197"/>
                <a:gd name="connsiteY36" fmla="*/ 5257 h 10214"/>
                <a:gd name="connsiteX37" fmla="*/ 2338 w 12197"/>
                <a:gd name="connsiteY37" fmla="*/ 5257 h 10214"/>
                <a:gd name="connsiteX38" fmla="*/ 2338 w 12197"/>
                <a:gd name="connsiteY38" fmla="*/ 5093 h 10214"/>
                <a:gd name="connsiteX39" fmla="*/ 2362 w 12197"/>
                <a:gd name="connsiteY39" fmla="*/ 5093 h 10214"/>
                <a:gd name="connsiteX40" fmla="*/ 2362 w 12197"/>
                <a:gd name="connsiteY40" fmla="*/ 4885 h 10214"/>
                <a:gd name="connsiteX41" fmla="*/ 2393 w 12197"/>
                <a:gd name="connsiteY41" fmla="*/ 4885 h 10214"/>
                <a:gd name="connsiteX42" fmla="*/ 2393 w 12197"/>
                <a:gd name="connsiteY42" fmla="*/ 4824 h 10214"/>
                <a:gd name="connsiteX43" fmla="*/ 2690 w 12197"/>
                <a:gd name="connsiteY43" fmla="*/ 4824 h 10214"/>
                <a:gd name="connsiteX44" fmla="*/ 2690 w 12197"/>
                <a:gd name="connsiteY44" fmla="*/ 4720 h 10214"/>
                <a:gd name="connsiteX45" fmla="*/ 2750 w 12197"/>
                <a:gd name="connsiteY45" fmla="*/ 4720 h 10214"/>
                <a:gd name="connsiteX46" fmla="*/ 2750 w 12197"/>
                <a:gd name="connsiteY46" fmla="*/ 4616 h 10214"/>
                <a:gd name="connsiteX47" fmla="*/ 2782 w 12197"/>
                <a:gd name="connsiteY47" fmla="*/ 4616 h 10214"/>
                <a:gd name="connsiteX48" fmla="*/ 2782 w 12197"/>
                <a:gd name="connsiteY48" fmla="*/ 4521 h 10214"/>
                <a:gd name="connsiteX49" fmla="*/ 2808 w 12197"/>
                <a:gd name="connsiteY49" fmla="*/ 4521 h 10214"/>
                <a:gd name="connsiteX50" fmla="*/ 2808 w 12197"/>
                <a:gd name="connsiteY50" fmla="*/ 4391 h 10214"/>
                <a:gd name="connsiteX51" fmla="*/ 2881 w 12197"/>
                <a:gd name="connsiteY51" fmla="*/ 4391 h 10214"/>
                <a:gd name="connsiteX52" fmla="*/ 2881 w 12197"/>
                <a:gd name="connsiteY52" fmla="*/ 4252 h 10214"/>
                <a:gd name="connsiteX53" fmla="*/ 3152 w 12197"/>
                <a:gd name="connsiteY53" fmla="*/ 4252 h 10214"/>
                <a:gd name="connsiteX54" fmla="*/ 3152 w 12197"/>
                <a:gd name="connsiteY54" fmla="*/ 4165 h 10214"/>
                <a:gd name="connsiteX55" fmla="*/ 3233 w 12197"/>
                <a:gd name="connsiteY55" fmla="*/ 4165 h 10214"/>
                <a:gd name="connsiteX56" fmla="*/ 3233 w 12197"/>
                <a:gd name="connsiteY56" fmla="*/ 4105 h 10214"/>
                <a:gd name="connsiteX57" fmla="*/ 3256 w 12197"/>
                <a:gd name="connsiteY57" fmla="*/ 4105 h 10214"/>
                <a:gd name="connsiteX58" fmla="*/ 3256 w 12197"/>
                <a:gd name="connsiteY58" fmla="*/ 3923 h 10214"/>
                <a:gd name="connsiteX59" fmla="*/ 3332 w 12197"/>
                <a:gd name="connsiteY59" fmla="*/ 3923 h 10214"/>
                <a:gd name="connsiteX60" fmla="*/ 3332 w 12197"/>
                <a:gd name="connsiteY60" fmla="*/ 3836 h 10214"/>
                <a:gd name="connsiteX61" fmla="*/ 3621 w 12197"/>
                <a:gd name="connsiteY61" fmla="*/ 3836 h 10214"/>
                <a:gd name="connsiteX62" fmla="*/ 3621 w 12197"/>
                <a:gd name="connsiteY62" fmla="*/ 3776 h 10214"/>
                <a:gd name="connsiteX63" fmla="*/ 3644 w 12197"/>
                <a:gd name="connsiteY63" fmla="*/ 3776 h 10214"/>
                <a:gd name="connsiteX64" fmla="*/ 3644 w 12197"/>
                <a:gd name="connsiteY64" fmla="*/ 3698 h 10214"/>
                <a:gd name="connsiteX65" fmla="*/ 3689 w 12197"/>
                <a:gd name="connsiteY65" fmla="*/ 3698 h 10214"/>
                <a:gd name="connsiteX66" fmla="*/ 3689 w 12197"/>
                <a:gd name="connsiteY66" fmla="*/ 3238 h 10214"/>
                <a:gd name="connsiteX67" fmla="*/ 3720 w 12197"/>
                <a:gd name="connsiteY67" fmla="*/ 3238 h 10214"/>
                <a:gd name="connsiteX68" fmla="*/ 3720 w 12197"/>
                <a:gd name="connsiteY68" fmla="*/ 3100 h 10214"/>
                <a:gd name="connsiteX69" fmla="*/ 3757 w 12197"/>
                <a:gd name="connsiteY69" fmla="*/ 3100 h 10214"/>
                <a:gd name="connsiteX70" fmla="*/ 3757 w 12197"/>
                <a:gd name="connsiteY70" fmla="*/ 2952 h 10214"/>
                <a:gd name="connsiteX71" fmla="*/ 4077 w 12197"/>
                <a:gd name="connsiteY71" fmla="*/ 2952 h 10214"/>
                <a:gd name="connsiteX72" fmla="*/ 4077 w 12197"/>
                <a:gd name="connsiteY72" fmla="*/ 2892 h 10214"/>
                <a:gd name="connsiteX73" fmla="*/ 4121 w 12197"/>
                <a:gd name="connsiteY73" fmla="*/ 2892 h 10214"/>
                <a:gd name="connsiteX74" fmla="*/ 4121 w 12197"/>
                <a:gd name="connsiteY74" fmla="*/ 2788 h 10214"/>
                <a:gd name="connsiteX75" fmla="*/ 4150 w 12197"/>
                <a:gd name="connsiteY75" fmla="*/ 2788 h 10214"/>
                <a:gd name="connsiteX76" fmla="*/ 4150 w 12197"/>
                <a:gd name="connsiteY76" fmla="*/ 2666 h 10214"/>
                <a:gd name="connsiteX77" fmla="*/ 4181 w 12197"/>
                <a:gd name="connsiteY77" fmla="*/ 2666 h 10214"/>
                <a:gd name="connsiteX78" fmla="*/ 4181 w 12197"/>
                <a:gd name="connsiteY78" fmla="*/ 2580 h 10214"/>
                <a:gd name="connsiteX79" fmla="*/ 4213 w 12197"/>
                <a:gd name="connsiteY79" fmla="*/ 2580 h 10214"/>
                <a:gd name="connsiteX80" fmla="*/ 4213 w 12197"/>
                <a:gd name="connsiteY80" fmla="*/ 2502 h 10214"/>
                <a:gd name="connsiteX81" fmla="*/ 4330 w 12197"/>
                <a:gd name="connsiteY81" fmla="*/ 2502 h 10214"/>
                <a:gd name="connsiteX82" fmla="*/ 4330 w 12197"/>
                <a:gd name="connsiteY82" fmla="*/ 2441 h 10214"/>
                <a:gd name="connsiteX83" fmla="*/ 4559 w 12197"/>
                <a:gd name="connsiteY83" fmla="*/ 2441 h 10214"/>
                <a:gd name="connsiteX84" fmla="*/ 4559 w 12197"/>
                <a:gd name="connsiteY84" fmla="*/ 2337 h 10214"/>
                <a:gd name="connsiteX85" fmla="*/ 4619 w 12197"/>
                <a:gd name="connsiteY85" fmla="*/ 2337 h 10214"/>
                <a:gd name="connsiteX86" fmla="*/ 4619 w 12197"/>
                <a:gd name="connsiteY86" fmla="*/ 2190 h 10214"/>
                <a:gd name="connsiteX87" fmla="*/ 4651 w 12197"/>
                <a:gd name="connsiteY87" fmla="*/ 2190 h 10214"/>
                <a:gd name="connsiteX88" fmla="*/ 4651 w 12197"/>
                <a:gd name="connsiteY88" fmla="*/ 1964 h 10214"/>
                <a:gd name="connsiteX89" fmla="*/ 5003 w 12197"/>
                <a:gd name="connsiteY89" fmla="*/ 1964 h 10214"/>
                <a:gd name="connsiteX90" fmla="*/ 5003 w 12197"/>
                <a:gd name="connsiteY90" fmla="*/ 1843 h 10214"/>
                <a:gd name="connsiteX91" fmla="*/ 5070 w 12197"/>
                <a:gd name="connsiteY91" fmla="*/ 1843 h 10214"/>
                <a:gd name="connsiteX92" fmla="*/ 5070 w 12197"/>
                <a:gd name="connsiteY92" fmla="*/ 1739 h 10214"/>
                <a:gd name="connsiteX93" fmla="*/ 5211 w 12197"/>
                <a:gd name="connsiteY93" fmla="*/ 1739 h 10214"/>
                <a:gd name="connsiteX94" fmla="*/ 5211 w 12197"/>
                <a:gd name="connsiteY94" fmla="*/ 1635 h 10214"/>
                <a:gd name="connsiteX95" fmla="*/ 5508 w 12197"/>
                <a:gd name="connsiteY95" fmla="*/ 1635 h 10214"/>
                <a:gd name="connsiteX96" fmla="*/ 5508 w 12197"/>
                <a:gd name="connsiteY96" fmla="*/ 1557 h 10214"/>
                <a:gd name="connsiteX97" fmla="*/ 5563 w 12197"/>
                <a:gd name="connsiteY97" fmla="*/ 1557 h 10214"/>
                <a:gd name="connsiteX98" fmla="*/ 5563 w 12197"/>
                <a:gd name="connsiteY98" fmla="*/ 1427 h 10214"/>
                <a:gd name="connsiteX99" fmla="*/ 5978 w 12197"/>
                <a:gd name="connsiteY99" fmla="*/ 1427 h 10214"/>
                <a:gd name="connsiteX100" fmla="*/ 5978 w 12197"/>
                <a:gd name="connsiteY100" fmla="*/ 1349 h 10214"/>
                <a:gd name="connsiteX101" fmla="*/ 6027 w 12197"/>
                <a:gd name="connsiteY101" fmla="*/ 1349 h 10214"/>
                <a:gd name="connsiteX102" fmla="*/ 6027 w 12197"/>
                <a:gd name="connsiteY102" fmla="*/ 1263 h 10214"/>
                <a:gd name="connsiteX103" fmla="*/ 6371 w 12197"/>
                <a:gd name="connsiteY103" fmla="*/ 1263 h 10214"/>
                <a:gd name="connsiteX104" fmla="*/ 6371 w 12197"/>
                <a:gd name="connsiteY104" fmla="*/ 1202 h 10214"/>
                <a:gd name="connsiteX105" fmla="*/ 6452 w 12197"/>
                <a:gd name="connsiteY105" fmla="*/ 1202 h 10214"/>
                <a:gd name="connsiteX106" fmla="*/ 6452 w 12197"/>
                <a:gd name="connsiteY106" fmla="*/ 1167 h 10214"/>
                <a:gd name="connsiteX107" fmla="*/ 7354 w 12197"/>
                <a:gd name="connsiteY107" fmla="*/ 1167 h 10214"/>
                <a:gd name="connsiteX108" fmla="*/ 7354 w 12197"/>
                <a:gd name="connsiteY108" fmla="*/ 1063 h 10214"/>
                <a:gd name="connsiteX109" fmla="*/ 7445 w 12197"/>
                <a:gd name="connsiteY109" fmla="*/ 1063 h 10214"/>
                <a:gd name="connsiteX110" fmla="*/ 7445 w 12197"/>
                <a:gd name="connsiteY110" fmla="*/ 977 h 10214"/>
                <a:gd name="connsiteX111" fmla="*/ 7779 w 12197"/>
                <a:gd name="connsiteY111" fmla="*/ 977 h 10214"/>
                <a:gd name="connsiteX112" fmla="*/ 7779 w 12197"/>
                <a:gd name="connsiteY112" fmla="*/ 916 h 10214"/>
                <a:gd name="connsiteX113" fmla="*/ 7828 w 12197"/>
                <a:gd name="connsiteY113" fmla="*/ 916 h 10214"/>
                <a:gd name="connsiteX114" fmla="*/ 7828 w 12197"/>
                <a:gd name="connsiteY114" fmla="*/ 769 h 10214"/>
                <a:gd name="connsiteX115" fmla="*/ 7928 w 12197"/>
                <a:gd name="connsiteY115" fmla="*/ 769 h 10214"/>
                <a:gd name="connsiteX116" fmla="*/ 7928 w 12197"/>
                <a:gd name="connsiteY116" fmla="*/ 673 h 10214"/>
                <a:gd name="connsiteX117" fmla="*/ 8290 w 12197"/>
                <a:gd name="connsiteY117" fmla="*/ 673 h 10214"/>
                <a:gd name="connsiteX118" fmla="*/ 8290 w 12197"/>
                <a:gd name="connsiteY118" fmla="*/ 630 h 10214"/>
                <a:gd name="connsiteX119" fmla="*/ 8352 w 12197"/>
                <a:gd name="connsiteY119" fmla="*/ 630 h 10214"/>
                <a:gd name="connsiteX120" fmla="*/ 8352 w 12197"/>
                <a:gd name="connsiteY120" fmla="*/ 509 h 10214"/>
                <a:gd name="connsiteX121" fmla="*/ 8686 w 12197"/>
                <a:gd name="connsiteY121" fmla="*/ 509 h 10214"/>
                <a:gd name="connsiteX122" fmla="*/ 8686 w 12197"/>
                <a:gd name="connsiteY122" fmla="*/ 439 h 10214"/>
                <a:gd name="connsiteX123" fmla="*/ 8717 w 12197"/>
                <a:gd name="connsiteY123" fmla="*/ 439 h 10214"/>
                <a:gd name="connsiteX124" fmla="*/ 8717 w 12197"/>
                <a:gd name="connsiteY124" fmla="*/ 379 h 10214"/>
                <a:gd name="connsiteX125" fmla="*/ 9184 w 12197"/>
                <a:gd name="connsiteY125" fmla="*/ 379 h 10214"/>
                <a:gd name="connsiteX126" fmla="*/ 9184 w 12197"/>
                <a:gd name="connsiteY126" fmla="*/ 275 h 10214"/>
                <a:gd name="connsiteX127" fmla="*/ 9486 w 12197"/>
                <a:gd name="connsiteY127" fmla="*/ 275 h 10214"/>
                <a:gd name="connsiteX128" fmla="*/ 9486 w 12197"/>
                <a:gd name="connsiteY128" fmla="*/ 214 h 10214"/>
                <a:gd name="connsiteX129" fmla="*/ 9786 w 12197"/>
                <a:gd name="connsiteY129" fmla="*/ 199 h 10214"/>
                <a:gd name="connsiteX130" fmla="*/ 12197 w 12197"/>
                <a:gd name="connsiteY130" fmla="*/ 0 h 10214"/>
                <a:gd name="connsiteX0" fmla="*/ 0 w 12197"/>
                <a:gd name="connsiteY0" fmla="*/ 10214 h 10214"/>
                <a:gd name="connsiteX1" fmla="*/ 451 w 12197"/>
                <a:gd name="connsiteY1" fmla="*/ 10214 h 10214"/>
                <a:gd name="connsiteX2" fmla="*/ 451 w 12197"/>
                <a:gd name="connsiteY2" fmla="*/ 10093 h 10214"/>
                <a:gd name="connsiteX3" fmla="*/ 912 w 12197"/>
                <a:gd name="connsiteY3" fmla="*/ 10093 h 10214"/>
                <a:gd name="connsiteX4" fmla="*/ 912 w 12197"/>
                <a:gd name="connsiteY4" fmla="*/ 9616 h 10214"/>
                <a:gd name="connsiteX5" fmla="*/ 925 w 12197"/>
                <a:gd name="connsiteY5" fmla="*/ 9616 h 10214"/>
                <a:gd name="connsiteX6" fmla="*/ 925 w 12197"/>
                <a:gd name="connsiteY6" fmla="*/ 8715 h 10214"/>
                <a:gd name="connsiteX7" fmla="*/ 949 w 12197"/>
                <a:gd name="connsiteY7" fmla="*/ 8715 h 10214"/>
                <a:gd name="connsiteX8" fmla="*/ 949 w 12197"/>
                <a:gd name="connsiteY8" fmla="*/ 8386 h 10214"/>
                <a:gd name="connsiteX9" fmla="*/ 998 w 12197"/>
                <a:gd name="connsiteY9" fmla="*/ 8386 h 10214"/>
                <a:gd name="connsiteX10" fmla="*/ 998 w 12197"/>
                <a:gd name="connsiteY10" fmla="*/ 8221 h 10214"/>
                <a:gd name="connsiteX11" fmla="*/ 1228 w 12197"/>
                <a:gd name="connsiteY11" fmla="*/ 8221 h 10214"/>
                <a:gd name="connsiteX12" fmla="*/ 1228 w 12197"/>
                <a:gd name="connsiteY12" fmla="*/ 8134 h 10214"/>
                <a:gd name="connsiteX13" fmla="*/ 1356 w 12197"/>
                <a:gd name="connsiteY13" fmla="*/ 8134 h 10214"/>
                <a:gd name="connsiteX14" fmla="*/ 1356 w 12197"/>
                <a:gd name="connsiteY14" fmla="*/ 7684 h 10214"/>
                <a:gd name="connsiteX15" fmla="*/ 1405 w 12197"/>
                <a:gd name="connsiteY15" fmla="*/ 7684 h 10214"/>
                <a:gd name="connsiteX16" fmla="*/ 1405 w 12197"/>
                <a:gd name="connsiteY16" fmla="*/ 7008 h 10214"/>
                <a:gd name="connsiteX17" fmla="*/ 1431 w 12197"/>
                <a:gd name="connsiteY17" fmla="*/ 7008 h 10214"/>
                <a:gd name="connsiteX18" fmla="*/ 1431 w 12197"/>
                <a:gd name="connsiteY18" fmla="*/ 6904 h 10214"/>
                <a:gd name="connsiteX19" fmla="*/ 1788 w 12197"/>
                <a:gd name="connsiteY19" fmla="*/ 6904 h 10214"/>
                <a:gd name="connsiteX20" fmla="*/ 1788 w 12197"/>
                <a:gd name="connsiteY20" fmla="*/ 6618 h 10214"/>
                <a:gd name="connsiteX21" fmla="*/ 1838 w 12197"/>
                <a:gd name="connsiteY21" fmla="*/ 6618 h 10214"/>
                <a:gd name="connsiteX22" fmla="*/ 1838 w 12197"/>
                <a:gd name="connsiteY22" fmla="*/ 6306 h 10214"/>
                <a:gd name="connsiteX23" fmla="*/ 1874 w 12197"/>
                <a:gd name="connsiteY23" fmla="*/ 6306 h 10214"/>
                <a:gd name="connsiteX24" fmla="*/ 1874 w 12197"/>
                <a:gd name="connsiteY24" fmla="*/ 6081 h 10214"/>
                <a:gd name="connsiteX25" fmla="*/ 1900 w 12197"/>
                <a:gd name="connsiteY25" fmla="*/ 6081 h 10214"/>
                <a:gd name="connsiteX26" fmla="*/ 1900 w 12197"/>
                <a:gd name="connsiteY26" fmla="*/ 5873 h 10214"/>
                <a:gd name="connsiteX27" fmla="*/ 1937 w 12197"/>
                <a:gd name="connsiteY27" fmla="*/ 5873 h 10214"/>
                <a:gd name="connsiteX28" fmla="*/ 1937 w 12197"/>
                <a:gd name="connsiteY28" fmla="*/ 5829 h 10214"/>
                <a:gd name="connsiteX29" fmla="*/ 2028 w 12197"/>
                <a:gd name="connsiteY29" fmla="*/ 5829 h 10214"/>
                <a:gd name="connsiteX30" fmla="*/ 2028 w 12197"/>
                <a:gd name="connsiteY30" fmla="*/ 5751 h 10214"/>
                <a:gd name="connsiteX31" fmla="*/ 2271 w 12197"/>
                <a:gd name="connsiteY31" fmla="*/ 5751 h 10214"/>
                <a:gd name="connsiteX32" fmla="*/ 2271 w 12197"/>
                <a:gd name="connsiteY32" fmla="*/ 5604 h 10214"/>
                <a:gd name="connsiteX33" fmla="*/ 2294 w 12197"/>
                <a:gd name="connsiteY33" fmla="*/ 5604 h 10214"/>
                <a:gd name="connsiteX34" fmla="*/ 2294 w 12197"/>
                <a:gd name="connsiteY34" fmla="*/ 5465 h 10214"/>
                <a:gd name="connsiteX35" fmla="*/ 2320 w 12197"/>
                <a:gd name="connsiteY35" fmla="*/ 5465 h 10214"/>
                <a:gd name="connsiteX36" fmla="*/ 2320 w 12197"/>
                <a:gd name="connsiteY36" fmla="*/ 5257 h 10214"/>
                <a:gd name="connsiteX37" fmla="*/ 2338 w 12197"/>
                <a:gd name="connsiteY37" fmla="*/ 5257 h 10214"/>
                <a:gd name="connsiteX38" fmla="*/ 2338 w 12197"/>
                <a:gd name="connsiteY38" fmla="*/ 5093 h 10214"/>
                <a:gd name="connsiteX39" fmla="*/ 2362 w 12197"/>
                <a:gd name="connsiteY39" fmla="*/ 5093 h 10214"/>
                <a:gd name="connsiteX40" fmla="*/ 2362 w 12197"/>
                <a:gd name="connsiteY40" fmla="*/ 4885 h 10214"/>
                <a:gd name="connsiteX41" fmla="*/ 2393 w 12197"/>
                <a:gd name="connsiteY41" fmla="*/ 4885 h 10214"/>
                <a:gd name="connsiteX42" fmla="*/ 2393 w 12197"/>
                <a:gd name="connsiteY42" fmla="*/ 4824 h 10214"/>
                <a:gd name="connsiteX43" fmla="*/ 2690 w 12197"/>
                <a:gd name="connsiteY43" fmla="*/ 4824 h 10214"/>
                <a:gd name="connsiteX44" fmla="*/ 2690 w 12197"/>
                <a:gd name="connsiteY44" fmla="*/ 4720 h 10214"/>
                <a:gd name="connsiteX45" fmla="*/ 2750 w 12197"/>
                <a:gd name="connsiteY45" fmla="*/ 4720 h 10214"/>
                <a:gd name="connsiteX46" fmla="*/ 2750 w 12197"/>
                <a:gd name="connsiteY46" fmla="*/ 4616 h 10214"/>
                <a:gd name="connsiteX47" fmla="*/ 2782 w 12197"/>
                <a:gd name="connsiteY47" fmla="*/ 4616 h 10214"/>
                <a:gd name="connsiteX48" fmla="*/ 2782 w 12197"/>
                <a:gd name="connsiteY48" fmla="*/ 4521 h 10214"/>
                <a:gd name="connsiteX49" fmla="*/ 2808 w 12197"/>
                <a:gd name="connsiteY49" fmla="*/ 4521 h 10214"/>
                <a:gd name="connsiteX50" fmla="*/ 2808 w 12197"/>
                <a:gd name="connsiteY50" fmla="*/ 4391 h 10214"/>
                <a:gd name="connsiteX51" fmla="*/ 2881 w 12197"/>
                <a:gd name="connsiteY51" fmla="*/ 4391 h 10214"/>
                <a:gd name="connsiteX52" fmla="*/ 2881 w 12197"/>
                <a:gd name="connsiteY52" fmla="*/ 4252 h 10214"/>
                <a:gd name="connsiteX53" fmla="*/ 3152 w 12197"/>
                <a:gd name="connsiteY53" fmla="*/ 4252 h 10214"/>
                <a:gd name="connsiteX54" fmla="*/ 3152 w 12197"/>
                <a:gd name="connsiteY54" fmla="*/ 4165 h 10214"/>
                <a:gd name="connsiteX55" fmla="*/ 3233 w 12197"/>
                <a:gd name="connsiteY55" fmla="*/ 4165 h 10214"/>
                <a:gd name="connsiteX56" fmla="*/ 3233 w 12197"/>
                <a:gd name="connsiteY56" fmla="*/ 4105 h 10214"/>
                <a:gd name="connsiteX57" fmla="*/ 3256 w 12197"/>
                <a:gd name="connsiteY57" fmla="*/ 4105 h 10214"/>
                <a:gd name="connsiteX58" fmla="*/ 3256 w 12197"/>
                <a:gd name="connsiteY58" fmla="*/ 3923 h 10214"/>
                <a:gd name="connsiteX59" fmla="*/ 3332 w 12197"/>
                <a:gd name="connsiteY59" fmla="*/ 3923 h 10214"/>
                <a:gd name="connsiteX60" fmla="*/ 3332 w 12197"/>
                <a:gd name="connsiteY60" fmla="*/ 3836 h 10214"/>
                <a:gd name="connsiteX61" fmla="*/ 3621 w 12197"/>
                <a:gd name="connsiteY61" fmla="*/ 3836 h 10214"/>
                <a:gd name="connsiteX62" fmla="*/ 3621 w 12197"/>
                <a:gd name="connsiteY62" fmla="*/ 3776 h 10214"/>
                <a:gd name="connsiteX63" fmla="*/ 3644 w 12197"/>
                <a:gd name="connsiteY63" fmla="*/ 3776 h 10214"/>
                <a:gd name="connsiteX64" fmla="*/ 3644 w 12197"/>
                <a:gd name="connsiteY64" fmla="*/ 3698 h 10214"/>
                <a:gd name="connsiteX65" fmla="*/ 3689 w 12197"/>
                <a:gd name="connsiteY65" fmla="*/ 3698 h 10214"/>
                <a:gd name="connsiteX66" fmla="*/ 3689 w 12197"/>
                <a:gd name="connsiteY66" fmla="*/ 3238 h 10214"/>
                <a:gd name="connsiteX67" fmla="*/ 3720 w 12197"/>
                <a:gd name="connsiteY67" fmla="*/ 3238 h 10214"/>
                <a:gd name="connsiteX68" fmla="*/ 3720 w 12197"/>
                <a:gd name="connsiteY68" fmla="*/ 3100 h 10214"/>
                <a:gd name="connsiteX69" fmla="*/ 3757 w 12197"/>
                <a:gd name="connsiteY69" fmla="*/ 3100 h 10214"/>
                <a:gd name="connsiteX70" fmla="*/ 3757 w 12197"/>
                <a:gd name="connsiteY70" fmla="*/ 2952 h 10214"/>
                <a:gd name="connsiteX71" fmla="*/ 4077 w 12197"/>
                <a:gd name="connsiteY71" fmla="*/ 2952 h 10214"/>
                <a:gd name="connsiteX72" fmla="*/ 4077 w 12197"/>
                <a:gd name="connsiteY72" fmla="*/ 2892 h 10214"/>
                <a:gd name="connsiteX73" fmla="*/ 4121 w 12197"/>
                <a:gd name="connsiteY73" fmla="*/ 2892 h 10214"/>
                <a:gd name="connsiteX74" fmla="*/ 4121 w 12197"/>
                <a:gd name="connsiteY74" fmla="*/ 2788 h 10214"/>
                <a:gd name="connsiteX75" fmla="*/ 4150 w 12197"/>
                <a:gd name="connsiteY75" fmla="*/ 2788 h 10214"/>
                <a:gd name="connsiteX76" fmla="*/ 4150 w 12197"/>
                <a:gd name="connsiteY76" fmla="*/ 2666 h 10214"/>
                <a:gd name="connsiteX77" fmla="*/ 4181 w 12197"/>
                <a:gd name="connsiteY77" fmla="*/ 2666 h 10214"/>
                <a:gd name="connsiteX78" fmla="*/ 4181 w 12197"/>
                <a:gd name="connsiteY78" fmla="*/ 2580 h 10214"/>
                <a:gd name="connsiteX79" fmla="*/ 4213 w 12197"/>
                <a:gd name="connsiteY79" fmla="*/ 2580 h 10214"/>
                <a:gd name="connsiteX80" fmla="*/ 4213 w 12197"/>
                <a:gd name="connsiteY80" fmla="*/ 2502 h 10214"/>
                <a:gd name="connsiteX81" fmla="*/ 4330 w 12197"/>
                <a:gd name="connsiteY81" fmla="*/ 2502 h 10214"/>
                <a:gd name="connsiteX82" fmla="*/ 4330 w 12197"/>
                <a:gd name="connsiteY82" fmla="*/ 2441 h 10214"/>
                <a:gd name="connsiteX83" fmla="*/ 4559 w 12197"/>
                <a:gd name="connsiteY83" fmla="*/ 2441 h 10214"/>
                <a:gd name="connsiteX84" fmla="*/ 4559 w 12197"/>
                <a:gd name="connsiteY84" fmla="*/ 2337 h 10214"/>
                <a:gd name="connsiteX85" fmla="*/ 4619 w 12197"/>
                <a:gd name="connsiteY85" fmla="*/ 2337 h 10214"/>
                <a:gd name="connsiteX86" fmla="*/ 4619 w 12197"/>
                <a:gd name="connsiteY86" fmla="*/ 2190 h 10214"/>
                <a:gd name="connsiteX87" fmla="*/ 4651 w 12197"/>
                <a:gd name="connsiteY87" fmla="*/ 2190 h 10214"/>
                <a:gd name="connsiteX88" fmla="*/ 4651 w 12197"/>
                <a:gd name="connsiteY88" fmla="*/ 1964 h 10214"/>
                <a:gd name="connsiteX89" fmla="*/ 5003 w 12197"/>
                <a:gd name="connsiteY89" fmla="*/ 1964 h 10214"/>
                <a:gd name="connsiteX90" fmla="*/ 5003 w 12197"/>
                <a:gd name="connsiteY90" fmla="*/ 1843 h 10214"/>
                <a:gd name="connsiteX91" fmla="*/ 5070 w 12197"/>
                <a:gd name="connsiteY91" fmla="*/ 1843 h 10214"/>
                <a:gd name="connsiteX92" fmla="*/ 5070 w 12197"/>
                <a:gd name="connsiteY92" fmla="*/ 1739 h 10214"/>
                <a:gd name="connsiteX93" fmla="*/ 5211 w 12197"/>
                <a:gd name="connsiteY93" fmla="*/ 1739 h 10214"/>
                <a:gd name="connsiteX94" fmla="*/ 5211 w 12197"/>
                <a:gd name="connsiteY94" fmla="*/ 1635 h 10214"/>
                <a:gd name="connsiteX95" fmla="*/ 5508 w 12197"/>
                <a:gd name="connsiteY95" fmla="*/ 1635 h 10214"/>
                <a:gd name="connsiteX96" fmla="*/ 5508 w 12197"/>
                <a:gd name="connsiteY96" fmla="*/ 1557 h 10214"/>
                <a:gd name="connsiteX97" fmla="*/ 5563 w 12197"/>
                <a:gd name="connsiteY97" fmla="*/ 1557 h 10214"/>
                <a:gd name="connsiteX98" fmla="*/ 5563 w 12197"/>
                <a:gd name="connsiteY98" fmla="*/ 1427 h 10214"/>
                <a:gd name="connsiteX99" fmla="*/ 5978 w 12197"/>
                <a:gd name="connsiteY99" fmla="*/ 1427 h 10214"/>
                <a:gd name="connsiteX100" fmla="*/ 5978 w 12197"/>
                <a:gd name="connsiteY100" fmla="*/ 1349 h 10214"/>
                <a:gd name="connsiteX101" fmla="*/ 6027 w 12197"/>
                <a:gd name="connsiteY101" fmla="*/ 1349 h 10214"/>
                <a:gd name="connsiteX102" fmla="*/ 6027 w 12197"/>
                <a:gd name="connsiteY102" fmla="*/ 1263 h 10214"/>
                <a:gd name="connsiteX103" fmla="*/ 6371 w 12197"/>
                <a:gd name="connsiteY103" fmla="*/ 1263 h 10214"/>
                <a:gd name="connsiteX104" fmla="*/ 6371 w 12197"/>
                <a:gd name="connsiteY104" fmla="*/ 1202 h 10214"/>
                <a:gd name="connsiteX105" fmla="*/ 6452 w 12197"/>
                <a:gd name="connsiteY105" fmla="*/ 1202 h 10214"/>
                <a:gd name="connsiteX106" fmla="*/ 6452 w 12197"/>
                <a:gd name="connsiteY106" fmla="*/ 1167 h 10214"/>
                <a:gd name="connsiteX107" fmla="*/ 7354 w 12197"/>
                <a:gd name="connsiteY107" fmla="*/ 1167 h 10214"/>
                <a:gd name="connsiteX108" fmla="*/ 7354 w 12197"/>
                <a:gd name="connsiteY108" fmla="*/ 1063 h 10214"/>
                <a:gd name="connsiteX109" fmla="*/ 7445 w 12197"/>
                <a:gd name="connsiteY109" fmla="*/ 1063 h 10214"/>
                <a:gd name="connsiteX110" fmla="*/ 7445 w 12197"/>
                <a:gd name="connsiteY110" fmla="*/ 977 h 10214"/>
                <a:gd name="connsiteX111" fmla="*/ 7779 w 12197"/>
                <a:gd name="connsiteY111" fmla="*/ 977 h 10214"/>
                <a:gd name="connsiteX112" fmla="*/ 7779 w 12197"/>
                <a:gd name="connsiteY112" fmla="*/ 916 h 10214"/>
                <a:gd name="connsiteX113" fmla="*/ 7828 w 12197"/>
                <a:gd name="connsiteY113" fmla="*/ 916 h 10214"/>
                <a:gd name="connsiteX114" fmla="*/ 7828 w 12197"/>
                <a:gd name="connsiteY114" fmla="*/ 769 h 10214"/>
                <a:gd name="connsiteX115" fmla="*/ 7928 w 12197"/>
                <a:gd name="connsiteY115" fmla="*/ 769 h 10214"/>
                <a:gd name="connsiteX116" fmla="*/ 7928 w 12197"/>
                <a:gd name="connsiteY116" fmla="*/ 673 h 10214"/>
                <a:gd name="connsiteX117" fmla="*/ 8290 w 12197"/>
                <a:gd name="connsiteY117" fmla="*/ 673 h 10214"/>
                <a:gd name="connsiteX118" fmla="*/ 8290 w 12197"/>
                <a:gd name="connsiteY118" fmla="*/ 630 h 10214"/>
                <a:gd name="connsiteX119" fmla="*/ 8352 w 12197"/>
                <a:gd name="connsiteY119" fmla="*/ 630 h 10214"/>
                <a:gd name="connsiteX120" fmla="*/ 8352 w 12197"/>
                <a:gd name="connsiteY120" fmla="*/ 509 h 10214"/>
                <a:gd name="connsiteX121" fmla="*/ 8686 w 12197"/>
                <a:gd name="connsiteY121" fmla="*/ 509 h 10214"/>
                <a:gd name="connsiteX122" fmla="*/ 8686 w 12197"/>
                <a:gd name="connsiteY122" fmla="*/ 439 h 10214"/>
                <a:gd name="connsiteX123" fmla="*/ 8717 w 12197"/>
                <a:gd name="connsiteY123" fmla="*/ 439 h 10214"/>
                <a:gd name="connsiteX124" fmla="*/ 8717 w 12197"/>
                <a:gd name="connsiteY124" fmla="*/ 379 h 10214"/>
                <a:gd name="connsiteX125" fmla="*/ 9184 w 12197"/>
                <a:gd name="connsiteY125" fmla="*/ 379 h 10214"/>
                <a:gd name="connsiteX126" fmla="*/ 9184 w 12197"/>
                <a:gd name="connsiteY126" fmla="*/ 275 h 10214"/>
                <a:gd name="connsiteX127" fmla="*/ 9486 w 12197"/>
                <a:gd name="connsiteY127" fmla="*/ 275 h 10214"/>
                <a:gd name="connsiteX128" fmla="*/ 9486 w 12197"/>
                <a:gd name="connsiteY128" fmla="*/ 214 h 10214"/>
                <a:gd name="connsiteX129" fmla="*/ 9786 w 12197"/>
                <a:gd name="connsiteY129" fmla="*/ 199 h 10214"/>
                <a:gd name="connsiteX130" fmla="*/ 11424 w 12197"/>
                <a:gd name="connsiteY130" fmla="*/ 266 h 10214"/>
                <a:gd name="connsiteX131" fmla="*/ 12197 w 12197"/>
                <a:gd name="connsiteY131" fmla="*/ 0 h 10214"/>
                <a:gd name="connsiteX0" fmla="*/ 0 w 12197"/>
                <a:gd name="connsiteY0" fmla="*/ 10214 h 10214"/>
                <a:gd name="connsiteX1" fmla="*/ 451 w 12197"/>
                <a:gd name="connsiteY1" fmla="*/ 10214 h 10214"/>
                <a:gd name="connsiteX2" fmla="*/ 451 w 12197"/>
                <a:gd name="connsiteY2" fmla="*/ 10093 h 10214"/>
                <a:gd name="connsiteX3" fmla="*/ 912 w 12197"/>
                <a:gd name="connsiteY3" fmla="*/ 10093 h 10214"/>
                <a:gd name="connsiteX4" fmla="*/ 912 w 12197"/>
                <a:gd name="connsiteY4" fmla="*/ 9616 h 10214"/>
                <a:gd name="connsiteX5" fmla="*/ 925 w 12197"/>
                <a:gd name="connsiteY5" fmla="*/ 9616 h 10214"/>
                <a:gd name="connsiteX6" fmla="*/ 925 w 12197"/>
                <a:gd name="connsiteY6" fmla="*/ 8715 h 10214"/>
                <a:gd name="connsiteX7" fmla="*/ 949 w 12197"/>
                <a:gd name="connsiteY7" fmla="*/ 8715 h 10214"/>
                <a:gd name="connsiteX8" fmla="*/ 949 w 12197"/>
                <a:gd name="connsiteY8" fmla="*/ 8386 h 10214"/>
                <a:gd name="connsiteX9" fmla="*/ 998 w 12197"/>
                <a:gd name="connsiteY9" fmla="*/ 8386 h 10214"/>
                <a:gd name="connsiteX10" fmla="*/ 998 w 12197"/>
                <a:gd name="connsiteY10" fmla="*/ 8221 h 10214"/>
                <a:gd name="connsiteX11" fmla="*/ 1228 w 12197"/>
                <a:gd name="connsiteY11" fmla="*/ 8221 h 10214"/>
                <a:gd name="connsiteX12" fmla="*/ 1228 w 12197"/>
                <a:gd name="connsiteY12" fmla="*/ 8134 h 10214"/>
                <a:gd name="connsiteX13" fmla="*/ 1356 w 12197"/>
                <a:gd name="connsiteY13" fmla="*/ 8134 h 10214"/>
                <a:gd name="connsiteX14" fmla="*/ 1356 w 12197"/>
                <a:gd name="connsiteY14" fmla="*/ 7684 h 10214"/>
                <a:gd name="connsiteX15" fmla="*/ 1405 w 12197"/>
                <a:gd name="connsiteY15" fmla="*/ 7684 h 10214"/>
                <a:gd name="connsiteX16" fmla="*/ 1405 w 12197"/>
                <a:gd name="connsiteY16" fmla="*/ 7008 h 10214"/>
                <a:gd name="connsiteX17" fmla="*/ 1431 w 12197"/>
                <a:gd name="connsiteY17" fmla="*/ 7008 h 10214"/>
                <a:gd name="connsiteX18" fmla="*/ 1431 w 12197"/>
                <a:gd name="connsiteY18" fmla="*/ 6904 h 10214"/>
                <a:gd name="connsiteX19" fmla="*/ 1788 w 12197"/>
                <a:gd name="connsiteY19" fmla="*/ 6904 h 10214"/>
                <a:gd name="connsiteX20" fmla="*/ 1788 w 12197"/>
                <a:gd name="connsiteY20" fmla="*/ 6618 h 10214"/>
                <a:gd name="connsiteX21" fmla="*/ 1838 w 12197"/>
                <a:gd name="connsiteY21" fmla="*/ 6618 h 10214"/>
                <a:gd name="connsiteX22" fmla="*/ 1838 w 12197"/>
                <a:gd name="connsiteY22" fmla="*/ 6306 h 10214"/>
                <a:gd name="connsiteX23" fmla="*/ 1874 w 12197"/>
                <a:gd name="connsiteY23" fmla="*/ 6306 h 10214"/>
                <a:gd name="connsiteX24" fmla="*/ 1874 w 12197"/>
                <a:gd name="connsiteY24" fmla="*/ 6081 h 10214"/>
                <a:gd name="connsiteX25" fmla="*/ 1900 w 12197"/>
                <a:gd name="connsiteY25" fmla="*/ 6081 h 10214"/>
                <a:gd name="connsiteX26" fmla="*/ 1900 w 12197"/>
                <a:gd name="connsiteY26" fmla="*/ 5873 h 10214"/>
                <a:gd name="connsiteX27" fmla="*/ 1937 w 12197"/>
                <a:gd name="connsiteY27" fmla="*/ 5873 h 10214"/>
                <a:gd name="connsiteX28" fmla="*/ 1937 w 12197"/>
                <a:gd name="connsiteY28" fmla="*/ 5829 h 10214"/>
                <a:gd name="connsiteX29" fmla="*/ 2028 w 12197"/>
                <a:gd name="connsiteY29" fmla="*/ 5829 h 10214"/>
                <a:gd name="connsiteX30" fmla="*/ 2028 w 12197"/>
                <a:gd name="connsiteY30" fmla="*/ 5751 h 10214"/>
                <a:gd name="connsiteX31" fmla="*/ 2271 w 12197"/>
                <a:gd name="connsiteY31" fmla="*/ 5751 h 10214"/>
                <a:gd name="connsiteX32" fmla="*/ 2271 w 12197"/>
                <a:gd name="connsiteY32" fmla="*/ 5604 h 10214"/>
                <a:gd name="connsiteX33" fmla="*/ 2294 w 12197"/>
                <a:gd name="connsiteY33" fmla="*/ 5604 h 10214"/>
                <a:gd name="connsiteX34" fmla="*/ 2294 w 12197"/>
                <a:gd name="connsiteY34" fmla="*/ 5465 h 10214"/>
                <a:gd name="connsiteX35" fmla="*/ 2320 w 12197"/>
                <a:gd name="connsiteY35" fmla="*/ 5465 h 10214"/>
                <a:gd name="connsiteX36" fmla="*/ 2320 w 12197"/>
                <a:gd name="connsiteY36" fmla="*/ 5257 h 10214"/>
                <a:gd name="connsiteX37" fmla="*/ 2338 w 12197"/>
                <a:gd name="connsiteY37" fmla="*/ 5257 h 10214"/>
                <a:gd name="connsiteX38" fmla="*/ 2338 w 12197"/>
                <a:gd name="connsiteY38" fmla="*/ 5093 h 10214"/>
                <a:gd name="connsiteX39" fmla="*/ 2362 w 12197"/>
                <a:gd name="connsiteY39" fmla="*/ 5093 h 10214"/>
                <a:gd name="connsiteX40" fmla="*/ 2362 w 12197"/>
                <a:gd name="connsiteY40" fmla="*/ 4885 h 10214"/>
                <a:gd name="connsiteX41" fmla="*/ 2393 w 12197"/>
                <a:gd name="connsiteY41" fmla="*/ 4885 h 10214"/>
                <a:gd name="connsiteX42" fmla="*/ 2393 w 12197"/>
                <a:gd name="connsiteY42" fmla="*/ 4824 h 10214"/>
                <a:gd name="connsiteX43" fmla="*/ 2690 w 12197"/>
                <a:gd name="connsiteY43" fmla="*/ 4824 h 10214"/>
                <a:gd name="connsiteX44" fmla="*/ 2690 w 12197"/>
                <a:gd name="connsiteY44" fmla="*/ 4720 h 10214"/>
                <a:gd name="connsiteX45" fmla="*/ 2750 w 12197"/>
                <a:gd name="connsiteY45" fmla="*/ 4720 h 10214"/>
                <a:gd name="connsiteX46" fmla="*/ 2750 w 12197"/>
                <a:gd name="connsiteY46" fmla="*/ 4616 h 10214"/>
                <a:gd name="connsiteX47" fmla="*/ 2782 w 12197"/>
                <a:gd name="connsiteY47" fmla="*/ 4616 h 10214"/>
                <a:gd name="connsiteX48" fmla="*/ 2782 w 12197"/>
                <a:gd name="connsiteY48" fmla="*/ 4521 h 10214"/>
                <a:gd name="connsiteX49" fmla="*/ 2808 w 12197"/>
                <a:gd name="connsiteY49" fmla="*/ 4521 h 10214"/>
                <a:gd name="connsiteX50" fmla="*/ 2808 w 12197"/>
                <a:gd name="connsiteY50" fmla="*/ 4391 h 10214"/>
                <a:gd name="connsiteX51" fmla="*/ 2881 w 12197"/>
                <a:gd name="connsiteY51" fmla="*/ 4391 h 10214"/>
                <a:gd name="connsiteX52" fmla="*/ 2881 w 12197"/>
                <a:gd name="connsiteY52" fmla="*/ 4252 h 10214"/>
                <a:gd name="connsiteX53" fmla="*/ 3152 w 12197"/>
                <a:gd name="connsiteY53" fmla="*/ 4252 h 10214"/>
                <a:gd name="connsiteX54" fmla="*/ 3152 w 12197"/>
                <a:gd name="connsiteY54" fmla="*/ 4165 h 10214"/>
                <a:gd name="connsiteX55" fmla="*/ 3233 w 12197"/>
                <a:gd name="connsiteY55" fmla="*/ 4165 h 10214"/>
                <a:gd name="connsiteX56" fmla="*/ 3233 w 12197"/>
                <a:gd name="connsiteY56" fmla="*/ 4105 h 10214"/>
                <a:gd name="connsiteX57" fmla="*/ 3256 w 12197"/>
                <a:gd name="connsiteY57" fmla="*/ 4105 h 10214"/>
                <a:gd name="connsiteX58" fmla="*/ 3256 w 12197"/>
                <a:gd name="connsiteY58" fmla="*/ 3923 h 10214"/>
                <a:gd name="connsiteX59" fmla="*/ 3332 w 12197"/>
                <a:gd name="connsiteY59" fmla="*/ 3923 h 10214"/>
                <a:gd name="connsiteX60" fmla="*/ 3332 w 12197"/>
                <a:gd name="connsiteY60" fmla="*/ 3836 h 10214"/>
                <a:gd name="connsiteX61" fmla="*/ 3621 w 12197"/>
                <a:gd name="connsiteY61" fmla="*/ 3836 h 10214"/>
                <a:gd name="connsiteX62" fmla="*/ 3621 w 12197"/>
                <a:gd name="connsiteY62" fmla="*/ 3776 h 10214"/>
                <a:gd name="connsiteX63" fmla="*/ 3644 w 12197"/>
                <a:gd name="connsiteY63" fmla="*/ 3776 h 10214"/>
                <a:gd name="connsiteX64" fmla="*/ 3644 w 12197"/>
                <a:gd name="connsiteY64" fmla="*/ 3698 h 10214"/>
                <a:gd name="connsiteX65" fmla="*/ 3689 w 12197"/>
                <a:gd name="connsiteY65" fmla="*/ 3698 h 10214"/>
                <a:gd name="connsiteX66" fmla="*/ 3689 w 12197"/>
                <a:gd name="connsiteY66" fmla="*/ 3238 h 10214"/>
                <a:gd name="connsiteX67" fmla="*/ 3720 w 12197"/>
                <a:gd name="connsiteY67" fmla="*/ 3238 h 10214"/>
                <a:gd name="connsiteX68" fmla="*/ 3720 w 12197"/>
                <a:gd name="connsiteY68" fmla="*/ 3100 h 10214"/>
                <a:gd name="connsiteX69" fmla="*/ 3757 w 12197"/>
                <a:gd name="connsiteY69" fmla="*/ 3100 h 10214"/>
                <a:gd name="connsiteX70" fmla="*/ 3757 w 12197"/>
                <a:gd name="connsiteY70" fmla="*/ 2952 h 10214"/>
                <a:gd name="connsiteX71" fmla="*/ 4077 w 12197"/>
                <a:gd name="connsiteY71" fmla="*/ 2952 h 10214"/>
                <a:gd name="connsiteX72" fmla="*/ 4077 w 12197"/>
                <a:gd name="connsiteY72" fmla="*/ 2892 h 10214"/>
                <a:gd name="connsiteX73" fmla="*/ 4121 w 12197"/>
                <a:gd name="connsiteY73" fmla="*/ 2892 h 10214"/>
                <a:gd name="connsiteX74" fmla="*/ 4121 w 12197"/>
                <a:gd name="connsiteY74" fmla="*/ 2788 h 10214"/>
                <a:gd name="connsiteX75" fmla="*/ 4150 w 12197"/>
                <a:gd name="connsiteY75" fmla="*/ 2788 h 10214"/>
                <a:gd name="connsiteX76" fmla="*/ 4150 w 12197"/>
                <a:gd name="connsiteY76" fmla="*/ 2666 h 10214"/>
                <a:gd name="connsiteX77" fmla="*/ 4181 w 12197"/>
                <a:gd name="connsiteY77" fmla="*/ 2666 h 10214"/>
                <a:gd name="connsiteX78" fmla="*/ 4181 w 12197"/>
                <a:gd name="connsiteY78" fmla="*/ 2580 h 10214"/>
                <a:gd name="connsiteX79" fmla="*/ 4213 w 12197"/>
                <a:gd name="connsiteY79" fmla="*/ 2580 h 10214"/>
                <a:gd name="connsiteX80" fmla="*/ 4213 w 12197"/>
                <a:gd name="connsiteY80" fmla="*/ 2502 h 10214"/>
                <a:gd name="connsiteX81" fmla="*/ 4330 w 12197"/>
                <a:gd name="connsiteY81" fmla="*/ 2502 h 10214"/>
                <a:gd name="connsiteX82" fmla="*/ 4330 w 12197"/>
                <a:gd name="connsiteY82" fmla="*/ 2441 h 10214"/>
                <a:gd name="connsiteX83" fmla="*/ 4559 w 12197"/>
                <a:gd name="connsiteY83" fmla="*/ 2441 h 10214"/>
                <a:gd name="connsiteX84" fmla="*/ 4559 w 12197"/>
                <a:gd name="connsiteY84" fmla="*/ 2337 h 10214"/>
                <a:gd name="connsiteX85" fmla="*/ 4619 w 12197"/>
                <a:gd name="connsiteY85" fmla="*/ 2337 h 10214"/>
                <a:gd name="connsiteX86" fmla="*/ 4619 w 12197"/>
                <a:gd name="connsiteY86" fmla="*/ 2190 h 10214"/>
                <a:gd name="connsiteX87" fmla="*/ 4651 w 12197"/>
                <a:gd name="connsiteY87" fmla="*/ 2190 h 10214"/>
                <a:gd name="connsiteX88" fmla="*/ 4651 w 12197"/>
                <a:gd name="connsiteY88" fmla="*/ 1964 h 10214"/>
                <a:gd name="connsiteX89" fmla="*/ 5003 w 12197"/>
                <a:gd name="connsiteY89" fmla="*/ 1964 h 10214"/>
                <a:gd name="connsiteX90" fmla="*/ 5003 w 12197"/>
                <a:gd name="connsiteY90" fmla="*/ 1843 h 10214"/>
                <a:gd name="connsiteX91" fmla="*/ 5070 w 12197"/>
                <a:gd name="connsiteY91" fmla="*/ 1843 h 10214"/>
                <a:gd name="connsiteX92" fmla="*/ 5070 w 12197"/>
                <a:gd name="connsiteY92" fmla="*/ 1739 h 10214"/>
                <a:gd name="connsiteX93" fmla="*/ 5211 w 12197"/>
                <a:gd name="connsiteY93" fmla="*/ 1739 h 10214"/>
                <a:gd name="connsiteX94" fmla="*/ 5211 w 12197"/>
                <a:gd name="connsiteY94" fmla="*/ 1635 h 10214"/>
                <a:gd name="connsiteX95" fmla="*/ 5508 w 12197"/>
                <a:gd name="connsiteY95" fmla="*/ 1635 h 10214"/>
                <a:gd name="connsiteX96" fmla="*/ 5508 w 12197"/>
                <a:gd name="connsiteY96" fmla="*/ 1557 h 10214"/>
                <a:gd name="connsiteX97" fmla="*/ 5563 w 12197"/>
                <a:gd name="connsiteY97" fmla="*/ 1557 h 10214"/>
                <a:gd name="connsiteX98" fmla="*/ 5563 w 12197"/>
                <a:gd name="connsiteY98" fmla="*/ 1427 h 10214"/>
                <a:gd name="connsiteX99" fmla="*/ 5978 w 12197"/>
                <a:gd name="connsiteY99" fmla="*/ 1427 h 10214"/>
                <a:gd name="connsiteX100" fmla="*/ 5978 w 12197"/>
                <a:gd name="connsiteY100" fmla="*/ 1349 h 10214"/>
                <a:gd name="connsiteX101" fmla="*/ 6027 w 12197"/>
                <a:gd name="connsiteY101" fmla="*/ 1349 h 10214"/>
                <a:gd name="connsiteX102" fmla="*/ 6027 w 12197"/>
                <a:gd name="connsiteY102" fmla="*/ 1263 h 10214"/>
                <a:gd name="connsiteX103" fmla="*/ 6371 w 12197"/>
                <a:gd name="connsiteY103" fmla="*/ 1263 h 10214"/>
                <a:gd name="connsiteX104" fmla="*/ 6371 w 12197"/>
                <a:gd name="connsiteY104" fmla="*/ 1202 h 10214"/>
                <a:gd name="connsiteX105" fmla="*/ 6452 w 12197"/>
                <a:gd name="connsiteY105" fmla="*/ 1202 h 10214"/>
                <a:gd name="connsiteX106" fmla="*/ 6452 w 12197"/>
                <a:gd name="connsiteY106" fmla="*/ 1167 h 10214"/>
                <a:gd name="connsiteX107" fmla="*/ 7354 w 12197"/>
                <a:gd name="connsiteY107" fmla="*/ 1167 h 10214"/>
                <a:gd name="connsiteX108" fmla="*/ 7354 w 12197"/>
                <a:gd name="connsiteY108" fmla="*/ 1063 h 10214"/>
                <a:gd name="connsiteX109" fmla="*/ 7445 w 12197"/>
                <a:gd name="connsiteY109" fmla="*/ 1063 h 10214"/>
                <a:gd name="connsiteX110" fmla="*/ 7445 w 12197"/>
                <a:gd name="connsiteY110" fmla="*/ 977 h 10214"/>
                <a:gd name="connsiteX111" fmla="*/ 7779 w 12197"/>
                <a:gd name="connsiteY111" fmla="*/ 977 h 10214"/>
                <a:gd name="connsiteX112" fmla="*/ 7779 w 12197"/>
                <a:gd name="connsiteY112" fmla="*/ 916 h 10214"/>
                <a:gd name="connsiteX113" fmla="*/ 7828 w 12197"/>
                <a:gd name="connsiteY113" fmla="*/ 916 h 10214"/>
                <a:gd name="connsiteX114" fmla="*/ 7828 w 12197"/>
                <a:gd name="connsiteY114" fmla="*/ 769 h 10214"/>
                <a:gd name="connsiteX115" fmla="*/ 7928 w 12197"/>
                <a:gd name="connsiteY115" fmla="*/ 769 h 10214"/>
                <a:gd name="connsiteX116" fmla="*/ 7928 w 12197"/>
                <a:gd name="connsiteY116" fmla="*/ 673 h 10214"/>
                <a:gd name="connsiteX117" fmla="*/ 8290 w 12197"/>
                <a:gd name="connsiteY117" fmla="*/ 673 h 10214"/>
                <a:gd name="connsiteX118" fmla="*/ 8290 w 12197"/>
                <a:gd name="connsiteY118" fmla="*/ 630 h 10214"/>
                <a:gd name="connsiteX119" fmla="*/ 8352 w 12197"/>
                <a:gd name="connsiteY119" fmla="*/ 630 h 10214"/>
                <a:gd name="connsiteX120" fmla="*/ 8352 w 12197"/>
                <a:gd name="connsiteY120" fmla="*/ 509 h 10214"/>
                <a:gd name="connsiteX121" fmla="*/ 8686 w 12197"/>
                <a:gd name="connsiteY121" fmla="*/ 509 h 10214"/>
                <a:gd name="connsiteX122" fmla="*/ 8686 w 12197"/>
                <a:gd name="connsiteY122" fmla="*/ 439 h 10214"/>
                <a:gd name="connsiteX123" fmla="*/ 8717 w 12197"/>
                <a:gd name="connsiteY123" fmla="*/ 439 h 10214"/>
                <a:gd name="connsiteX124" fmla="*/ 8717 w 12197"/>
                <a:gd name="connsiteY124" fmla="*/ 379 h 10214"/>
                <a:gd name="connsiteX125" fmla="*/ 9184 w 12197"/>
                <a:gd name="connsiteY125" fmla="*/ 379 h 10214"/>
                <a:gd name="connsiteX126" fmla="*/ 9184 w 12197"/>
                <a:gd name="connsiteY126" fmla="*/ 275 h 10214"/>
                <a:gd name="connsiteX127" fmla="*/ 9486 w 12197"/>
                <a:gd name="connsiteY127" fmla="*/ 275 h 10214"/>
                <a:gd name="connsiteX128" fmla="*/ 9486 w 12197"/>
                <a:gd name="connsiteY128" fmla="*/ 214 h 10214"/>
                <a:gd name="connsiteX129" fmla="*/ 10311 w 12197"/>
                <a:gd name="connsiteY129" fmla="*/ 244 h 10214"/>
                <a:gd name="connsiteX130" fmla="*/ 11424 w 12197"/>
                <a:gd name="connsiteY130" fmla="*/ 266 h 10214"/>
                <a:gd name="connsiteX131" fmla="*/ 12197 w 12197"/>
                <a:gd name="connsiteY131" fmla="*/ 0 h 10214"/>
                <a:gd name="connsiteX0" fmla="*/ 0 w 12197"/>
                <a:gd name="connsiteY0" fmla="*/ 10214 h 10214"/>
                <a:gd name="connsiteX1" fmla="*/ 451 w 12197"/>
                <a:gd name="connsiteY1" fmla="*/ 10214 h 10214"/>
                <a:gd name="connsiteX2" fmla="*/ 451 w 12197"/>
                <a:gd name="connsiteY2" fmla="*/ 10093 h 10214"/>
                <a:gd name="connsiteX3" fmla="*/ 912 w 12197"/>
                <a:gd name="connsiteY3" fmla="*/ 10093 h 10214"/>
                <a:gd name="connsiteX4" fmla="*/ 912 w 12197"/>
                <a:gd name="connsiteY4" fmla="*/ 9616 h 10214"/>
                <a:gd name="connsiteX5" fmla="*/ 925 w 12197"/>
                <a:gd name="connsiteY5" fmla="*/ 9616 h 10214"/>
                <a:gd name="connsiteX6" fmla="*/ 925 w 12197"/>
                <a:gd name="connsiteY6" fmla="*/ 8715 h 10214"/>
                <a:gd name="connsiteX7" fmla="*/ 949 w 12197"/>
                <a:gd name="connsiteY7" fmla="*/ 8715 h 10214"/>
                <a:gd name="connsiteX8" fmla="*/ 949 w 12197"/>
                <a:gd name="connsiteY8" fmla="*/ 8386 h 10214"/>
                <a:gd name="connsiteX9" fmla="*/ 998 w 12197"/>
                <a:gd name="connsiteY9" fmla="*/ 8386 h 10214"/>
                <a:gd name="connsiteX10" fmla="*/ 998 w 12197"/>
                <a:gd name="connsiteY10" fmla="*/ 8221 h 10214"/>
                <a:gd name="connsiteX11" fmla="*/ 1228 w 12197"/>
                <a:gd name="connsiteY11" fmla="*/ 8221 h 10214"/>
                <a:gd name="connsiteX12" fmla="*/ 1228 w 12197"/>
                <a:gd name="connsiteY12" fmla="*/ 8134 h 10214"/>
                <a:gd name="connsiteX13" fmla="*/ 1356 w 12197"/>
                <a:gd name="connsiteY13" fmla="*/ 8134 h 10214"/>
                <a:gd name="connsiteX14" fmla="*/ 1356 w 12197"/>
                <a:gd name="connsiteY14" fmla="*/ 7684 h 10214"/>
                <a:gd name="connsiteX15" fmla="*/ 1405 w 12197"/>
                <a:gd name="connsiteY15" fmla="*/ 7684 h 10214"/>
                <a:gd name="connsiteX16" fmla="*/ 1405 w 12197"/>
                <a:gd name="connsiteY16" fmla="*/ 7008 h 10214"/>
                <a:gd name="connsiteX17" fmla="*/ 1431 w 12197"/>
                <a:gd name="connsiteY17" fmla="*/ 7008 h 10214"/>
                <a:gd name="connsiteX18" fmla="*/ 1431 w 12197"/>
                <a:gd name="connsiteY18" fmla="*/ 6904 h 10214"/>
                <a:gd name="connsiteX19" fmla="*/ 1788 w 12197"/>
                <a:gd name="connsiteY19" fmla="*/ 6904 h 10214"/>
                <a:gd name="connsiteX20" fmla="*/ 1788 w 12197"/>
                <a:gd name="connsiteY20" fmla="*/ 6618 h 10214"/>
                <a:gd name="connsiteX21" fmla="*/ 1838 w 12197"/>
                <a:gd name="connsiteY21" fmla="*/ 6618 h 10214"/>
                <a:gd name="connsiteX22" fmla="*/ 1838 w 12197"/>
                <a:gd name="connsiteY22" fmla="*/ 6306 h 10214"/>
                <a:gd name="connsiteX23" fmla="*/ 1874 w 12197"/>
                <a:gd name="connsiteY23" fmla="*/ 6306 h 10214"/>
                <a:gd name="connsiteX24" fmla="*/ 1874 w 12197"/>
                <a:gd name="connsiteY24" fmla="*/ 6081 h 10214"/>
                <a:gd name="connsiteX25" fmla="*/ 1900 w 12197"/>
                <a:gd name="connsiteY25" fmla="*/ 6081 h 10214"/>
                <a:gd name="connsiteX26" fmla="*/ 1900 w 12197"/>
                <a:gd name="connsiteY26" fmla="*/ 5873 h 10214"/>
                <a:gd name="connsiteX27" fmla="*/ 1937 w 12197"/>
                <a:gd name="connsiteY27" fmla="*/ 5873 h 10214"/>
                <a:gd name="connsiteX28" fmla="*/ 1937 w 12197"/>
                <a:gd name="connsiteY28" fmla="*/ 5829 h 10214"/>
                <a:gd name="connsiteX29" fmla="*/ 2028 w 12197"/>
                <a:gd name="connsiteY29" fmla="*/ 5829 h 10214"/>
                <a:gd name="connsiteX30" fmla="*/ 2028 w 12197"/>
                <a:gd name="connsiteY30" fmla="*/ 5751 h 10214"/>
                <a:gd name="connsiteX31" fmla="*/ 2271 w 12197"/>
                <a:gd name="connsiteY31" fmla="*/ 5751 h 10214"/>
                <a:gd name="connsiteX32" fmla="*/ 2271 w 12197"/>
                <a:gd name="connsiteY32" fmla="*/ 5604 h 10214"/>
                <a:gd name="connsiteX33" fmla="*/ 2294 w 12197"/>
                <a:gd name="connsiteY33" fmla="*/ 5604 h 10214"/>
                <a:gd name="connsiteX34" fmla="*/ 2294 w 12197"/>
                <a:gd name="connsiteY34" fmla="*/ 5465 h 10214"/>
                <a:gd name="connsiteX35" fmla="*/ 2320 w 12197"/>
                <a:gd name="connsiteY35" fmla="*/ 5465 h 10214"/>
                <a:gd name="connsiteX36" fmla="*/ 2320 w 12197"/>
                <a:gd name="connsiteY36" fmla="*/ 5257 h 10214"/>
                <a:gd name="connsiteX37" fmla="*/ 2338 w 12197"/>
                <a:gd name="connsiteY37" fmla="*/ 5257 h 10214"/>
                <a:gd name="connsiteX38" fmla="*/ 2338 w 12197"/>
                <a:gd name="connsiteY38" fmla="*/ 5093 h 10214"/>
                <a:gd name="connsiteX39" fmla="*/ 2362 w 12197"/>
                <a:gd name="connsiteY39" fmla="*/ 5093 h 10214"/>
                <a:gd name="connsiteX40" fmla="*/ 2362 w 12197"/>
                <a:gd name="connsiteY40" fmla="*/ 4885 h 10214"/>
                <a:gd name="connsiteX41" fmla="*/ 2393 w 12197"/>
                <a:gd name="connsiteY41" fmla="*/ 4885 h 10214"/>
                <a:gd name="connsiteX42" fmla="*/ 2393 w 12197"/>
                <a:gd name="connsiteY42" fmla="*/ 4824 h 10214"/>
                <a:gd name="connsiteX43" fmla="*/ 2690 w 12197"/>
                <a:gd name="connsiteY43" fmla="*/ 4824 h 10214"/>
                <a:gd name="connsiteX44" fmla="*/ 2690 w 12197"/>
                <a:gd name="connsiteY44" fmla="*/ 4720 h 10214"/>
                <a:gd name="connsiteX45" fmla="*/ 2750 w 12197"/>
                <a:gd name="connsiteY45" fmla="*/ 4720 h 10214"/>
                <a:gd name="connsiteX46" fmla="*/ 2750 w 12197"/>
                <a:gd name="connsiteY46" fmla="*/ 4616 h 10214"/>
                <a:gd name="connsiteX47" fmla="*/ 2782 w 12197"/>
                <a:gd name="connsiteY47" fmla="*/ 4616 h 10214"/>
                <a:gd name="connsiteX48" fmla="*/ 2782 w 12197"/>
                <a:gd name="connsiteY48" fmla="*/ 4521 h 10214"/>
                <a:gd name="connsiteX49" fmla="*/ 2808 w 12197"/>
                <a:gd name="connsiteY49" fmla="*/ 4521 h 10214"/>
                <a:gd name="connsiteX50" fmla="*/ 2808 w 12197"/>
                <a:gd name="connsiteY50" fmla="*/ 4391 h 10214"/>
                <a:gd name="connsiteX51" fmla="*/ 2881 w 12197"/>
                <a:gd name="connsiteY51" fmla="*/ 4391 h 10214"/>
                <a:gd name="connsiteX52" fmla="*/ 2881 w 12197"/>
                <a:gd name="connsiteY52" fmla="*/ 4252 h 10214"/>
                <a:gd name="connsiteX53" fmla="*/ 3152 w 12197"/>
                <a:gd name="connsiteY53" fmla="*/ 4252 h 10214"/>
                <a:gd name="connsiteX54" fmla="*/ 3152 w 12197"/>
                <a:gd name="connsiteY54" fmla="*/ 4165 h 10214"/>
                <a:gd name="connsiteX55" fmla="*/ 3233 w 12197"/>
                <a:gd name="connsiteY55" fmla="*/ 4165 h 10214"/>
                <a:gd name="connsiteX56" fmla="*/ 3233 w 12197"/>
                <a:gd name="connsiteY56" fmla="*/ 4105 h 10214"/>
                <a:gd name="connsiteX57" fmla="*/ 3256 w 12197"/>
                <a:gd name="connsiteY57" fmla="*/ 4105 h 10214"/>
                <a:gd name="connsiteX58" fmla="*/ 3256 w 12197"/>
                <a:gd name="connsiteY58" fmla="*/ 3923 h 10214"/>
                <a:gd name="connsiteX59" fmla="*/ 3332 w 12197"/>
                <a:gd name="connsiteY59" fmla="*/ 3923 h 10214"/>
                <a:gd name="connsiteX60" fmla="*/ 3332 w 12197"/>
                <a:gd name="connsiteY60" fmla="*/ 3836 h 10214"/>
                <a:gd name="connsiteX61" fmla="*/ 3621 w 12197"/>
                <a:gd name="connsiteY61" fmla="*/ 3836 h 10214"/>
                <a:gd name="connsiteX62" fmla="*/ 3621 w 12197"/>
                <a:gd name="connsiteY62" fmla="*/ 3776 h 10214"/>
                <a:gd name="connsiteX63" fmla="*/ 3644 w 12197"/>
                <a:gd name="connsiteY63" fmla="*/ 3776 h 10214"/>
                <a:gd name="connsiteX64" fmla="*/ 3644 w 12197"/>
                <a:gd name="connsiteY64" fmla="*/ 3698 h 10214"/>
                <a:gd name="connsiteX65" fmla="*/ 3689 w 12197"/>
                <a:gd name="connsiteY65" fmla="*/ 3698 h 10214"/>
                <a:gd name="connsiteX66" fmla="*/ 3689 w 12197"/>
                <a:gd name="connsiteY66" fmla="*/ 3238 h 10214"/>
                <a:gd name="connsiteX67" fmla="*/ 3720 w 12197"/>
                <a:gd name="connsiteY67" fmla="*/ 3238 h 10214"/>
                <a:gd name="connsiteX68" fmla="*/ 3720 w 12197"/>
                <a:gd name="connsiteY68" fmla="*/ 3100 h 10214"/>
                <a:gd name="connsiteX69" fmla="*/ 3757 w 12197"/>
                <a:gd name="connsiteY69" fmla="*/ 3100 h 10214"/>
                <a:gd name="connsiteX70" fmla="*/ 3757 w 12197"/>
                <a:gd name="connsiteY70" fmla="*/ 2952 h 10214"/>
                <a:gd name="connsiteX71" fmla="*/ 4077 w 12197"/>
                <a:gd name="connsiteY71" fmla="*/ 2952 h 10214"/>
                <a:gd name="connsiteX72" fmla="*/ 4077 w 12197"/>
                <a:gd name="connsiteY72" fmla="*/ 2892 h 10214"/>
                <a:gd name="connsiteX73" fmla="*/ 4121 w 12197"/>
                <a:gd name="connsiteY73" fmla="*/ 2892 h 10214"/>
                <a:gd name="connsiteX74" fmla="*/ 4121 w 12197"/>
                <a:gd name="connsiteY74" fmla="*/ 2788 h 10214"/>
                <a:gd name="connsiteX75" fmla="*/ 4150 w 12197"/>
                <a:gd name="connsiteY75" fmla="*/ 2788 h 10214"/>
                <a:gd name="connsiteX76" fmla="*/ 4150 w 12197"/>
                <a:gd name="connsiteY76" fmla="*/ 2666 h 10214"/>
                <a:gd name="connsiteX77" fmla="*/ 4181 w 12197"/>
                <a:gd name="connsiteY77" fmla="*/ 2666 h 10214"/>
                <a:gd name="connsiteX78" fmla="*/ 4181 w 12197"/>
                <a:gd name="connsiteY78" fmla="*/ 2580 h 10214"/>
                <a:gd name="connsiteX79" fmla="*/ 4213 w 12197"/>
                <a:gd name="connsiteY79" fmla="*/ 2580 h 10214"/>
                <a:gd name="connsiteX80" fmla="*/ 4213 w 12197"/>
                <a:gd name="connsiteY80" fmla="*/ 2502 h 10214"/>
                <a:gd name="connsiteX81" fmla="*/ 4330 w 12197"/>
                <a:gd name="connsiteY81" fmla="*/ 2502 h 10214"/>
                <a:gd name="connsiteX82" fmla="*/ 4330 w 12197"/>
                <a:gd name="connsiteY82" fmla="*/ 2441 h 10214"/>
                <a:gd name="connsiteX83" fmla="*/ 4559 w 12197"/>
                <a:gd name="connsiteY83" fmla="*/ 2441 h 10214"/>
                <a:gd name="connsiteX84" fmla="*/ 4559 w 12197"/>
                <a:gd name="connsiteY84" fmla="*/ 2337 h 10214"/>
                <a:gd name="connsiteX85" fmla="*/ 4619 w 12197"/>
                <a:gd name="connsiteY85" fmla="*/ 2337 h 10214"/>
                <a:gd name="connsiteX86" fmla="*/ 4619 w 12197"/>
                <a:gd name="connsiteY86" fmla="*/ 2190 h 10214"/>
                <a:gd name="connsiteX87" fmla="*/ 4651 w 12197"/>
                <a:gd name="connsiteY87" fmla="*/ 2190 h 10214"/>
                <a:gd name="connsiteX88" fmla="*/ 4651 w 12197"/>
                <a:gd name="connsiteY88" fmla="*/ 1964 h 10214"/>
                <a:gd name="connsiteX89" fmla="*/ 5003 w 12197"/>
                <a:gd name="connsiteY89" fmla="*/ 1964 h 10214"/>
                <a:gd name="connsiteX90" fmla="*/ 5003 w 12197"/>
                <a:gd name="connsiteY90" fmla="*/ 1843 h 10214"/>
                <a:gd name="connsiteX91" fmla="*/ 5070 w 12197"/>
                <a:gd name="connsiteY91" fmla="*/ 1843 h 10214"/>
                <a:gd name="connsiteX92" fmla="*/ 5070 w 12197"/>
                <a:gd name="connsiteY92" fmla="*/ 1739 h 10214"/>
                <a:gd name="connsiteX93" fmla="*/ 5211 w 12197"/>
                <a:gd name="connsiteY93" fmla="*/ 1739 h 10214"/>
                <a:gd name="connsiteX94" fmla="*/ 5211 w 12197"/>
                <a:gd name="connsiteY94" fmla="*/ 1635 h 10214"/>
                <a:gd name="connsiteX95" fmla="*/ 5508 w 12197"/>
                <a:gd name="connsiteY95" fmla="*/ 1635 h 10214"/>
                <a:gd name="connsiteX96" fmla="*/ 5508 w 12197"/>
                <a:gd name="connsiteY96" fmla="*/ 1557 h 10214"/>
                <a:gd name="connsiteX97" fmla="*/ 5563 w 12197"/>
                <a:gd name="connsiteY97" fmla="*/ 1557 h 10214"/>
                <a:gd name="connsiteX98" fmla="*/ 5563 w 12197"/>
                <a:gd name="connsiteY98" fmla="*/ 1427 h 10214"/>
                <a:gd name="connsiteX99" fmla="*/ 5978 w 12197"/>
                <a:gd name="connsiteY99" fmla="*/ 1427 h 10214"/>
                <a:gd name="connsiteX100" fmla="*/ 5978 w 12197"/>
                <a:gd name="connsiteY100" fmla="*/ 1349 h 10214"/>
                <a:gd name="connsiteX101" fmla="*/ 6027 w 12197"/>
                <a:gd name="connsiteY101" fmla="*/ 1349 h 10214"/>
                <a:gd name="connsiteX102" fmla="*/ 6027 w 12197"/>
                <a:gd name="connsiteY102" fmla="*/ 1263 h 10214"/>
                <a:gd name="connsiteX103" fmla="*/ 6371 w 12197"/>
                <a:gd name="connsiteY103" fmla="*/ 1263 h 10214"/>
                <a:gd name="connsiteX104" fmla="*/ 6371 w 12197"/>
                <a:gd name="connsiteY104" fmla="*/ 1202 h 10214"/>
                <a:gd name="connsiteX105" fmla="*/ 6452 w 12197"/>
                <a:gd name="connsiteY105" fmla="*/ 1202 h 10214"/>
                <a:gd name="connsiteX106" fmla="*/ 6452 w 12197"/>
                <a:gd name="connsiteY106" fmla="*/ 1167 h 10214"/>
                <a:gd name="connsiteX107" fmla="*/ 7354 w 12197"/>
                <a:gd name="connsiteY107" fmla="*/ 1167 h 10214"/>
                <a:gd name="connsiteX108" fmla="*/ 7354 w 12197"/>
                <a:gd name="connsiteY108" fmla="*/ 1063 h 10214"/>
                <a:gd name="connsiteX109" fmla="*/ 7445 w 12197"/>
                <a:gd name="connsiteY109" fmla="*/ 1063 h 10214"/>
                <a:gd name="connsiteX110" fmla="*/ 7445 w 12197"/>
                <a:gd name="connsiteY110" fmla="*/ 977 h 10214"/>
                <a:gd name="connsiteX111" fmla="*/ 7779 w 12197"/>
                <a:gd name="connsiteY111" fmla="*/ 977 h 10214"/>
                <a:gd name="connsiteX112" fmla="*/ 7779 w 12197"/>
                <a:gd name="connsiteY112" fmla="*/ 916 h 10214"/>
                <a:gd name="connsiteX113" fmla="*/ 7828 w 12197"/>
                <a:gd name="connsiteY113" fmla="*/ 916 h 10214"/>
                <a:gd name="connsiteX114" fmla="*/ 7828 w 12197"/>
                <a:gd name="connsiteY114" fmla="*/ 769 h 10214"/>
                <a:gd name="connsiteX115" fmla="*/ 7928 w 12197"/>
                <a:gd name="connsiteY115" fmla="*/ 769 h 10214"/>
                <a:gd name="connsiteX116" fmla="*/ 7928 w 12197"/>
                <a:gd name="connsiteY116" fmla="*/ 673 h 10214"/>
                <a:gd name="connsiteX117" fmla="*/ 8290 w 12197"/>
                <a:gd name="connsiteY117" fmla="*/ 673 h 10214"/>
                <a:gd name="connsiteX118" fmla="*/ 8290 w 12197"/>
                <a:gd name="connsiteY118" fmla="*/ 630 h 10214"/>
                <a:gd name="connsiteX119" fmla="*/ 8352 w 12197"/>
                <a:gd name="connsiteY119" fmla="*/ 630 h 10214"/>
                <a:gd name="connsiteX120" fmla="*/ 8352 w 12197"/>
                <a:gd name="connsiteY120" fmla="*/ 509 h 10214"/>
                <a:gd name="connsiteX121" fmla="*/ 8686 w 12197"/>
                <a:gd name="connsiteY121" fmla="*/ 509 h 10214"/>
                <a:gd name="connsiteX122" fmla="*/ 8686 w 12197"/>
                <a:gd name="connsiteY122" fmla="*/ 439 h 10214"/>
                <a:gd name="connsiteX123" fmla="*/ 8717 w 12197"/>
                <a:gd name="connsiteY123" fmla="*/ 439 h 10214"/>
                <a:gd name="connsiteX124" fmla="*/ 8717 w 12197"/>
                <a:gd name="connsiteY124" fmla="*/ 379 h 10214"/>
                <a:gd name="connsiteX125" fmla="*/ 9184 w 12197"/>
                <a:gd name="connsiteY125" fmla="*/ 379 h 10214"/>
                <a:gd name="connsiteX126" fmla="*/ 9184 w 12197"/>
                <a:gd name="connsiteY126" fmla="*/ 275 h 10214"/>
                <a:gd name="connsiteX127" fmla="*/ 9486 w 12197"/>
                <a:gd name="connsiteY127" fmla="*/ 275 h 10214"/>
                <a:gd name="connsiteX128" fmla="*/ 9486 w 12197"/>
                <a:gd name="connsiteY128" fmla="*/ 214 h 10214"/>
                <a:gd name="connsiteX129" fmla="*/ 10311 w 12197"/>
                <a:gd name="connsiteY129" fmla="*/ 244 h 10214"/>
                <a:gd name="connsiteX130" fmla="*/ 12190 w 12197"/>
                <a:gd name="connsiteY130" fmla="*/ 232 h 10214"/>
                <a:gd name="connsiteX131" fmla="*/ 12197 w 12197"/>
                <a:gd name="connsiteY131" fmla="*/ 0 h 10214"/>
                <a:gd name="connsiteX0" fmla="*/ 0 w 12197"/>
                <a:gd name="connsiteY0" fmla="*/ 10214 h 10214"/>
                <a:gd name="connsiteX1" fmla="*/ 451 w 12197"/>
                <a:gd name="connsiteY1" fmla="*/ 10214 h 10214"/>
                <a:gd name="connsiteX2" fmla="*/ 451 w 12197"/>
                <a:gd name="connsiteY2" fmla="*/ 10093 h 10214"/>
                <a:gd name="connsiteX3" fmla="*/ 912 w 12197"/>
                <a:gd name="connsiteY3" fmla="*/ 10093 h 10214"/>
                <a:gd name="connsiteX4" fmla="*/ 912 w 12197"/>
                <a:gd name="connsiteY4" fmla="*/ 9616 h 10214"/>
                <a:gd name="connsiteX5" fmla="*/ 925 w 12197"/>
                <a:gd name="connsiteY5" fmla="*/ 9616 h 10214"/>
                <a:gd name="connsiteX6" fmla="*/ 925 w 12197"/>
                <a:gd name="connsiteY6" fmla="*/ 8715 h 10214"/>
                <a:gd name="connsiteX7" fmla="*/ 949 w 12197"/>
                <a:gd name="connsiteY7" fmla="*/ 8715 h 10214"/>
                <a:gd name="connsiteX8" fmla="*/ 949 w 12197"/>
                <a:gd name="connsiteY8" fmla="*/ 8386 h 10214"/>
                <a:gd name="connsiteX9" fmla="*/ 998 w 12197"/>
                <a:gd name="connsiteY9" fmla="*/ 8386 h 10214"/>
                <a:gd name="connsiteX10" fmla="*/ 998 w 12197"/>
                <a:gd name="connsiteY10" fmla="*/ 8221 h 10214"/>
                <a:gd name="connsiteX11" fmla="*/ 1228 w 12197"/>
                <a:gd name="connsiteY11" fmla="*/ 8221 h 10214"/>
                <a:gd name="connsiteX12" fmla="*/ 1228 w 12197"/>
                <a:gd name="connsiteY12" fmla="*/ 8134 h 10214"/>
                <a:gd name="connsiteX13" fmla="*/ 1356 w 12197"/>
                <a:gd name="connsiteY13" fmla="*/ 8134 h 10214"/>
                <a:gd name="connsiteX14" fmla="*/ 1356 w 12197"/>
                <a:gd name="connsiteY14" fmla="*/ 7684 h 10214"/>
                <a:gd name="connsiteX15" fmla="*/ 1405 w 12197"/>
                <a:gd name="connsiteY15" fmla="*/ 7684 h 10214"/>
                <a:gd name="connsiteX16" fmla="*/ 1405 w 12197"/>
                <a:gd name="connsiteY16" fmla="*/ 7008 h 10214"/>
                <a:gd name="connsiteX17" fmla="*/ 1431 w 12197"/>
                <a:gd name="connsiteY17" fmla="*/ 7008 h 10214"/>
                <a:gd name="connsiteX18" fmla="*/ 1431 w 12197"/>
                <a:gd name="connsiteY18" fmla="*/ 6904 h 10214"/>
                <a:gd name="connsiteX19" fmla="*/ 1788 w 12197"/>
                <a:gd name="connsiteY19" fmla="*/ 6904 h 10214"/>
                <a:gd name="connsiteX20" fmla="*/ 1788 w 12197"/>
                <a:gd name="connsiteY20" fmla="*/ 6618 h 10214"/>
                <a:gd name="connsiteX21" fmla="*/ 1838 w 12197"/>
                <a:gd name="connsiteY21" fmla="*/ 6618 h 10214"/>
                <a:gd name="connsiteX22" fmla="*/ 1838 w 12197"/>
                <a:gd name="connsiteY22" fmla="*/ 6306 h 10214"/>
                <a:gd name="connsiteX23" fmla="*/ 1874 w 12197"/>
                <a:gd name="connsiteY23" fmla="*/ 6306 h 10214"/>
                <a:gd name="connsiteX24" fmla="*/ 1874 w 12197"/>
                <a:gd name="connsiteY24" fmla="*/ 6081 h 10214"/>
                <a:gd name="connsiteX25" fmla="*/ 1900 w 12197"/>
                <a:gd name="connsiteY25" fmla="*/ 6081 h 10214"/>
                <a:gd name="connsiteX26" fmla="*/ 1900 w 12197"/>
                <a:gd name="connsiteY26" fmla="*/ 5873 h 10214"/>
                <a:gd name="connsiteX27" fmla="*/ 1937 w 12197"/>
                <a:gd name="connsiteY27" fmla="*/ 5873 h 10214"/>
                <a:gd name="connsiteX28" fmla="*/ 1937 w 12197"/>
                <a:gd name="connsiteY28" fmla="*/ 5829 h 10214"/>
                <a:gd name="connsiteX29" fmla="*/ 2028 w 12197"/>
                <a:gd name="connsiteY29" fmla="*/ 5829 h 10214"/>
                <a:gd name="connsiteX30" fmla="*/ 2028 w 12197"/>
                <a:gd name="connsiteY30" fmla="*/ 5751 h 10214"/>
                <a:gd name="connsiteX31" fmla="*/ 2271 w 12197"/>
                <a:gd name="connsiteY31" fmla="*/ 5751 h 10214"/>
                <a:gd name="connsiteX32" fmla="*/ 2271 w 12197"/>
                <a:gd name="connsiteY32" fmla="*/ 5604 h 10214"/>
                <a:gd name="connsiteX33" fmla="*/ 2294 w 12197"/>
                <a:gd name="connsiteY33" fmla="*/ 5604 h 10214"/>
                <a:gd name="connsiteX34" fmla="*/ 2294 w 12197"/>
                <a:gd name="connsiteY34" fmla="*/ 5465 h 10214"/>
                <a:gd name="connsiteX35" fmla="*/ 2320 w 12197"/>
                <a:gd name="connsiteY35" fmla="*/ 5465 h 10214"/>
                <a:gd name="connsiteX36" fmla="*/ 2320 w 12197"/>
                <a:gd name="connsiteY36" fmla="*/ 5257 h 10214"/>
                <a:gd name="connsiteX37" fmla="*/ 2338 w 12197"/>
                <a:gd name="connsiteY37" fmla="*/ 5257 h 10214"/>
                <a:gd name="connsiteX38" fmla="*/ 2338 w 12197"/>
                <a:gd name="connsiteY38" fmla="*/ 5093 h 10214"/>
                <a:gd name="connsiteX39" fmla="*/ 2362 w 12197"/>
                <a:gd name="connsiteY39" fmla="*/ 5093 h 10214"/>
                <a:gd name="connsiteX40" fmla="*/ 2362 w 12197"/>
                <a:gd name="connsiteY40" fmla="*/ 4885 h 10214"/>
                <a:gd name="connsiteX41" fmla="*/ 2393 w 12197"/>
                <a:gd name="connsiteY41" fmla="*/ 4885 h 10214"/>
                <a:gd name="connsiteX42" fmla="*/ 2393 w 12197"/>
                <a:gd name="connsiteY42" fmla="*/ 4824 h 10214"/>
                <a:gd name="connsiteX43" fmla="*/ 2690 w 12197"/>
                <a:gd name="connsiteY43" fmla="*/ 4824 h 10214"/>
                <a:gd name="connsiteX44" fmla="*/ 2690 w 12197"/>
                <a:gd name="connsiteY44" fmla="*/ 4720 h 10214"/>
                <a:gd name="connsiteX45" fmla="*/ 2750 w 12197"/>
                <a:gd name="connsiteY45" fmla="*/ 4720 h 10214"/>
                <a:gd name="connsiteX46" fmla="*/ 2750 w 12197"/>
                <a:gd name="connsiteY46" fmla="*/ 4616 h 10214"/>
                <a:gd name="connsiteX47" fmla="*/ 2782 w 12197"/>
                <a:gd name="connsiteY47" fmla="*/ 4616 h 10214"/>
                <a:gd name="connsiteX48" fmla="*/ 2782 w 12197"/>
                <a:gd name="connsiteY48" fmla="*/ 4521 h 10214"/>
                <a:gd name="connsiteX49" fmla="*/ 2808 w 12197"/>
                <a:gd name="connsiteY49" fmla="*/ 4521 h 10214"/>
                <a:gd name="connsiteX50" fmla="*/ 2808 w 12197"/>
                <a:gd name="connsiteY50" fmla="*/ 4391 h 10214"/>
                <a:gd name="connsiteX51" fmla="*/ 2881 w 12197"/>
                <a:gd name="connsiteY51" fmla="*/ 4391 h 10214"/>
                <a:gd name="connsiteX52" fmla="*/ 2881 w 12197"/>
                <a:gd name="connsiteY52" fmla="*/ 4252 h 10214"/>
                <a:gd name="connsiteX53" fmla="*/ 3152 w 12197"/>
                <a:gd name="connsiteY53" fmla="*/ 4252 h 10214"/>
                <a:gd name="connsiteX54" fmla="*/ 3152 w 12197"/>
                <a:gd name="connsiteY54" fmla="*/ 4165 h 10214"/>
                <a:gd name="connsiteX55" fmla="*/ 3233 w 12197"/>
                <a:gd name="connsiteY55" fmla="*/ 4165 h 10214"/>
                <a:gd name="connsiteX56" fmla="*/ 3233 w 12197"/>
                <a:gd name="connsiteY56" fmla="*/ 4105 h 10214"/>
                <a:gd name="connsiteX57" fmla="*/ 3256 w 12197"/>
                <a:gd name="connsiteY57" fmla="*/ 4105 h 10214"/>
                <a:gd name="connsiteX58" fmla="*/ 3256 w 12197"/>
                <a:gd name="connsiteY58" fmla="*/ 3923 h 10214"/>
                <a:gd name="connsiteX59" fmla="*/ 3332 w 12197"/>
                <a:gd name="connsiteY59" fmla="*/ 3923 h 10214"/>
                <a:gd name="connsiteX60" fmla="*/ 3332 w 12197"/>
                <a:gd name="connsiteY60" fmla="*/ 3836 h 10214"/>
                <a:gd name="connsiteX61" fmla="*/ 3621 w 12197"/>
                <a:gd name="connsiteY61" fmla="*/ 3836 h 10214"/>
                <a:gd name="connsiteX62" fmla="*/ 3621 w 12197"/>
                <a:gd name="connsiteY62" fmla="*/ 3776 h 10214"/>
                <a:gd name="connsiteX63" fmla="*/ 3644 w 12197"/>
                <a:gd name="connsiteY63" fmla="*/ 3776 h 10214"/>
                <a:gd name="connsiteX64" fmla="*/ 3644 w 12197"/>
                <a:gd name="connsiteY64" fmla="*/ 3698 h 10214"/>
                <a:gd name="connsiteX65" fmla="*/ 3689 w 12197"/>
                <a:gd name="connsiteY65" fmla="*/ 3698 h 10214"/>
                <a:gd name="connsiteX66" fmla="*/ 3689 w 12197"/>
                <a:gd name="connsiteY66" fmla="*/ 3238 h 10214"/>
                <a:gd name="connsiteX67" fmla="*/ 3720 w 12197"/>
                <a:gd name="connsiteY67" fmla="*/ 3238 h 10214"/>
                <a:gd name="connsiteX68" fmla="*/ 3720 w 12197"/>
                <a:gd name="connsiteY68" fmla="*/ 3100 h 10214"/>
                <a:gd name="connsiteX69" fmla="*/ 3757 w 12197"/>
                <a:gd name="connsiteY69" fmla="*/ 3100 h 10214"/>
                <a:gd name="connsiteX70" fmla="*/ 3757 w 12197"/>
                <a:gd name="connsiteY70" fmla="*/ 2952 h 10214"/>
                <a:gd name="connsiteX71" fmla="*/ 4077 w 12197"/>
                <a:gd name="connsiteY71" fmla="*/ 2952 h 10214"/>
                <a:gd name="connsiteX72" fmla="*/ 4077 w 12197"/>
                <a:gd name="connsiteY72" fmla="*/ 2892 h 10214"/>
                <a:gd name="connsiteX73" fmla="*/ 4121 w 12197"/>
                <a:gd name="connsiteY73" fmla="*/ 2892 h 10214"/>
                <a:gd name="connsiteX74" fmla="*/ 4121 w 12197"/>
                <a:gd name="connsiteY74" fmla="*/ 2788 h 10214"/>
                <a:gd name="connsiteX75" fmla="*/ 4150 w 12197"/>
                <a:gd name="connsiteY75" fmla="*/ 2788 h 10214"/>
                <a:gd name="connsiteX76" fmla="*/ 4150 w 12197"/>
                <a:gd name="connsiteY76" fmla="*/ 2666 h 10214"/>
                <a:gd name="connsiteX77" fmla="*/ 4181 w 12197"/>
                <a:gd name="connsiteY77" fmla="*/ 2666 h 10214"/>
                <a:gd name="connsiteX78" fmla="*/ 4181 w 12197"/>
                <a:gd name="connsiteY78" fmla="*/ 2580 h 10214"/>
                <a:gd name="connsiteX79" fmla="*/ 4213 w 12197"/>
                <a:gd name="connsiteY79" fmla="*/ 2580 h 10214"/>
                <a:gd name="connsiteX80" fmla="*/ 4213 w 12197"/>
                <a:gd name="connsiteY80" fmla="*/ 2502 h 10214"/>
                <a:gd name="connsiteX81" fmla="*/ 4330 w 12197"/>
                <a:gd name="connsiteY81" fmla="*/ 2502 h 10214"/>
                <a:gd name="connsiteX82" fmla="*/ 4330 w 12197"/>
                <a:gd name="connsiteY82" fmla="*/ 2441 h 10214"/>
                <a:gd name="connsiteX83" fmla="*/ 4559 w 12197"/>
                <a:gd name="connsiteY83" fmla="*/ 2441 h 10214"/>
                <a:gd name="connsiteX84" fmla="*/ 4559 w 12197"/>
                <a:gd name="connsiteY84" fmla="*/ 2337 h 10214"/>
                <a:gd name="connsiteX85" fmla="*/ 4619 w 12197"/>
                <a:gd name="connsiteY85" fmla="*/ 2337 h 10214"/>
                <a:gd name="connsiteX86" fmla="*/ 4619 w 12197"/>
                <a:gd name="connsiteY86" fmla="*/ 2190 h 10214"/>
                <a:gd name="connsiteX87" fmla="*/ 4651 w 12197"/>
                <a:gd name="connsiteY87" fmla="*/ 2190 h 10214"/>
                <a:gd name="connsiteX88" fmla="*/ 4651 w 12197"/>
                <a:gd name="connsiteY88" fmla="*/ 1964 h 10214"/>
                <a:gd name="connsiteX89" fmla="*/ 5003 w 12197"/>
                <a:gd name="connsiteY89" fmla="*/ 1964 h 10214"/>
                <a:gd name="connsiteX90" fmla="*/ 5003 w 12197"/>
                <a:gd name="connsiteY90" fmla="*/ 1843 h 10214"/>
                <a:gd name="connsiteX91" fmla="*/ 5070 w 12197"/>
                <a:gd name="connsiteY91" fmla="*/ 1843 h 10214"/>
                <a:gd name="connsiteX92" fmla="*/ 5070 w 12197"/>
                <a:gd name="connsiteY92" fmla="*/ 1739 h 10214"/>
                <a:gd name="connsiteX93" fmla="*/ 5211 w 12197"/>
                <a:gd name="connsiteY93" fmla="*/ 1739 h 10214"/>
                <a:gd name="connsiteX94" fmla="*/ 5211 w 12197"/>
                <a:gd name="connsiteY94" fmla="*/ 1635 h 10214"/>
                <a:gd name="connsiteX95" fmla="*/ 5508 w 12197"/>
                <a:gd name="connsiteY95" fmla="*/ 1635 h 10214"/>
                <a:gd name="connsiteX96" fmla="*/ 5508 w 12197"/>
                <a:gd name="connsiteY96" fmla="*/ 1557 h 10214"/>
                <a:gd name="connsiteX97" fmla="*/ 5563 w 12197"/>
                <a:gd name="connsiteY97" fmla="*/ 1557 h 10214"/>
                <a:gd name="connsiteX98" fmla="*/ 5563 w 12197"/>
                <a:gd name="connsiteY98" fmla="*/ 1427 h 10214"/>
                <a:gd name="connsiteX99" fmla="*/ 5978 w 12197"/>
                <a:gd name="connsiteY99" fmla="*/ 1427 h 10214"/>
                <a:gd name="connsiteX100" fmla="*/ 5978 w 12197"/>
                <a:gd name="connsiteY100" fmla="*/ 1349 h 10214"/>
                <a:gd name="connsiteX101" fmla="*/ 6027 w 12197"/>
                <a:gd name="connsiteY101" fmla="*/ 1349 h 10214"/>
                <a:gd name="connsiteX102" fmla="*/ 6027 w 12197"/>
                <a:gd name="connsiteY102" fmla="*/ 1263 h 10214"/>
                <a:gd name="connsiteX103" fmla="*/ 6371 w 12197"/>
                <a:gd name="connsiteY103" fmla="*/ 1263 h 10214"/>
                <a:gd name="connsiteX104" fmla="*/ 6371 w 12197"/>
                <a:gd name="connsiteY104" fmla="*/ 1202 h 10214"/>
                <a:gd name="connsiteX105" fmla="*/ 6452 w 12197"/>
                <a:gd name="connsiteY105" fmla="*/ 1202 h 10214"/>
                <a:gd name="connsiteX106" fmla="*/ 6452 w 12197"/>
                <a:gd name="connsiteY106" fmla="*/ 1167 h 10214"/>
                <a:gd name="connsiteX107" fmla="*/ 7354 w 12197"/>
                <a:gd name="connsiteY107" fmla="*/ 1167 h 10214"/>
                <a:gd name="connsiteX108" fmla="*/ 7354 w 12197"/>
                <a:gd name="connsiteY108" fmla="*/ 1063 h 10214"/>
                <a:gd name="connsiteX109" fmla="*/ 7445 w 12197"/>
                <a:gd name="connsiteY109" fmla="*/ 1063 h 10214"/>
                <a:gd name="connsiteX110" fmla="*/ 7445 w 12197"/>
                <a:gd name="connsiteY110" fmla="*/ 977 h 10214"/>
                <a:gd name="connsiteX111" fmla="*/ 7779 w 12197"/>
                <a:gd name="connsiteY111" fmla="*/ 977 h 10214"/>
                <a:gd name="connsiteX112" fmla="*/ 7779 w 12197"/>
                <a:gd name="connsiteY112" fmla="*/ 916 h 10214"/>
                <a:gd name="connsiteX113" fmla="*/ 7828 w 12197"/>
                <a:gd name="connsiteY113" fmla="*/ 916 h 10214"/>
                <a:gd name="connsiteX114" fmla="*/ 7828 w 12197"/>
                <a:gd name="connsiteY114" fmla="*/ 769 h 10214"/>
                <a:gd name="connsiteX115" fmla="*/ 7928 w 12197"/>
                <a:gd name="connsiteY115" fmla="*/ 769 h 10214"/>
                <a:gd name="connsiteX116" fmla="*/ 7928 w 12197"/>
                <a:gd name="connsiteY116" fmla="*/ 673 h 10214"/>
                <a:gd name="connsiteX117" fmla="*/ 8290 w 12197"/>
                <a:gd name="connsiteY117" fmla="*/ 673 h 10214"/>
                <a:gd name="connsiteX118" fmla="*/ 8290 w 12197"/>
                <a:gd name="connsiteY118" fmla="*/ 630 h 10214"/>
                <a:gd name="connsiteX119" fmla="*/ 8352 w 12197"/>
                <a:gd name="connsiteY119" fmla="*/ 630 h 10214"/>
                <a:gd name="connsiteX120" fmla="*/ 8352 w 12197"/>
                <a:gd name="connsiteY120" fmla="*/ 509 h 10214"/>
                <a:gd name="connsiteX121" fmla="*/ 8686 w 12197"/>
                <a:gd name="connsiteY121" fmla="*/ 509 h 10214"/>
                <a:gd name="connsiteX122" fmla="*/ 8686 w 12197"/>
                <a:gd name="connsiteY122" fmla="*/ 439 h 10214"/>
                <a:gd name="connsiteX123" fmla="*/ 8717 w 12197"/>
                <a:gd name="connsiteY123" fmla="*/ 439 h 10214"/>
                <a:gd name="connsiteX124" fmla="*/ 8717 w 12197"/>
                <a:gd name="connsiteY124" fmla="*/ 379 h 10214"/>
                <a:gd name="connsiteX125" fmla="*/ 9184 w 12197"/>
                <a:gd name="connsiteY125" fmla="*/ 379 h 10214"/>
                <a:gd name="connsiteX126" fmla="*/ 9184 w 12197"/>
                <a:gd name="connsiteY126" fmla="*/ 275 h 10214"/>
                <a:gd name="connsiteX127" fmla="*/ 9486 w 12197"/>
                <a:gd name="connsiteY127" fmla="*/ 275 h 10214"/>
                <a:gd name="connsiteX128" fmla="*/ 9486 w 12197"/>
                <a:gd name="connsiteY128" fmla="*/ 214 h 10214"/>
                <a:gd name="connsiteX129" fmla="*/ 10311 w 12197"/>
                <a:gd name="connsiteY129" fmla="*/ 244 h 10214"/>
                <a:gd name="connsiteX130" fmla="*/ 11428 w 12197"/>
                <a:gd name="connsiteY130" fmla="*/ 255 h 10214"/>
                <a:gd name="connsiteX131" fmla="*/ 12190 w 12197"/>
                <a:gd name="connsiteY131" fmla="*/ 232 h 10214"/>
                <a:gd name="connsiteX132" fmla="*/ 12197 w 12197"/>
                <a:gd name="connsiteY132" fmla="*/ 0 h 10214"/>
                <a:gd name="connsiteX0" fmla="*/ 0 w 12197"/>
                <a:gd name="connsiteY0" fmla="*/ 10214 h 10214"/>
                <a:gd name="connsiteX1" fmla="*/ 451 w 12197"/>
                <a:gd name="connsiteY1" fmla="*/ 10214 h 10214"/>
                <a:gd name="connsiteX2" fmla="*/ 451 w 12197"/>
                <a:gd name="connsiteY2" fmla="*/ 10093 h 10214"/>
                <a:gd name="connsiteX3" fmla="*/ 912 w 12197"/>
                <a:gd name="connsiteY3" fmla="*/ 10093 h 10214"/>
                <a:gd name="connsiteX4" fmla="*/ 912 w 12197"/>
                <a:gd name="connsiteY4" fmla="*/ 9616 h 10214"/>
                <a:gd name="connsiteX5" fmla="*/ 925 w 12197"/>
                <a:gd name="connsiteY5" fmla="*/ 9616 h 10214"/>
                <a:gd name="connsiteX6" fmla="*/ 925 w 12197"/>
                <a:gd name="connsiteY6" fmla="*/ 8715 h 10214"/>
                <a:gd name="connsiteX7" fmla="*/ 949 w 12197"/>
                <a:gd name="connsiteY7" fmla="*/ 8715 h 10214"/>
                <a:gd name="connsiteX8" fmla="*/ 949 w 12197"/>
                <a:gd name="connsiteY8" fmla="*/ 8386 h 10214"/>
                <a:gd name="connsiteX9" fmla="*/ 998 w 12197"/>
                <a:gd name="connsiteY9" fmla="*/ 8386 h 10214"/>
                <a:gd name="connsiteX10" fmla="*/ 998 w 12197"/>
                <a:gd name="connsiteY10" fmla="*/ 8221 h 10214"/>
                <a:gd name="connsiteX11" fmla="*/ 1228 w 12197"/>
                <a:gd name="connsiteY11" fmla="*/ 8221 h 10214"/>
                <a:gd name="connsiteX12" fmla="*/ 1228 w 12197"/>
                <a:gd name="connsiteY12" fmla="*/ 8134 h 10214"/>
                <a:gd name="connsiteX13" fmla="*/ 1356 w 12197"/>
                <a:gd name="connsiteY13" fmla="*/ 8134 h 10214"/>
                <a:gd name="connsiteX14" fmla="*/ 1356 w 12197"/>
                <a:gd name="connsiteY14" fmla="*/ 7684 h 10214"/>
                <a:gd name="connsiteX15" fmla="*/ 1405 w 12197"/>
                <a:gd name="connsiteY15" fmla="*/ 7684 h 10214"/>
                <a:gd name="connsiteX16" fmla="*/ 1405 w 12197"/>
                <a:gd name="connsiteY16" fmla="*/ 7008 h 10214"/>
                <a:gd name="connsiteX17" fmla="*/ 1431 w 12197"/>
                <a:gd name="connsiteY17" fmla="*/ 7008 h 10214"/>
                <a:gd name="connsiteX18" fmla="*/ 1431 w 12197"/>
                <a:gd name="connsiteY18" fmla="*/ 6904 h 10214"/>
                <a:gd name="connsiteX19" fmla="*/ 1788 w 12197"/>
                <a:gd name="connsiteY19" fmla="*/ 6904 h 10214"/>
                <a:gd name="connsiteX20" fmla="*/ 1788 w 12197"/>
                <a:gd name="connsiteY20" fmla="*/ 6618 h 10214"/>
                <a:gd name="connsiteX21" fmla="*/ 1838 w 12197"/>
                <a:gd name="connsiteY21" fmla="*/ 6618 h 10214"/>
                <a:gd name="connsiteX22" fmla="*/ 1838 w 12197"/>
                <a:gd name="connsiteY22" fmla="*/ 6306 h 10214"/>
                <a:gd name="connsiteX23" fmla="*/ 1874 w 12197"/>
                <a:gd name="connsiteY23" fmla="*/ 6306 h 10214"/>
                <a:gd name="connsiteX24" fmla="*/ 1874 w 12197"/>
                <a:gd name="connsiteY24" fmla="*/ 6081 h 10214"/>
                <a:gd name="connsiteX25" fmla="*/ 1900 w 12197"/>
                <a:gd name="connsiteY25" fmla="*/ 6081 h 10214"/>
                <a:gd name="connsiteX26" fmla="*/ 1900 w 12197"/>
                <a:gd name="connsiteY26" fmla="*/ 5873 h 10214"/>
                <a:gd name="connsiteX27" fmla="*/ 1937 w 12197"/>
                <a:gd name="connsiteY27" fmla="*/ 5873 h 10214"/>
                <a:gd name="connsiteX28" fmla="*/ 1937 w 12197"/>
                <a:gd name="connsiteY28" fmla="*/ 5829 h 10214"/>
                <a:gd name="connsiteX29" fmla="*/ 2028 w 12197"/>
                <a:gd name="connsiteY29" fmla="*/ 5829 h 10214"/>
                <a:gd name="connsiteX30" fmla="*/ 2028 w 12197"/>
                <a:gd name="connsiteY30" fmla="*/ 5751 h 10214"/>
                <a:gd name="connsiteX31" fmla="*/ 2271 w 12197"/>
                <a:gd name="connsiteY31" fmla="*/ 5751 h 10214"/>
                <a:gd name="connsiteX32" fmla="*/ 2271 w 12197"/>
                <a:gd name="connsiteY32" fmla="*/ 5604 h 10214"/>
                <a:gd name="connsiteX33" fmla="*/ 2294 w 12197"/>
                <a:gd name="connsiteY33" fmla="*/ 5604 h 10214"/>
                <a:gd name="connsiteX34" fmla="*/ 2294 w 12197"/>
                <a:gd name="connsiteY34" fmla="*/ 5465 h 10214"/>
                <a:gd name="connsiteX35" fmla="*/ 2320 w 12197"/>
                <a:gd name="connsiteY35" fmla="*/ 5465 h 10214"/>
                <a:gd name="connsiteX36" fmla="*/ 2320 w 12197"/>
                <a:gd name="connsiteY36" fmla="*/ 5257 h 10214"/>
                <a:gd name="connsiteX37" fmla="*/ 2338 w 12197"/>
                <a:gd name="connsiteY37" fmla="*/ 5257 h 10214"/>
                <a:gd name="connsiteX38" fmla="*/ 2338 w 12197"/>
                <a:gd name="connsiteY38" fmla="*/ 5093 h 10214"/>
                <a:gd name="connsiteX39" fmla="*/ 2362 w 12197"/>
                <a:gd name="connsiteY39" fmla="*/ 5093 h 10214"/>
                <a:gd name="connsiteX40" fmla="*/ 2362 w 12197"/>
                <a:gd name="connsiteY40" fmla="*/ 4885 h 10214"/>
                <a:gd name="connsiteX41" fmla="*/ 2393 w 12197"/>
                <a:gd name="connsiteY41" fmla="*/ 4885 h 10214"/>
                <a:gd name="connsiteX42" fmla="*/ 2393 w 12197"/>
                <a:gd name="connsiteY42" fmla="*/ 4824 h 10214"/>
                <a:gd name="connsiteX43" fmla="*/ 2690 w 12197"/>
                <a:gd name="connsiteY43" fmla="*/ 4824 h 10214"/>
                <a:gd name="connsiteX44" fmla="*/ 2690 w 12197"/>
                <a:gd name="connsiteY44" fmla="*/ 4720 h 10214"/>
                <a:gd name="connsiteX45" fmla="*/ 2750 w 12197"/>
                <a:gd name="connsiteY45" fmla="*/ 4720 h 10214"/>
                <a:gd name="connsiteX46" fmla="*/ 2750 w 12197"/>
                <a:gd name="connsiteY46" fmla="*/ 4616 h 10214"/>
                <a:gd name="connsiteX47" fmla="*/ 2782 w 12197"/>
                <a:gd name="connsiteY47" fmla="*/ 4616 h 10214"/>
                <a:gd name="connsiteX48" fmla="*/ 2782 w 12197"/>
                <a:gd name="connsiteY48" fmla="*/ 4521 h 10214"/>
                <a:gd name="connsiteX49" fmla="*/ 2808 w 12197"/>
                <a:gd name="connsiteY49" fmla="*/ 4521 h 10214"/>
                <a:gd name="connsiteX50" fmla="*/ 2808 w 12197"/>
                <a:gd name="connsiteY50" fmla="*/ 4391 h 10214"/>
                <a:gd name="connsiteX51" fmla="*/ 2881 w 12197"/>
                <a:gd name="connsiteY51" fmla="*/ 4391 h 10214"/>
                <a:gd name="connsiteX52" fmla="*/ 2881 w 12197"/>
                <a:gd name="connsiteY52" fmla="*/ 4252 h 10214"/>
                <a:gd name="connsiteX53" fmla="*/ 3152 w 12197"/>
                <a:gd name="connsiteY53" fmla="*/ 4252 h 10214"/>
                <a:gd name="connsiteX54" fmla="*/ 3152 w 12197"/>
                <a:gd name="connsiteY54" fmla="*/ 4165 h 10214"/>
                <a:gd name="connsiteX55" fmla="*/ 3233 w 12197"/>
                <a:gd name="connsiteY55" fmla="*/ 4165 h 10214"/>
                <a:gd name="connsiteX56" fmla="*/ 3233 w 12197"/>
                <a:gd name="connsiteY56" fmla="*/ 4105 h 10214"/>
                <a:gd name="connsiteX57" fmla="*/ 3256 w 12197"/>
                <a:gd name="connsiteY57" fmla="*/ 4105 h 10214"/>
                <a:gd name="connsiteX58" fmla="*/ 3256 w 12197"/>
                <a:gd name="connsiteY58" fmla="*/ 3923 h 10214"/>
                <a:gd name="connsiteX59" fmla="*/ 3332 w 12197"/>
                <a:gd name="connsiteY59" fmla="*/ 3923 h 10214"/>
                <a:gd name="connsiteX60" fmla="*/ 3332 w 12197"/>
                <a:gd name="connsiteY60" fmla="*/ 3836 h 10214"/>
                <a:gd name="connsiteX61" fmla="*/ 3621 w 12197"/>
                <a:gd name="connsiteY61" fmla="*/ 3836 h 10214"/>
                <a:gd name="connsiteX62" fmla="*/ 3621 w 12197"/>
                <a:gd name="connsiteY62" fmla="*/ 3776 h 10214"/>
                <a:gd name="connsiteX63" fmla="*/ 3644 w 12197"/>
                <a:gd name="connsiteY63" fmla="*/ 3776 h 10214"/>
                <a:gd name="connsiteX64" fmla="*/ 3644 w 12197"/>
                <a:gd name="connsiteY64" fmla="*/ 3698 h 10214"/>
                <a:gd name="connsiteX65" fmla="*/ 3689 w 12197"/>
                <a:gd name="connsiteY65" fmla="*/ 3698 h 10214"/>
                <a:gd name="connsiteX66" fmla="*/ 3689 w 12197"/>
                <a:gd name="connsiteY66" fmla="*/ 3238 h 10214"/>
                <a:gd name="connsiteX67" fmla="*/ 3720 w 12197"/>
                <a:gd name="connsiteY67" fmla="*/ 3238 h 10214"/>
                <a:gd name="connsiteX68" fmla="*/ 3720 w 12197"/>
                <a:gd name="connsiteY68" fmla="*/ 3100 h 10214"/>
                <a:gd name="connsiteX69" fmla="*/ 3757 w 12197"/>
                <a:gd name="connsiteY69" fmla="*/ 3100 h 10214"/>
                <a:gd name="connsiteX70" fmla="*/ 3757 w 12197"/>
                <a:gd name="connsiteY70" fmla="*/ 2952 h 10214"/>
                <a:gd name="connsiteX71" fmla="*/ 4077 w 12197"/>
                <a:gd name="connsiteY71" fmla="*/ 2952 h 10214"/>
                <a:gd name="connsiteX72" fmla="*/ 4077 w 12197"/>
                <a:gd name="connsiteY72" fmla="*/ 2892 h 10214"/>
                <a:gd name="connsiteX73" fmla="*/ 4121 w 12197"/>
                <a:gd name="connsiteY73" fmla="*/ 2892 h 10214"/>
                <a:gd name="connsiteX74" fmla="*/ 4121 w 12197"/>
                <a:gd name="connsiteY74" fmla="*/ 2788 h 10214"/>
                <a:gd name="connsiteX75" fmla="*/ 4150 w 12197"/>
                <a:gd name="connsiteY75" fmla="*/ 2788 h 10214"/>
                <a:gd name="connsiteX76" fmla="*/ 4150 w 12197"/>
                <a:gd name="connsiteY76" fmla="*/ 2666 h 10214"/>
                <a:gd name="connsiteX77" fmla="*/ 4181 w 12197"/>
                <a:gd name="connsiteY77" fmla="*/ 2666 h 10214"/>
                <a:gd name="connsiteX78" fmla="*/ 4181 w 12197"/>
                <a:gd name="connsiteY78" fmla="*/ 2580 h 10214"/>
                <a:gd name="connsiteX79" fmla="*/ 4213 w 12197"/>
                <a:gd name="connsiteY79" fmla="*/ 2580 h 10214"/>
                <a:gd name="connsiteX80" fmla="*/ 4213 w 12197"/>
                <a:gd name="connsiteY80" fmla="*/ 2502 h 10214"/>
                <a:gd name="connsiteX81" fmla="*/ 4330 w 12197"/>
                <a:gd name="connsiteY81" fmla="*/ 2502 h 10214"/>
                <a:gd name="connsiteX82" fmla="*/ 4330 w 12197"/>
                <a:gd name="connsiteY82" fmla="*/ 2441 h 10214"/>
                <a:gd name="connsiteX83" fmla="*/ 4559 w 12197"/>
                <a:gd name="connsiteY83" fmla="*/ 2441 h 10214"/>
                <a:gd name="connsiteX84" fmla="*/ 4559 w 12197"/>
                <a:gd name="connsiteY84" fmla="*/ 2337 h 10214"/>
                <a:gd name="connsiteX85" fmla="*/ 4619 w 12197"/>
                <a:gd name="connsiteY85" fmla="*/ 2337 h 10214"/>
                <a:gd name="connsiteX86" fmla="*/ 4619 w 12197"/>
                <a:gd name="connsiteY86" fmla="*/ 2190 h 10214"/>
                <a:gd name="connsiteX87" fmla="*/ 4651 w 12197"/>
                <a:gd name="connsiteY87" fmla="*/ 2190 h 10214"/>
                <a:gd name="connsiteX88" fmla="*/ 4651 w 12197"/>
                <a:gd name="connsiteY88" fmla="*/ 1964 h 10214"/>
                <a:gd name="connsiteX89" fmla="*/ 5003 w 12197"/>
                <a:gd name="connsiteY89" fmla="*/ 1964 h 10214"/>
                <a:gd name="connsiteX90" fmla="*/ 5003 w 12197"/>
                <a:gd name="connsiteY90" fmla="*/ 1843 h 10214"/>
                <a:gd name="connsiteX91" fmla="*/ 5070 w 12197"/>
                <a:gd name="connsiteY91" fmla="*/ 1843 h 10214"/>
                <a:gd name="connsiteX92" fmla="*/ 5070 w 12197"/>
                <a:gd name="connsiteY92" fmla="*/ 1739 h 10214"/>
                <a:gd name="connsiteX93" fmla="*/ 5211 w 12197"/>
                <a:gd name="connsiteY93" fmla="*/ 1739 h 10214"/>
                <a:gd name="connsiteX94" fmla="*/ 5211 w 12197"/>
                <a:gd name="connsiteY94" fmla="*/ 1635 h 10214"/>
                <a:gd name="connsiteX95" fmla="*/ 5508 w 12197"/>
                <a:gd name="connsiteY95" fmla="*/ 1635 h 10214"/>
                <a:gd name="connsiteX96" fmla="*/ 5508 w 12197"/>
                <a:gd name="connsiteY96" fmla="*/ 1557 h 10214"/>
                <a:gd name="connsiteX97" fmla="*/ 5563 w 12197"/>
                <a:gd name="connsiteY97" fmla="*/ 1557 h 10214"/>
                <a:gd name="connsiteX98" fmla="*/ 5563 w 12197"/>
                <a:gd name="connsiteY98" fmla="*/ 1427 h 10214"/>
                <a:gd name="connsiteX99" fmla="*/ 5978 w 12197"/>
                <a:gd name="connsiteY99" fmla="*/ 1427 h 10214"/>
                <a:gd name="connsiteX100" fmla="*/ 5978 w 12197"/>
                <a:gd name="connsiteY100" fmla="*/ 1349 h 10214"/>
                <a:gd name="connsiteX101" fmla="*/ 6027 w 12197"/>
                <a:gd name="connsiteY101" fmla="*/ 1349 h 10214"/>
                <a:gd name="connsiteX102" fmla="*/ 6027 w 12197"/>
                <a:gd name="connsiteY102" fmla="*/ 1263 h 10214"/>
                <a:gd name="connsiteX103" fmla="*/ 6371 w 12197"/>
                <a:gd name="connsiteY103" fmla="*/ 1263 h 10214"/>
                <a:gd name="connsiteX104" fmla="*/ 6371 w 12197"/>
                <a:gd name="connsiteY104" fmla="*/ 1202 h 10214"/>
                <a:gd name="connsiteX105" fmla="*/ 6452 w 12197"/>
                <a:gd name="connsiteY105" fmla="*/ 1202 h 10214"/>
                <a:gd name="connsiteX106" fmla="*/ 6452 w 12197"/>
                <a:gd name="connsiteY106" fmla="*/ 1167 h 10214"/>
                <a:gd name="connsiteX107" fmla="*/ 7354 w 12197"/>
                <a:gd name="connsiteY107" fmla="*/ 1167 h 10214"/>
                <a:gd name="connsiteX108" fmla="*/ 7354 w 12197"/>
                <a:gd name="connsiteY108" fmla="*/ 1063 h 10214"/>
                <a:gd name="connsiteX109" fmla="*/ 7445 w 12197"/>
                <a:gd name="connsiteY109" fmla="*/ 1063 h 10214"/>
                <a:gd name="connsiteX110" fmla="*/ 7445 w 12197"/>
                <a:gd name="connsiteY110" fmla="*/ 977 h 10214"/>
                <a:gd name="connsiteX111" fmla="*/ 7779 w 12197"/>
                <a:gd name="connsiteY111" fmla="*/ 977 h 10214"/>
                <a:gd name="connsiteX112" fmla="*/ 7779 w 12197"/>
                <a:gd name="connsiteY112" fmla="*/ 916 h 10214"/>
                <a:gd name="connsiteX113" fmla="*/ 7828 w 12197"/>
                <a:gd name="connsiteY113" fmla="*/ 916 h 10214"/>
                <a:gd name="connsiteX114" fmla="*/ 7828 w 12197"/>
                <a:gd name="connsiteY114" fmla="*/ 769 h 10214"/>
                <a:gd name="connsiteX115" fmla="*/ 7928 w 12197"/>
                <a:gd name="connsiteY115" fmla="*/ 769 h 10214"/>
                <a:gd name="connsiteX116" fmla="*/ 7928 w 12197"/>
                <a:gd name="connsiteY116" fmla="*/ 673 h 10214"/>
                <a:gd name="connsiteX117" fmla="*/ 8290 w 12197"/>
                <a:gd name="connsiteY117" fmla="*/ 673 h 10214"/>
                <a:gd name="connsiteX118" fmla="*/ 8290 w 12197"/>
                <a:gd name="connsiteY118" fmla="*/ 630 h 10214"/>
                <a:gd name="connsiteX119" fmla="*/ 8352 w 12197"/>
                <a:gd name="connsiteY119" fmla="*/ 630 h 10214"/>
                <a:gd name="connsiteX120" fmla="*/ 8352 w 12197"/>
                <a:gd name="connsiteY120" fmla="*/ 509 h 10214"/>
                <a:gd name="connsiteX121" fmla="*/ 8686 w 12197"/>
                <a:gd name="connsiteY121" fmla="*/ 509 h 10214"/>
                <a:gd name="connsiteX122" fmla="*/ 8686 w 12197"/>
                <a:gd name="connsiteY122" fmla="*/ 439 h 10214"/>
                <a:gd name="connsiteX123" fmla="*/ 8717 w 12197"/>
                <a:gd name="connsiteY123" fmla="*/ 439 h 10214"/>
                <a:gd name="connsiteX124" fmla="*/ 8717 w 12197"/>
                <a:gd name="connsiteY124" fmla="*/ 379 h 10214"/>
                <a:gd name="connsiteX125" fmla="*/ 9184 w 12197"/>
                <a:gd name="connsiteY125" fmla="*/ 379 h 10214"/>
                <a:gd name="connsiteX126" fmla="*/ 9184 w 12197"/>
                <a:gd name="connsiteY126" fmla="*/ 275 h 10214"/>
                <a:gd name="connsiteX127" fmla="*/ 9486 w 12197"/>
                <a:gd name="connsiteY127" fmla="*/ 275 h 10214"/>
                <a:gd name="connsiteX128" fmla="*/ 9486 w 12197"/>
                <a:gd name="connsiteY128" fmla="*/ 214 h 10214"/>
                <a:gd name="connsiteX129" fmla="*/ 10311 w 12197"/>
                <a:gd name="connsiteY129" fmla="*/ 244 h 10214"/>
                <a:gd name="connsiteX130" fmla="*/ 11428 w 12197"/>
                <a:gd name="connsiteY130" fmla="*/ 255 h 10214"/>
                <a:gd name="connsiteX131" fmla="*/ 12190 w 12197"/>
                <a:gd name="connsiteY131" fmla="*/ 232 h 10214"/>
                <a:gd name="connsiteX132" fmla="*/ 12197 w 12197"/>
                <a:gd name="connsiteY132" fmla="*/ 0 h 10214"/>
                <a:gd name="connsiteX0" fmla="*/ 0 w 12197"/>
                <a:gd name="connsiteY0" fmla="*/ 10214 h 10214"/>
                <a:gd name="connsiteX1" fmla="*/ 451 w 12197"/>
                <a:gd name="connsiteY1" fmla="*/ 10214 h 10214"/>
                <a:gd name="connsiteX2" fmla="*/ 451 w 12197"/>
                <a:gd name="connsiteY2" fmla="*/ 10093 h 10214"/>
                <a:gd name="connsiteX3" fmla="*/ 912 w 12197"/>
                <a:gd name="connsiteY3" fmla="*/ 10093 h 10214"/>
                <a:gd name="connsiteX4" fmla="*/ 912 w 12197"/>
                <a:gd name="connsiteY4" fmla="*/ 9616 h 10214"/>
                <a:gd name="connsiteX5" fmla="*/ 925 w 12197"/>
                <a:gd name="connsiteY5" fmla="*/ 9616 h 10214"/>
                <a:gd name="connsiteX6" fmla="*/ 925 w 12197"/>
                <a:gd name="connsiteY6" fmla="*/ 8715 h 10214"/>
                <a:gd name="connsiteX7" fmla="*/ 949 w 12197"/>
                <a:gd name="connsiteY7" fmla="*/ 8715 h 10214"/>
                <a:gd name="connsiteX8" fmla="*/ 949 w 12197"/>
                <a:gd name="connsiteY8" fmla="*/ 8386 h 10214"/>
                <a:gd name="connsiteX9" fmla="*/ 998 w 12197"/>
                <a:gd name="connsiteY9" fmla="*/ 8386 h 10214"/>
                <a:gd name="connsiteX10" fmla="*/ 998 w 12197"/>
                <a:gd name="connsiteY10" fmla="*/ 8221 h 10214"/>
                <a:gd name="connsiteX11" fmla="*/ 1228 w 12197"/>
                <a:gd name="connsiteY11" fmla="*/ 8221 h 10214"/>
                <a:gd name="connsiteX12" fmla="*/ 1228 w 12197"/>
                <a:gd name="connsiteY12" fmla="*/ 8134 h 10214"/>
                <a:gd name="connsiteX13" fmla="*/ 1356 w 12197"/>
                <a:gd name="connsiteY13" fmla="*/ 8134 h 10214"/>
                <a:gd name="connsiteX14" fmla="*/ 1356 w 12197"/>
                <a:gd name="connsiteY14" fmla="*/ 7684 h 10214"/>
                <a:gd name="connsiteX15" fmla="*/ 1405 w 12197"/>
                <a:gd name="connsiteY15" fmla="*/ 7684 h 10214"/>
                <a:gd name="connsiteX16" fmla="*/ 1405 w 12197"/>
                <a:gd name="connsiteY16" fmla="*/ 7008 h 10214"/>
                <a:gd name="connsiteX17" fmla="*/ 1431 w 12197"/>
                <a:gd name="connsiteY17" fmla="*/ 7008 h 10214"/>
                <a:gd name="connsiteX18" fmla="*/ 1431 w 12197"/>
                <a:gd name="connsiteY18" fmla="*/ 6904 h 10214"/>
                <a:gd name="connsiteX19" fmla="*/ 1788 w 12197"/>
                <a:gd name="connsiteY19" fmla="*/ 6904 h 10214"/>
                <a:gd name="connsiteX20" fmla="*/ 1788 w 12197"/>
                <a:gd name="connsiteY20" fmla="*/ 6618 h 10214"/>
                <a:gd name="connsiteX21" fmla="*/ 1838 w 12197"/>
                <a:gd name="connsiteY21" fmla="*/ 6618 h 10214"/>
                <a:gd name="connsiteX22" fmla="*/ 1838 w 12197"/>
                <a:gd name="connsiteY22" fmla="*/ 6306 h 10214"/>
                <a:gd name="connsiteX23" fmla="*/ 1874 w 12197"/>
                <a:gd name="connsiteY23" fmla="*/ 6306 h 10214"/>
                <a:gd name="connsiteX24" fmla="*/ 1874 w 12197"/>
                <a:gd name="connsiteY24" fmla="*/ 6081 h 10214"/>
                <a:gd name="connsiteX25" fmla="*/ 1900 w 12197"/>
                <a:gd name="connsiteY25" fmla="*/ 6081 h 10214"/>
                <a:gd name="connsiteX26" fmla="*/ 1900 w 12197"/>
                <a:gd name="connsiteY26" fmla="*/ 5873 h 10214"/>
                <a:gd name="connsiteX27" fmla="*/ 1937 w 12197"/>
                <a:gd name="connsiteY27" fmla="*/ 5873 h 10214"/>
                <a:gd name="connsiteX28" fmla="*/ 1937 w 12197"/>
                <a:gd name="connsiteY28" fmla="*/ 5829 h 10214"/>
                <a:gd name="connsiteX29" fmla="*/ 2028 w 12197"/>
                <a:gd name="connsiteY29" fmla="*/ 5829 h 10214"/>
                <a:gd name="connsiteX30" fmla="*/ 2028 w 12197"/>
                <a:gd name="connsiteY30" fmla="*/ 5751 h 10214"/>
                <a:gd name="connsiteX31" fmla="*/ 2271 w 12197"/>
                <a:gd name="connsiteY31" fmla="*/ 5751 h 10214"/>
                <a:gd name="connsiteX32" fmla="*/ 2271 w 12197"/>
                <a:gd name="connsiteY32" fmla="*/ 5604 h 10214"/>
                <a:gd name="connsiteX33" fmla="*/ 2294 w 12197"/>
                <a:gd name="connsiteY33" fmla="*/ 5604 h 10214"/>
                <a:gd name="connsiteX34" fmla="*/ 2294 w 12197"/>
                <a:gd name="connsiteY34" fmla="*/ 5465 h 10214"/>
                <a:gd name="connsiteX35" fmla="*/ 2320 w 12197"/>
                <a:gd name="connsiteY35" fmla="*/ 5465 h 10214"/>
                <a:gd name="connsiteX36" fmla="*/ 2320 w 12197"/>
                <a:gd name="connsiteY36" fmla="*/ 5257 h 10214"/>
                <a:gd name="connsiteX37" fmla="*/ 2338 w 12197"/>
                <a:gd name="connsiteY37" fmla="*/ 5257 h 10214"/>
                <a:gd name="connsiteX38" fmla="*/ 2338 w 12197"/>
                <a:gd name="connsiteY38" fmla="*/ 5093 h 10214"/>
                <a:gd name="connsiteX39" fmla="*/ 2362 w 12197"/>
                <a:gd name="connsiteY39" fmla="*/ 5093 h 10214"/>
                <a:gd name="connsiteX40" fmla="*/ 2362 w 12197"/>
                <a:gd name="connsiteY40" fmla="*/ 4885 h 10214"/>
                <a:gd name="connsiteX41" fmla="*/ 2393 w 12197"/>
                <a:gd name="connsiteY41" fmla="*/ 4885 h 10214"/>
                <a:gd name="connsiteX42" fmla="*/ 2393 w 12197"/>
                <a:gd name="connsiteY42" fmla="*/ 4824 h 10214"/>
                <a:gd name="connsiteX43" fmla="*/ 2690 w 12197"/>
                <a:gd name="connsiteY43" fmla="*/ 4824 h 10214"/>
                <a:gd name="connsiteX44" fmla="*/ 2690 w 12197"/>
                <a:gd name="connsiteY44" fmla="*/ 4720 h 10214"/>
                <a:gd name="connsiteX45" fmla="*/ 2750 w 12197"/>
                <a:gd name="connsiteY45" fmla="*/ 4720 h 10214"/>
                <a:gd name="connsiteX46" fmla="*/ 2750 w 12197"/>
                <a:gd name="connsiteY46" fmla="*/ 4616 h 10214"/>
                <a:gd name="connsiteX47" fmla="*/ 2782 w 12197"/>
                <a:gd name="connsiteY47" fmla="*/ 4616 h 10214"/>
                <a:gd name="connsiteX48" fmla="*/ 2782 w 12197"/>
                <a:gd name="connsiteY48" fmla="*/ 4521 h 10214"/>
                <a:gd name="connsiteX49" fmla="*/ 2808 w 12197"/>
                <a:gd name="connsiteY49" fmla="*/ 4521 h 10214"/>
                <a:gd name="connsiteX50" fmla="*/ 2808 w 12197"/>
                <a:gd name="connsiteY50" fmla="*/ 4391 h 10214"/>
                <a:gd name="connsiteX51" fmla="*/ 2881 w 12197"/>
                <a:gd name="connsiteY51" fmla="*/ 4391 h 10214"/>
                <a:gd name="connsiteX52" fmla="*/ 2881 w 12197"/>
                <a:gd name="connsiteY52" fmla="*/ 4252 h 10214"/>
                <a:gd name="connsiteX53" fmla="*/ 3152 w 12197"/>
                <a:gd name="connsiteY53" fmla="*/ 4252 h 10214"/>
                <a:gd name="connsiteX54" fmla="*/ 3152 w 12197"/>
                <a:gd name="connsiteY54" fmla="*/ 4165 h 10214"/>
                <a:gd name="connsiteX55" fmla="*/ 3233 w 12197"/>
                <a:gd name="connsiteY55" fmla="*/ 4165 h 10214"/>
                <a:gd name="connsiteX56" fmla="*/ 3233 w 12197"/>
                <a:gd name="connsiteY56" fmla="*/ 4105 h 10214"/>
                <a:gd name="connsiteX57" fmla="*/ 3256 w 12197"/>
                <a:gd name="connsiteY57" fmla="*/ 4105 h 10214"/>
                <a:gd name="connsiteX58" fmla="*/ 3256 w 12197"/>
                <a:gd name="connsiteY58" fmla="*/ 3923 h 10214"/>
                <a:gd name="connsiteX59" fmla="*/ 3332 w 12197"/>
                <a:gd name="connsiteY59" fmla="*/ 3923 h 10214"/>
                <a:gd name="connsiteX60" fmla="*/ 3332 w 12197"/>
                <a:gd name="connsiteY60" fmla="*/ 3836 h 10214"/>
                <a:gd name="connsiteX61" fmla="*/ 3621 w 12197"/>
                <a:gd name="connsiteY61" fmla="*/ 3836 h 10214"/>
                <a:gd name="connsiteX62" fmla="*/ 3621 w 12197"/>
                <a:gd name="connsiteY62" fmla="*/ 3776 h 10214"/>
                <a:gd name="connsiteX63" fmla="*/ 3644 w 12197"/>
                <a:gd name="connsiteY63" fmla="*/ 3776 h 10214"/>
                <a:gd name="connsiteX64" fmla="*/ 3644 w 12197"/>
                <a:gd name="connsiteY64" fmla="*/ 3698 h 10214"/>
                <a:gd name="connsiteX65" fmla="*/ 3689 w 12197"/>
                <a:gd name="connsiteY65" fmla="*/ 3698 h 10214"/>
                <a:gd name="connsiteX66" fmla="*/ 3689 w 12197"/>
                <a:gd name="connsiteY66" fmla="*/ 3238 h 10214"/>
                <a:gd name="connsiteX67" fmla="*/ 3720 w 12197"/>
                <a:gd name="connsiteY67" fmla="*/ 3238 h 10214"/>
                <a:gd name="connsiteX68" fmla="*/ 3720 w 12197"/>
                <a:gd name="connsiteY68" fmla="*/ 3100 h 10214"/>
                <a:gd name="connsiteX69" fmla="*/ 3757 w 12197"/>
                <a:gd name="connsiteY69" fmla="*/ 3100 h 10214"/>
                <a:gd name="connsiteX70" fmla="*/ 3757 w 12197"/>
                <a:gd name="connsiteY70" fmla="*/ 2952 h 10214"/>
                <a:gd name="connsiteX71" fmla="*/ 4077 w 12197"/>
                <a:gd name="connsiteY71" fmla="*/ 2952 h 10214"/>
                <a:gd name="connsiteX72" fmla="*/ 4077 w 12197"/>
                <a:gd name="connsiteY72" fmla="*/ 2892 h 10214"/>
                <a:gd name="connsiteX73" fmla="*/ 4121 w 12197"/>
                <a:gd name="connsiteY73" fmla="*/ 2892 h 10214"/>
                <a:gd name="connsiteX74" fmla="*/ 4121 w 12197"/>
                <a:gd name="connsiteY74" fmla="*/ 2788 h 10214"/>
                <a:gd name="connsiteX75" fmla="*/ 4150 w 12197"/>
                <a:gd name="connsiteY75" fmla="*/ 2788 h 10214"/>
                <a:gd name="connsiteX76" fmla="*/ 4150 w 12197"/>
                <a:gd name="connsiteY76" fmla="*/ 2666 h 10214"/>
                <a:gd name="connsiteX77" fmla="*/ 4181 w 12197"/>
                <a:gd name="connsiteY77" fmla="*/ 2666 h 10214"/>
                <a:gd name="connsiteX78" fmla="*/ 4181 w 12197"/>
                <a:gd name="connsiteY78" fmla="*/ 2580 h 10214"/>
                <a:gd name="connsiteX79" fmla="*/ 4213 w 12197"/>
                <a:gd name="connsiteY79" fmla="*/ 2580 h 10214"/>
                <a:gd name="connsiteX80" fmla="*/ 4213 w 12197"/>
                <a:gd name="connsiteY80" fmla="*/ 2502 h 10214"/>
                <a:gd name="connsiteX81" fmla="*/ 4330 w 12197"/>
                <a:gd name="connsiteY81" fmla="*/ 2502 h 10214"/>
                <a:gd name="connsiteX82" fmla="*/ 4330 w 12197"/>
                <a:gd name="connsiteY82" fmla="*/ 2441 h 10214"/>
                <a:gd name="connsiteX83" fmla="*/ 4559 w 12197"/>
                <a:gd name="connsiteY83" fmla="*/ 2441 h 10214"/>
                <a:gd name="connsiteX84" fmla="*/ 4559 w 12197"/>
                <a:gd name="connsiteY84" fmla="*/ 2337 h 10214"/>
                <a:gd name="connsiteX85" fmla="*/ 4619 w 12197"/>
                <a:gd name="connsiteY85" fmla="*/ 2337 h 10214"/>
                <a:gd name="connsiteX86" fmla="*/ 4619 w 12197"/>
                <a:gd name="connsiteY86" fmla="*/ 2190 h 10214"/>
                <a:gd name="connsiteX87" fmla="*/ 4651 w 12197"/>
                <a:gd name="connsiteY87" fmla="*/ 2190 h 10214"/>
                <a:gd name="connsiteX88" fmla="*/ 4651 w 12197"/>
                <a:gd name="connsiteY88" fmla="*/ 1964 h 10214"/>
                <a:gd name="connsiteX89" fmla="*/ 5003 w 12197"/>
                <a:gd name="connsiteY89" fmla="*/ 1964 h 10214"/>
                <a:gd name="connsiteX90" fmla="*/ 5003 w 12197"/>
                <a:gd name="connsiteY90" fmla="*/ 1843 h 10214"/>
                <a:gd name="connsiteX91" fmla="*/ 5070 w 12197"/>
                <a:gd name="connsiteY91" fmla="*/ 1843 h 10214"/>
                <a:gd name="connsiteX92" fmla="*/ 5070 w 12197"/>
                <a:gd name="connsiteY92" fmla="*/ 1739 h 10214"/>
                <a:gd name="connsiteX93" fmla="*/ 5211 w 12197"/>
                <a:gd name="connsiteY93" fmla="*/ 1739 h 10214"/>
                <a:gd name="connsiteX94" fmla="*/ 5211 w 12197"/>
                <a:gd name="connsiteY94" fmla="*/ 1635 h 10214"/>
                <a:gd name="connsiteX95" fmla="*/ 5508 w 12197"/>
                <a:gd name="connsiteY95" fmla="*/ 1635 h 10214"/>
                <a:gd name="connsiteX96" fmla="*/ 5508 w 12197"/>
                <a:gd name="connsiteY96" fmla="*/ 1557 h 10214"/>
                <a:gd name="connsiteX97" fmla="*/ 5563 w 12197"/>
                <a:gd name="connsiteY97" fmla="*/ 1557 h 10214"/>
                <a:gd name="connsiteX98" fmla="*/ 5563 w 12197"/>
                <a:gd name="connsiteY98" fmla="*/ 1427 h 10214"/>
                <a:gd name="connsiteX99" fmla="*/ 5978 w 12197"/>
                <a:gd name="connsiteY99" fmla="*/ 1427 h 10214"/>
                <a:gd name="connsiteX100" fmla="*/ 5978 w 12197"/>
                <a:gd name="connsiteY100" fmla="*/ 1349 h 10214"/>
                <a:gd name="connsiteX101" fmla="*/ 6027 w 12197"/>
                <a:gd name="connsiteY101" fmla="*/ 1349 h 10214"/>
                <a:gd name="connsiteX102" fmla="*/ 6027 w 12197"/>
                <a:gd name="connsiteY102" fmla="*/ 1263 h 10214"/>
                <a:gd name="connsiteX103" fmla="*/ 6371 w 12197"/>
                <a:gd name="connsiteY103" fmla="*/ 1263 h 10214"/>
                <a:gd name="connsiteX104" fmla="*/ 6371 w 12197"/>
                <a:gd name="connsiteY104" fmla="*/ 1202 h 10214"/>
                <a:gd name="connsiteX105" fmla="*/ 6452 w 12197"/>
                <a:gd name="connsiteY105" fmla="*/ 1202 h 10214"/>
                <a:gd name="connsiteX106" fmla="*/ 6452 w 12197"/>
                <a:gd name="connsiteY106" fmla="*/ 1167 h 10214"/>
                <a:gd name="connsiteX107" fmla="*/ 7354 w 12197"/>
                <a:gd name="connsiteY107" fmla="*/ 1167 h 10214"/>
                <a:gd name="connsiteX108" fmla="*/ 7354 w 12197"/>
                <a:gd name="connsiteY108" fmla="*/ 1063 h 10214"/>
                <a:gd name="connsiteX109" fmla="*/ 7445 w 12197"/>
                <a:gd name="connsiteY109" fmla="*/ 1063 h 10214"/>
                <a:gd name="connsiteX110" fmla="*/ 7445 w 12197"/>
                <a:gd name="connsiteY110" fmla="*/ 977 h 10214"/>
                <a:gd name="connsiteX111" fmla="*/ 7779 w 12197"/>
                <a:gd name="connsiteY111" fmla="*/ 977 h 10214"/>
                <a:gd name="connsiteX112" fmla="*/ 7779 w 12197"/>
                <a:gd name="connsiteY112" fmla="*/ 916 h 10214"/>
                <a:gd name="connsiteX113" fmla="*/ 7828 w 12197"/>
                <a:gd name="connsiteY113" fmla="*/ 916 h 10214"/>
                <a:gd name="connsiteX114" fmla="*/ 7828 w 12197"/>
                <a:gd name="connsiteY114" fmla="*/ 769 h 10214"/>
                <a:gd name="connsiteX115" fmla="*/ 7928 w 12197"/>
                <a:gd name="connsiteY115" fmla="*/ 769 h 10214"/>
                <a:gd name="connsiteX116" fmla="*/ 7928 w 12197"/>
                <a:gd name="connsiteY116" fmla="*/ 673 h 10214"/>
                <a:gd name="connsiteX117" fmla="*/ 8290 w 12197"/>
                <a:gd name="connsiteY117" fmla="*/ 673 h 10214"/>
                <a:gd name="connsiteX118" fmla="*/ 8290 w 12197"/>
                <a:gd name="connsiteY118" fmla="*/ 630 h 10214"/>
                <a:gd name="connsiteX119" fmla="*/ 8352 w 12197"/>
                <a:gd name="connsiteY119" fmla="*/ 630 h 10214"/>
                <a:gd name="connsiteX120" fmla="*/ 8352 w 12197"/>
                <a:gd name="connsiteY120" fmla="*/ 509 h 10214"/>
                <a:gd name="connsiteX121" fmla="*/ 8686 w 12197"/>
                <a:gd name="connsiteY121" fmla="*/ 509 h 10214"/>
                <a:gd name="connsiteX122" fmla="*/ 8686 w 12197"/>
                <a:gd name="connsiteY122" fmla="*/ 439 h 10214"/>
                <a:gd name="connsiteX123" fmla="*/ 8717 w 12197"/>
                <a:gd name="connsiteY123" fmla="*/ 439 h 10214"/>
                <a:gd name="connsiteX124" fmla="*/ 8717 w 12197"/>
                <a:gd name="connsiteY124" fmla="*/ 379 h 10214"/>
                <a:gd name="connsiteX125" fmla="*/ 9184 w 12197"/>
                <a:gd name="connsiteY125" fmla="*/ 379 h 10214"/>
                <a:gd name="connsiteX126" fmla="*/ 9184 w 12197"/>
                <a:gd name="connsiteY126" fmla="*/ 275 h 10214"/>
                <a:gd name="connsiteX127" fmla="*/ 9486 w 12197"/>
                <a:gd name="connsiteY127" fmla="*/ 275 h 10214"/>
                <a:gd name="connsiteX128" fmla="*/ 9486 w 12197"/>
                <a:gd name="connsiteY128" fmla="*/ 214 h 10214"/>
                <a:gd name="connsiteX129" fmla="*/ 10311 w 12197"/>
                <a:gd name="connsiteY129" fmla="*/ 244 h 10214"/>
                <a:gd name="connsiteX130" fmla="*/ 11432 w 12197"/>
                <a:gd name="connsiteY130" fmla="*/ 322 h 10214"/>
                <a:gd name="connsiteX131" fmla="*/ 11428 w 12197"/>
                <a:gd name="connsiteY131" fmla="*/ 255 h 10214"/>
                <a:gd name="connsiteX132" fmla="*/ 12190 w 12197"/>
                <a:gd name="connsiteY132" fmla="*/ 232 h 10214"/>
                <a:gd name="connsiteX133" fmla="*/ 12197 w 12197"/>
                <a:gd name="connsiteY133" fmla="*/ 0 h 10214"/>
                <a:gd name="connsiteX0" fmla="*/ 0 w 12197"/>
                <a:gd name="connsiteY0" fmla="*/ 10214 h 10214"/>
                <a:gd name="connsiteX1" fmla="*/ 451 w 12197"/>
                <a:gd name="connsiteY1" fmla="*/ 10214 h 10214"/>
                <a:gd name="connsiteX2" fmla="*/ 451 w 12197"/>
                <a:gd name="connsiteY2" fmla="*/ 10093 h 10214"/>
                <a:gd name="connsiteX3" fmla="*/ 912 w 12197"/>
                <a:gd name="connsiteY3" fmla="*/ 10093 h 10214"/>
                <a:gd name="connsiteX4" fmla="*/ 912 w 12197"/>
                <a:gd name="connsiteY4" fmla="*/ 9616 h 10214"/>
                <a:gd name="connsiteX5" fmla="*/ 925 w 12197"/>
                <a:gd name="connsiteY5" fmla="*/ 9616 h 10214"/>
                <a:gd name="connsiteX6" fmla="*/ 925 w 12197"/>
                <a:gd name="connsiteY6" fmla="*/ 8715 h 10214"/>
                <a:gd name="connsiteX7" fmla="*/ 949 w 12197"/>
                <a:gd name="connsiteY7" fmla="*/ 8715 h 10214"/>
                <a:gd name="connsiteX8" fmla="*/ 949 w 12197"/>
                <a:gd name="connsiteY8" fmla="*/ 8386 h 10214"/>
                <a:gd name="connsiteX9" fmla="*/ 998 w 12197"/>
                <a:gd name="connsiteY9" fmla="*/ 8386 h 10214"/>
                <a:gd name="connsiteX10" fmla="*/ 998 w 12197"/>
                <a:gd name="connsiteY10" fmla="*/ 8221 h 10214"/>
                <a:gd name="connsiteX11" fmla="*/ 1228 w 12197"/>
                <a:gd name="connsiteY11" fmla="*/ 8221 h 10214"/>
                <a:gd name="connsiteX12" fmla="*/ 1228 w 12197"/>
                <a:gd name="connsiteY12" fmla="*/ 8134 h 10214"/>
                <a:gd name="connsiteX13" fmla="*/ 1356 w 12197"/>
                <a:gd name="connsiteY13" fmla="*/ 8134 h 10214"/>
                <a:gd name="connsiteX14" fmla="*/ 1356 w 12197"/>
                <a:gd name="connsiteY14" fmla="*/ 7684 h 10214"/>
                <a:gd name="connsiteX15" fmla="*/ 1405 w 12197"/>
                <a:gd name="connsiteY15" fmla="*/ 7684 h 10214"/>
                <a:gd name="connsiteX16" fmla="*/ 1405 w 12197"/>
                <a:gd name="connsiteY16" fmla="*/ 7008 h 10214"/>
                <a:gd name="connsiteX17" fmla="*/ 1431 w 12197"/>
                <a:gd name="connsiteY17" fmla="*/ 7008 h 10214"/>
                <a:gd name="connsiteX18" fmla="*/ 1431 w 12197"/>
                <a:gd name="connsiteY18" fmla="*/ 6904 h 10214"/>
                <a:gd name="connsiteX19" fmla="*/ 1788 w 12197"/>
                <a:gd name="connsiteY19" fmla="*/ 6904 h 10214"/>
                <a:gd name="connsiteX20" fmla="*/ 1788 w 12197"/>
                <a:gd name="connsiteY20" fmla="*/ 6618 h 10214"/>
                <a:gd name="connsiteX21" fmla="*/ 1838 w 12197"/>
                <a:gd name="connsiteY21" fmla="*/ 6618 h 10214"/>
                <a:gd name="connsiteX22" fmla="*/ 1838 w 12197"/>
                <a:gd name="connsiteY22" fmla="*/ 6306 h 10214"/>
                <a:gd name="connsiteX23" fmla="*/ 1874 w 12197"/>
                <a:gd name="connsiteY23" fmla="*/ 6306 h 10214"/>
                <a:gd name="connsiteX24" fmla="*/ 1874 w 12197"/>
                <a:gd name="connsiteY24" fmla="*/ 6081 h 10214"/>
                <a:gd name="connsiteX25" fmla="*/ 1900 w 12197"/>
                <a:gd name="connsiteY25" fmla="*/ 6081 h 10214"/>
                <a:gd name="connsiteX26" fmla="*/ 1900 w 12197"/>
                <a:gd name="connsiteY26" fmla="*/ 5873 h 10214"/>
                <a:gd name="connsiteX27" fmla="*/ 1937 w 12197"/>
                <a:gd name="connsiteY27" fmla="*/ 5873 h 10214"/>
                <a:gd name="connsiteX28" fmla="*/ 1937 w 12197"/>
                <a:gd name="connsiteY28" fmla="*/ 5829 h 10214"/>
                <a:gd name="connsiteX29" fmla="*/ 2028 w 12197"/>
                <a:gd name="connsiteY29" fmla="*/ 5829 h 10214"/>
                <a:gd name="connsiteX30" fmla="*/ 2028 w 12197"/>
                <a:gd name="connsiteY30" fmla="*/ 5751 h 10214"/>
                <a:gd name="connsiteX31" fmla="*/ 2271 w 12197"/>
                <a:gd name="connsiteY31" fmla="*/ 5751 h 10214"/>
                <a:gd name="connsiteX32" fmla="*/ 2271 w 12197"/>
                <a:gd name="connsiteY32" fmla="*/ 5604 h 10214"/>
                <a:gd name="connsiteX33" fmla="*/ 2294 w 12197"/>
                <a:gd name="connsiteY33" fmla="*/ 5604 h 10214"/>
                <a:gd name="connsiteX34" fmla="*/ 2294 w 12197"/>
                <a:gd name="connsiteY34" fmla="*/ 5465 h 10214"/>
                <a:gd name="connsiteX35" fmla="*/ 2320 w 12197"/>
                <a:gd name="connsiteY35" fmla="*/ 5465 h 10214"/>
                <a:gd name="connsiteX36" fmla="*/ 2320 w 12197"/>
                <a:gd name="connsiteY36" fmla="*/ 5257 h 10214"/>
                <a:gd name="connsiteX37" fmla="*/ 2338 w 12197"/>
                <a:gd name="connsiteY37" fmla="*/ 5257 h 10214"/>
                <a:gd name="connsiteX38" fmla="*/ 2338 w 12197"/>
                <a:gd name="connsiteY38" fmla="*/ 5093 h 10214"/>
                <a:gd name="connsiteX39" fmla="*/ 2362 w 12197"/>
                <a:gd name="connsiteY39" fmla="*/ 5093 h 10214"/>
                <a:gd name="connsiteX40" fmla="*/ 2362 w 12197"/>
                <a:gd name="connsiteY40" fmla="*/ 4885 h 10214"/>
                <a:gd name="connsiteX41" fmla="*/ 2393 w 12197"/>
                <a:gd name="connsiteY41" fmla="*/ 4885 h 10214"/>
                <a:gd name="connsiteX42" fmla="*/ 2393 w 12197"/>
                <a:gd name="connsiteY42" fmla="*/ 4824 h 10214"/>
                <a:gd name="connsiteX43" fmla="*/ 2690 w 12197"/>
                <a:gd name="connsiteY43" fmla="*/ 4824 h 10214"/>
                <a:gd name="connsiteX44" fmla="*/ 2690 w 12197"/>
                <a:gd name="connsiteY44" fmla="*/ 4720 h 10214"/>
                <a:gd name="connsiteX45" fmla="*/ 2750 w 12197"/>
                <a:gd name="connsiteY45" fmla="*/ 4720 h 10214"/>
                <a:gd name="connsiteX46" fmla="*/ 2750 w 12197"/>
                <a:gd name="connsiteY46" fmla="*/ 4616 h 10214"/>
                <a:gd name="connsiteX47" fmla="*/ 2782 w 12197"/>
                <a:gd name="connsiteY47" fmla="*/ 4616 h 10214"/>
                <a:gd name="connsiteX48" fmla="*/ 2782 w 12197"/>
                <a:gd name="connsiteY48" fmla="*/ 4521 h 10214"/>
                <a:gd name="connsiteX49" fmla="*/ 2808 w 12197"/>
                <a:gd name="connsiteY49" fmla="*/ 4521 h 10214"/>
                <a:gd name="connsiteX50" fmla="*/ 2808 w 12197"/>
                <a:gd name="connsiteY50" fmla="*/ 4391 h 10214"/>
                <a:gd name="connsiteX51" fmla="*/ 2881 w 12197"/>
                <a:gd name="connsiteY51" fmla="*/ 4391 h 10214"/>
                <a:gd name="connsiteX52" fmla="*/ 2881 w 12197"/>
                <a:gd name="connsiteY52" fmla="*/ 4252 h 10214"/>
                <a:gd name="connsiteX53" fmla="*/ 3152 w 12197"/>
                <a:gd name="connsiteY53" fmla="*/ 4252 h 10214"/>
                <a:gd name="connsiteX54" fmla="*/ 3152 w 12197"/>
                <a:gd name="connsiteY54" fmla="*/ 4165 h 10214"/>
                <a:gd name="connsiteX55" fmla="*/ 3233 w 12197"/>
                <a:gd name="connsiteY55" fmla="*/ 4165 h 10214"/>
                <a:gd name="connsiteX56" fmla="*/ 3233 w 12197"/>
                <a:gd name="connsiteY56" fmla="*/ 4105 h 10214"/>
                <a:gd name="connsiteX57" fmla="*/ 3256 w 12197"/>
                <a:gd name="connsiteY57" fmla="*/ 4105 h 10214"/>
                <a:gd name="connsiteX58" fmla="*/ 3256 w 12197"/>
                <a:gd name="connsiteY58" fmla="*/ 3923 h 10214"/>
                <a:gd name="connsiteX59" fmla="*/ 3332 w 12197"/>
                <a:gd name="connsiteY59" fmla="*/ 3923 h 10214"/>
                <a:gd name="connsiteX60" fmla="*/ 3332 w 12197"/>
                <a:gd name="connsiteY60" fmla="*/ 3836 h 10214"/>
                <a:gd name="connsiteX61" fmla="*/ 3621 w 12197"/>
                <a:gd name="connsiteY61" fmla="*/ 3836 h 10214"/>
                <a:gd name="connsiteX62" fmla="*/ 3621 w 12197"/>
                <a:gd name="connsiteY62" fmla="*/ 3776 h 10214"/>
                <a:gd name="connsiteX63" fmla="*/ 3644 w 12197"/>
                <a:gd name="connsiteY63" fmla="*/ 3776 h 10214"/>
                <a:gd name="connsiteX64" fmla="*/ 3644 w 12197"/>
                <a:gd name="connsiteY64" fmla="*/ 3698 h 10214"/>
                <a:gd name="connsiteX65" fmla="*/ 3689 w 12197"/>
                <a:gd name="connsiteY65" fmla="*/ 3698 h 10214"/>
                <a:gd name="connsiteX66" fmla="*/ 3689 w 12197"/>
                <a:gd name="connsiteY66" fmla="*/ 3238 h 10214"/>
                <a:gd name="connsiteX67" fmla="*/ 3720 w 12197"/>
                <a:gd name="connsiteY67" fmla="*/ 3238 h 10214"/>
                <a:gd name="connsiteX68" fmla="*/ 3720 w 12197"/>
                <a:gd name="connsiteY68" fmla="*/ 3100 h 10214"/>
                <a:gd name="connsiteX69" fmla="*/ 3757 w 12197"/>
                <a:gd name="connsiteY69" fmla="*/ 3100 h 10214"/>
                <a:gd name="connsiteX70" fmla="*/ 3757 w 12197"/>
                <a:gd name="connsiteY70" fmla="*/ 2952 h 10214"/>
                <a:gd name="connsiteX71" fmla="*/ 4077 w 12197"/>
                <a:gd name="connsiteY71" fmla="*/ 2952 h 10214"/>
                <a:gd name="connsiteX72" fmla="*/ 4077 w 12197"/>
                <a:gd name="connsiteY72" fmla="*/ 2892 h 10214"/>
                <a:gd name="connsiteX73" fmla="*/ 4121 w 12197"/>
                <a:gd name="connsiteY73" fmla="*/ 2892 h 10214"/>
                <a:gd name="connsiteX74" fmla="*/ 4121 w 12197"/>
                <a:gd name="connsiteY74" fmla="*/ 2788 h 10214"/>
                <a:gd name="connsiteX75" fmla="*/ 4150 w 12197"/>
                <a:gd name="connsiteY75" fmla="*/ 2788 h 10214"/>
                <a:gd name="connsiteX76" fmla="*/ 4150 w 12197"/>
                <a:gd name="connsiteY76" fmla="*/ 2666 h 10214"/>
                <a:gd name="connsiteX77" fmla="*/ 4181 w 12197"/>
                <a:gd name="connsiteY77" fmla="*/ 2666 h 10214"/>
                <a:gd name="connsiteX78" fmla="*/ 4181 w 12197"/>
                <a:gd name="connsiteY78" fmla="*/ 2580 h 10214"/>
                <a:gd name="connsiteX79" fmla="*/ 4213 w 12197"/>
                <a:gd name="connsiteY79" fmla="*/ 2580 h 10214"/>
                <a:gd name="connsiteX80" fmla="*/ 4213 w 12197"/>
                <a:gd name="connsiteY80" fmla="*/ 2502 h 10214"/>
                <a:gd name="connsiteX81" fmla="*/ 4330 w 12197"/>
                <a:gd name="connsiteY81" fmla="*/ 2502 h 10214"/>
                <a:gd name="connsiteX82" fmla="*/ 4330 w 12197"/>
                <a:gd name="connsiteY82" fmla="*/ 2441 h 10214"/>
                <a:gd name="connsiteX83" fmla="*/ 4559 w 12197"/>
                <a:gd name="connsiteY83" fmla="*/ 2441 h 10214"/>
                <a:gd name="connsiteX84" fmla="*/ 4559 w 12197"/>
                <a:gd name="connsiteY84" fmla="*/ 2337 h 10214"/>
                <a:gd name="connsiteX85" fmla="*/ 4619 w 12197"/>
                <a:gd name="connsiteY85" fmla="*/ 2337 h 10214"/>
                <a:gd name="connsiteX86" fmla="*/ 4619 w 12197"/>
                <a:gd name="connsiteY86" fmla="*/ 2190 h 10214"/>
                <a:gd name="connsiteX87" fmla="*/ 4651 w 12197"/>
                <a:gd name="connsiteY87" fmla="*/ 2190 h 10214"/>
                <a:gd name="connsiteX88" fmla="*/ 4651 w 12197"/>
                <a:gd name="connsiteY88" fmla="*/ 1964 h 10214"/>
                <a:gd name="connsiteX89" fmla="*/ 5003 w 12197"/>
                <a:gd name="connsiteY89" fmla="*/ 1964 h 10214"/>
                <a:gd name="connsiteX90" fmla="*/ 5003 w 12197"/>
                <a:gd name="connsiteY90" fmla="*/ 1843 h 10214"/>
                <a:gd name="connsiteX91" fmla="*/ 5070 w 12197"/>
                <a:gd name="connsiteY91" fmla="*/ 1843 h 10214"/>
                <a:gd name="connsiteX92" fmla="*/ 5070 w 12197"/>
                <a:gd name="connsiteY92" fmla="*/ 1739 h 10214"/>
                <a:gd name="connsiteX93" fmla="*/ 5211 w 12197"/>
                <a:gd name="connsiteY93" fmla="*/ 1739 h 10214"/>
                <a:gd name="connsiteX94" fmla="*/ 5211 w 12197"/>
                <a:gd name="connsiteY94" fmla="*/ 1635 h 10214"/>
                <a:gd name="connsiteX95" fmla="*/ 5508 w 12197"/>
                <a:gd name="connsiteY95" fmla="*/ 1635 h 10214"/>
                <a:gd name="connsiteX96" fmla="*/ 5508 w 12197"/>
                <a:gd name="connsiteY96" fmla="*/ 1557 h 10214"/>
                <a:gd name="connsiteX97" fmla="*/ 5563 w 12197"/>
                <a:gd name="connsiteY97" fmla="*/ 1557 h 10214"/>
                <a:gd name="connsiteX98" fmla="*/ 5563 w 12197"/>
                <a:gd name="connsiteY98" fmla="*/ 1427 h 10214"/>
                <a:gd name="connsiteX99" fmla="*/ 5978 w 12197"/>
                <a:gd name="connsiteY99" fmla="*/ 1427 h 10214"/>
                <a:gd name="connsiteX100" fmla="*/ 5978 w 12197"/>
                <a:gd name="connsiteY100" fmla="*/ 1349 h 10214"/>
                <a:gd name="connsiteX101" fmla="*/ 6027 w 12197"/>
                <a:gd name="connsiteY101" fmla="*/ 1349 h 10214"/>
                <a:gd name="connsiteX102" fmla="*/ 6027 w 12197"/>
                <a:gd name="connsiteY102" fmla="*/ 1263 h 10214"/>
                <a:gd name="connsiteX103" fmla="*/ 6371 w 12197"/>
                <a:gd name="connsiteY103" fmla="*/ 1263 h 10214"/>
                <a:gd name="connsiteX104" fmla="*/ 6371 w 12197"/>
                <a:gd name="connsiteY104" fmla="*/ 1202 h 10214"/>
                <a:gd name="connsiteX105" fmla="*/ 6452 w 12197"/>
                <a:gd name="connsiteY105" fmla="*/ 1202 h 10214"/>
                <a:gd name="connsiteX106" fmla="*/ 6452 w 12197"/>
                <a:gd name="connsiteY106" fmla="*/ 1167 h 10214"/>
                <a:gd name="connsiteX107" fmla="*/ 7354 w 12197"/>
                <a:gd name="connsiteY107" fmla="*/ 1167 h 10214"/>
                <a:gd name="connsiteX108" fmla="*/ 7354 w 12197"/>
                <a:gd name="connsiteY108" fmla="*/ 1063 h 10214"/>
                <a:gd name="connsiteX109" fmla="*/ 7445 w 12197"/>
                <a:gd name="connsiteY109" fmla="*/ 1063 h 10214"/>
                <a:gd name="connsiteX110" fmla="*/ 7445 w 12197"/>
                <a:gd name="connsiteY110" fmla="*/ 977 h 10214"/>
                <a:gd name="connsiteX111" fmla="*/ 7779 w 12197"/>
                <a:gd name="connsiteY111" fmla="*/ 977 h 10214"/>
                <a:gd name="connsiteX112" fmla="*/ 7779 w 12197"/>
                <a:gd name="connsiteY112" fmla="*/ 916 h 10214"/>
                <a:gd name="connsiteX113" fmla="*/ 7828 w 12197"/>
                <a:gd name="connsiteY113" fmla="*/ 916 h 10214"/>
                <a:gd name="connsiteX114" fmla="*/ 7828 w 12197"/>
                <a:gd name="connsiteY114" fmla="*/ 769 h 10214"/>
                <a:gd name="connsiteX115" fmla="*/ 7928 w 12197"/>
                <a:gd name="connsiteY115" fmla="*/ 769 h 10214"/>
                <a:gd name="connsiteX116" fmla="*/ 7928 w 12197"/>
                <a:gd name="connsiteY116" fmla="*/ 673 h 10214"/>
                <a:gd name="connsiteX117" fmla="*/ 8290 w 12197"/>
                <a:gd name="connsiteY117" fmla="*/ 673 h 10214"/>
                <a:gd name="connsiteX118" fmla="*/ 8290 w 12197"/>
                <a:gd name="connsiteY118" fmla="*/ 630 h 10214"/>
                <a:gd name="connsiteX119" fmla="*/ 8352 w 12197"/>
                <a:gd name="connsiteY119" fmla="*/ 630 h 10214"/>
                <a:gd name="connsiteX120" fmla="*/ 8352 w 12197"/>
                <a:gd name="connsiteY120" fmla="*/ 509 h 10214"/>
                <a:gd name="connsiteX121" fmla="*/ 8686 w 12197"/>
                <a:gd name="connsiteY121" fmla="*/ 509 h 10214"/>
                <a:gd name="connsiteX122" fmla="*/ 8686 w 12197"/>
                <a:gd name="connsiteY122" fmla="*/ 439 h 10214"/>
                <a:gd name="connsiteX123" fmla="*/ 8717 w 12197"/>
                <a:gd name="connsiteY123" fmla="*/ 439 h 10214"/>
                <a:gd name="connsiteX124" fmla="*/ 8717 w 12197"/>
                <a:gd name="connsiteY124" fmla="*/ 379 h 10214"/>
                <a:gd name="connsiteX125" fmla="*/ 9184 w 12197"/>
                <a:gd name="connsiteY125" fmla="*/ 379 h 10214"/>
                <a:gd name="connsiteX126" fmla="*/ 9184 w 12197"/>
                <a:gd name="connsiteY126" fmla="*/ 275 h 10214"/>
                <a:gd name="connsiteX127" fmla="*/ 9486 w 12197"/>
                <a:gd name="connsiteY127" fmla="*/ 275 h 10214"/>
                <a:gd name="connsiteX128" fmla="*/ 9486 w 12197"/>
                <a:gd name="connsiteY128" fmla="*/ 214 h 10214"/>
                <a:gd name="connsiteX129" fmla="*/ 10311 w 12197"/>
                <a:gd name="connsiteY129" fmla="*/ 244 h 10214"/>
                <a:gd name="connsiteX130" fmla="*/ 11432 w 12197"/>
                <a:gd name="connsiteY130" fmla="*/ 322 h 10214"/>
                <a:gd name="connsiteX131" fmla="*/ 11428 w 12197"/>
                <a:gd name="connsiteY131" fmla="*/ 255 h 10214"/>
                <a:gd name="connsiteX132" fmla="*/ 12190 w 12197"/>
                <a:gd name="connsiteY132" fmla="*/ 232 h 10214"/>
                <a:gd name="connsiteX133" fmla="*/ 12197 w 12197"/>
                <a:gd name="connsiteY133" fmla="*/ 0 h 10214"/>
                <a:gd name="connsiteX0" fmla="*/ 0 w 12197"/>
                <a:gd name="connsiteY0" fmla="*/ 10214 h 10214"/>
                <a:gd name="connsiteX1" fmla="*/ 451 w 12197"/>
                <a:gd name="connsiteY1" fmla="*/ 10214 h 10214"/>
                <a:gd name="connsiteX2" fmla="*/ 451 w 12197"/>
                <a:gd name="connsiteY2" fmla="*/ 10093 h 10214"/>
                <a:gd name="connsiteX3" fmla="*/ 912 w 12197"/>
                <a:gd name="connsiteY3" fmla="*/ 10093 h 10214"/>
                <a:gd name="connsiteX4" fmla="*/ 912 w 12197"/>
                <a:gd name="connsiteY4" fmla="*/ 9616 h 10214"/>
                <a:gd name="connsiteX5" fmla="*/ 925 w 12197"/>
                <a:gd name="connsiteY5" fmla="*/ 9616 h 10214"/>
                <a:gd name="connsiteX6" fmla="*/ 925 w 12197"/>
                <a:gd name="connsiteY6" fmla="*/ 8715 h 10214"/>
                <a:gd name="connsiteX7" fmla="*/ 949 w 12197"/>
                <a:gd name="connsiteY7" fmla="*/ 8715 h 10214"/>
                <a:gd name="connsiteX8" fmla="*/ 949 w 12197"/>
                <a:gd name="connsiteY8" fmla="*/ 8386 h 10214"/>
                <a:gd name="connsiteX9" fmla="*/ 998 w 12197"/>
                <a:gd name="connsiteY9" fmla="*/ 8386 h 10214"/>
                <a:gd name="connsiteX10" fmla="*/ 998 w 12197"/>
                <a:gd name="connsiteY10" fmla="*/ 8221 h 10214"/>
                <a:gd name="connsiteX11" fmla="*/ 1228 w 12197"/>
                <a:gd name="connsiteY11" fmla="*/ 8221 h 10214"/>
                <a:gd name="connsiteX12" fmla="*/ 1228 w 12197"/>
                <a:gd name="connsiteY12" fmla="*/ 8134 h 10214"/>
                <a:gd name="connsiteX13" fmla="*/ 1356 w 12197"/>
                <a:gd name="connsiteY13" fmla="*/ 8134 h 10214"/>
                <a:gd name="connsiteX14" fmla="*/ 1356 w 12197"/>
                <a:gd name="connsiteY14" fmla="*/ 7684 h 10214"/>
                <a:gd name="connsiteX15" fmla="*/ 1405 w 12197"/>
                <a:gd name="connsiteY15" fmla="*/ 7684 h 10214"/>
                <a:gd name="connsiteX16" fmla="*/ 1405 w 12197"/>
                <a:gd name="connsiteY16" fmla="*/ 7008 h 10214"/>
                <a:gd name="connsiteX17" fmla="*/ 1431 w 12197"/>
                <a:gd name="connsiteY17" fmla="*/ 7008 h 10214"/>
                <a:gd name="connsiteX18" fmla="*/ 1431 w 12197"/>
                <a:gd name="connsiteY18" fmla="*/ 6904 h 10214"/>
                <a:gd name="connsiteX19" fmla="*/ 1788 w 12197"/>
                <a:gd name="connsiteY19" fmla="*/ 6904 h 10214"/>
                <a:gd name="connsiteX20" fmla="*/ 1788 w 12197"/>
                <a:gd name="connsiteY20" fmla="*/ 6618 h 10214"/>
                <a:gd name="connsiteX21" fmla="*/ 1838 w 12197"/>
                <a:gd name="connsiteY21" fmla="*/ 6618 h 10214"/>
                <a:gd name="connsiteX22" fmla="*/ 1838 w 12197"/>
                <a:gd name="connsiteY22" fmla="*/ 6306 h 10214"/>
                <a:gd name="connsiteX23" fmla="*/ 1874 w 12197"/>
                <a:gd name="connsiteY23" fmla="*/ 6306 h 10214"/>
                <a:gd name="connsiteX24" fmla="*/ 1874 w 12197"/>
                <a:gd name="connsiteY24" fmla="*/ 6081 h 10214"/>
                <a:gd name="connsiteX25" fmla="*/ 1900 w 12197"/>
                <a:gd name="connsiteY25" fmla="*/ 6081 h 10214"/>
                <a:gd name="connsiteX26" fmla="*/ 1900 w 12197"/>
                <a:gd name="connsiteY26" fmla="*/ 5873 h 10214"/>
                <a:gd name="connsiteX27" fmla="*/ 1937 w 12197"/>
                <a:gd name="connsiteY27" fmla="*/ 5873 h 10214"/>
                <a:gd name="connsiteX28" fmla="*/ 1937 w 12197"/>
                <a:gd name="connsiteY28" fmla="*/ 5829 h 10214"/>
                <a:gd name="connsiteX29" fmla="*/ 2028 w 12197"/>
                <a:gd name="connsiteY29" fmla="*/ 5829 h 10214"/>
                <a:gd name="connsiteX30" fmla="*/ 2028 w 12197"/>
                <a:gd name="connsiteY30" fmla="*/ 5751 h 10214"/>
                <a:gd name="connsiteX31" fmla="*/ 2271 w 12197"/>
                <a:gd name="connsiteY31" fmla="*/ 5751 h 10214"/>
                <a:gd name="connsiteX32" fmla="*/ 2271 w 12197"/>
                <a:gd name="connsiteY32" fmla="*/ 5604 h 10214"/>
                <a:gd name="connsiteX33" fmla="*/ 2294 w 12197"/>
                <a:gd name="connsiteY33" fmla="*/ 5604 h 10214"/>
                <a:gd name="connsiteX34" fmla="*/ 2294 w 12197"/>
                <a:gd name="connsiteY34" fmla="*/ 5465 h 10214"/>
                <a:gd name="connsiteX35" fmla="*/ 2320 w 12197"/>
                <a:gd name="connsiteY35" fmla="*/ 5465 h 10214"/>
                <a:gd name="connsiteX36" fmla="*/ 2320 w 12197"/>
                <a:gd name="connsiteY36" fmla="*/ 5257 h 10214"/>
                <a:gd name="connsiteX37" fmla="*/ 2338 w 12197"/>
                <a:gd name="connsiteY37" fmla="*/ 5257 h 10214"/>
                <a:gd name="connsiteX38" fmla="*/ 2338 w 12197"/>
                <a:gd name="connsiteY38" fmla="*/ 5093 h 10214"/>
                <a:gd name="connsiteX39" fmla="*/ 2362 w 12197"/>
                <a:gd name="connsiteY39" fmla="*/ 5093 h 10214"/>
                <a:gd name="connsiteX40" fmla="*/ 2362 w 12197"/>
                <a:gd name="connsiteY40" fmla="*/ 4885 h 10214"/>
                <a:gd name="connsiteX41" fmla="*/ 2393 w 12197"/>
                <a:gd name="connsiteY41" fmla="*/ 4885 h 10214"/>
                <a:gd name="connsiteX42" fmla="*/ 2393 w 12197"/>
                <a:gd name="connsiteY42" fmla="*/ 4824 h 10214"/>
                <a:gd name="connsiteX43" fmla="*/ 2690 w 12197"/>
                <a:gd name="connsiteY43" fmla="*/ 4824 h 10214"/>
                <a:gd name="connsiteX44" fmla="*/ 2690 w 12197"/>
                <a:gd name="connsiteY44" fmla="*/ 4720 h 10214"/>
                <a:gd name="connsiteX45" fmla="*/ 2750 w 12197"/>
                <a:gd name="connsiteY45" fmla="*/ 4720 h 10214"/>
                <a:gd name="connsiteX46" fmla="*/ 2750 w 12197"/>
                <a:gd name="connsiteY46" fmla="*/ 4616 h 10214"/>
                <a:gd name="connsiteX47" fmla="*/ 2782 w 12197"/>
                <a:gd name="connsiteY47" fmla="*/ 4616 h 10214"/>
                <a:gd name="connsiteX48" fmla="*/ 2782 w 12197"/>
                <a:gd name="connsiteY48" fmla="*/ 4521 h 10214"/>
                <a:gd name="connsiteX49" fmla="*/ 2808 w 12197"/>
                <a:gd name="connsiteY49" fmla="*/ 4521 h 10214"/>
                <a:gd name="connsiteX50" fmla="*/ 2808 w 12197"/>
                <a:gd name="connsiteY50" fmla="*/ 4391 h 10214"/>
                <a:gd name="connsiteX51" fmla="*/ 2881 w 12197"/>
                <a:gd name="connsiteY51" fmla="*/ 4391 h 10214"/>
                <a:gd name="connsiteX52" fmla="*/ 2881 w 12197"/>
                <a:gd name="connsiteY52" fmla="*/ 4252 h 10214"/>
                <a:gd name="connsiteX53" fmla="*/ 3152 w 12197"/>
                <a:gd name="connsiteY53" fmla="*/ 4252 h 10214"/>
                <a:gd name="connsiteX54" fmla="*/ 3152 w 12197"/>
                <a:gd name="connsiteY54" fmla="*/ 4165 h 10214"/>
                <a:gd name="connsiteX55" fmla="*/ 3233 w 12197"/>
                <a:gd name="connsiteY55" fmla="*/ 4165 h 10214"/>
                <a:gd name="connsiteX56" fmla="*/ 3233 w 12197"/>
                <a:gd name="connsiteY56" fmla="*/ 4105 h 10214"/>
                <a:gd name="connsiteX57" fmla="*/ 3256 w 12197"/>
                <a:gd name="connsiteY57" fmla="*/ 4105 h 10214"/>
                <a:gd name="connsiteX58" fmla="*/ 3256 w 12197"/>
                <a:gd name="connsiteY58" fmla="*/ 3923 h 10214"/>
                <a:gd name="connsiteX59" fmla="*/ 3332 w 12197"/>
                <a:gd name="connsiteY59" fmla="*/ 3923 h 10214"/>
                <a:gd name="connsiteX60" fmla="*/ 3332 w 12197"/>
                <a:gd name="connsiteY60" fmla="*/ 3836 h 10214"/>
                <a:gd name="connsiteX61" fmla="*/ 3621 w 12197"/>
                <a:gd name="connsiteY61" fmla="*/ 3836 h 10214"/>
                <a:gd name="connsiteX62" fmla="*/ 3621 w 12197"/>
                <a:gd name="connsiteY62" fmla="*/ 3776 h 10214"/>
                <a:gd name="connsiteX63" fmla="*/ 3644 w 12197"/>
                <a:gd name="connsiteY63" fmla="*/ 3776 h 10214"/>
                <a:gd name="connsiteX64" fmla="*/ 3644 w 12197"/>
                <a:gd name="connsiteY64" fmla="*/ 3698 h 10214"/>
                <a:gd name="connsiteX65" fmla="*/ 3689 w 12197"/>
                <a:gd name="connsiteY65" fmla="*/ 3698 h 10214"/>
                <a:gd name="connsiteX66" fmla="*/ 3689 w 12197"/>
                <a:gd name="connsiteY66" fmla="*/ 3238 h 10214"/>
                <a:gd name="connsiteX67" fmla="*/ 3720 w 12197"/>
                <a:gd name="connsiteY67" fmla="*/ 3238 h 10214"/>
                <a:gd name="connsiteX68" fmla="*/ 3720 w 12197"/>
                <a:gd name="connsiteY68" fmla="*/ 3100 h 10214"/>
                <a:gd name="connsiteX69" fmla="*/ 3757 w 12197"/>
                <a:gd name="connsiteY69" fmla="*/ 3100 h 10214"/>
                <a:gd name="connsiteX70" fmla="*/ 3757 w 12197"/>
                <a:gd name="connsiteY70" fmla="*/ 2952 h 10214"/>
                <a:gd name="connsiteX71" fmla="*/ 4077 w 12197"/>
                <a:gd name="connsiteY71" fmla="*/ 2952 h 10214"/>
                <a:gd name="connsiteX72" fmla="*/ 4077 w 12197"/>
                <a:gd name="connsiteY72" fmla="*/ 2892 h 10214"/>
                <a:gd name="connsiteX73" fmla="*/ 4121 w 12197"/>
                <a:gd name="connsiteY73" fmla="*/ 2892 h 10214"/>
                <a:gd name="connsiteX74" fmla="*/ 4121 w 12197"/>
                <a:gd name="connsiteY74" fmla="*/ 2788 h 10214"/>
                <a:gd name="connsiteX75" fmla="*/ 4150 w 12197"/>
                <a:gd name="connsiteY75" fmla="*/ 2788 h 10214"/>
                <a:gd name="connsiteX76" fmla="*/ 4150 w 12197"/>
                <a:gd name="connsiteY76" fmla="*/ 2666 h 10214"/>
                <a:gd name="connsiteX77" fmla="*/ 4181 w 12197"/>
                <a:gd name="connsiteY77" fmla="*/ 2666 h 10214"/>
                <a:gd name="connsiteX78" fmla="*/ 4181 w 12197"/>
                <a:gd name="connsiteY78" fmla="*/ 2580 h 10214"/>
                <a:gd name="connsiteX79" fmla="*/ 4213 w 12197"/>
                <a:gd name="connsiteY79" fmla="*/ 2580 h 10214"/>
                <a:gd name="connsiteX80" fmla="*/ 4213 w 12197"/>
                <a:gd name="connsiteY80" fmla="*/ 2502 h 10214"/>
                <a:gd name="connsiteX81" fmla="*/ 4330 w 12197"/>
                <a:gd name="connsiteY81" fmla="*/ 2502 h 10214"/>
                <a:gd name="connsiteX82" fmla="*/ 4330 w 12197"/>
                <a:gd name="connsiteY82" fmla="*/ 2441 h 10214"/>
                <a:gd name="connsiteX83" fmla="*/ 4559 w 12197"/>
                <a:gd name="connsiteY83" fmla="*/ 2441 h 10214"/>
                <a:gd name="connsiteX84" fmla="*/ 4559 w 12197"/>
                <a:gd name="connsiteY84" fmla="*/ 2337 h 10214"/>
                <a:gd name="connsiteX85" fmla="*/ 4619 w 12197"/>
                <a:gd name="connsiteY85" fmla="*/ 2337 h 10214"/>
                <a:gd name="connsiteX86" fmla="*/ 4619 w 12197"/>
                <a:gd name="connsiteY86" fmla="*/ 2190 h 10214"/>
                <a:gd name="connsiteX87" fmla="*/ 4651 w 12197"/>
                <a:gd name="connsiteY87" fmla="*/ 2190 h 10214"/>
                <a:gd name="connsiteX88" fmla="*/ 4651 w 12197"/>
                <a:gd name="connsiteY88" fmla="*/ 1964 h 10214"/>
                <a:gd name="connsiteX89" fmla="*/ 5003 w 12197"/>
                <a:gd name="connsiteY89" fmla="*/ 1964 h 10214"/>
                <a:gd name="connsiteX90" fmla="*/ 5003 w 12197"/>
                <a:gd name="connsiteY90" fmla="*/ 1843 h 10214"/>
                <a:gd name="connsiteX91" fmla="*/ 5070 w 12197"/>
                <a:gd name="connsiteY91" fmla="*/ 1843 h 10214"/>
                <a:gd name="connsiteX92" fmla="*/ 5070 w 12197"/>
                <a:gd name="connsiteY92" fmla="*/ 1739 h 10214"/>
                <a:gd name="connsiteX93" fmla="*/ 5211 w 12197"/>
                <a:gd name="connsiteY93" fmla="*/ 1739 h 10214"/>
                <a:gd name="connsiteX94" fmla="*/ 5211 w 12197"/>
                <a:gd name="connsiteY94" fmla="*/ 1635 h 10214"/>
                <a:gd name="connsiteX95" fmla="*/ 5508 w 12197"/>
                <a:gd name="connsiteY95" fmla="*/ 1635 h 10214"/>
                <a:gd name="connsiteX96" fmla="*/ 5508 w 12197"/>
                <a:gd name="connsiteY96" fmla="*/ 1557 h 10214"/>
                <a:gd name="connsiteX97" fmla="*/ 5563 w 12197"/>
                <a:gd name="connsiteY97" fmla="*/ 1557 h 10214"/>
                <a:gd name="connsiteX98" fmla="*/ 5563 w 12197"/>
                <a:gd name="connsiteY98" fmla="*/ 1427 h 10214"/>
                <a:gd name="connsiteX99" fmla="*/ 5978 w 12197"/>
                <a:gd name="connsiteY99" fmla="*/ 1427 h 10214"/>
                <a:gd name="connsiteX100" fmla="*/ 5978 w 12197"/>
                <a:gd name="connsiteY100" fmla="*/ 1349 h 10214"/>
                <a:gd name="connsiteX101" fmla="*/ 6027 w 12197"/>
                <a:gd name="connsiteY101" fmla="*/ 1349 h 10214"/>
                <a:gd name="connsiteX102" fmla="*/ 6027 w 12197"/>
                <a:gd name="connsiteY102" fmla="*/ 1263 h 10214"/>
                <a:gd name="connsiteX103" fmla="*/ 6371 w 12197"/>
                <a:gd name="connsiteY103" fmla="*/ 1263 h 10214"/>
                <a:gd name="connsiteX104" fmla="*/ 6371 w 12197"/>
                <a:gd name="connsiteY104" fmla="*/ 1202 h 10214"/>
                <a:gd name="connsiteX105" fmla="*/ 6452 w 12197"/>
                <a:gd name="connsiteY105" fmla="*/ 1202 h 10214"/>
                <a:gd name="connsiteX106" fmla="*/ 6452 w 12197"/>
                <a:gd name="connsiteY106" fmla="*/ 1167 h 10214"/>
                <a:gd name="connsiteX107" fmla="*/ 7354 w 12197"/>
                <a:gd name="connsiteY107" fmla="*/ 1167 h 10214"/>
                <a:gd name="connsiteX108" fmla="*/ 7354 w 12197"/>
                <a:gd name="connsiteY108" fmla="*/ 1063 h 10214"/>
                <a:gd name="connsiteX109" fmla="*/ 7445 w 12197"/>
                <a:gd name="connsiteY109" fmla="*/ 1063 h 10214"/>
                <a:gd name="connsiteX110" fmla="*/ 7445 w 12197"/>
                <a:gd name="connsiteY110" fmla="*/ 977 h 10214"/>
                <a:gd name="connsiteX111" fmla="*/ 7779 w 12197"/>
                <a:gd name="connsiteY111" fmla="*/ 977 h 10214"/>
                <a:gd name="connsiteX112" fmla="*/ 7779 w 12197"/>
                <a:gd name="connsiteY112" fmla="*/ 916 h 10214"/>
                <a:gd name="connsiteX113" fmla="*/ 7828 w 12197"/>
                <a:gd name="connsiteY113" fmla="*/ 916 h 10214"/>
                <a:gd name="connsiteX114" fmla="*/ 7828 w 12197"/>
                <a:gd name="connsiteY114" fmla="*/ 769 h 10214"/>
                <a:gd name="connsiteX115" fmla="*/ 7928 w 12197"/>
                <a:gd name="connsiteY115" fmla="*/ 769 h 10214"/>
                <a:gd name="connsiteX116" fmla="*/ 7928 w 12197"/>
                <a:gd name="connsiteY116" fmla="*/ 673 h 10214"/>
                <a:gd name="connsiteX117" fmla="*/ 8290 w 12197"/>
                <a:gd name="connsiteY117" fmla="*/ 673 h 10214"/>
                <a:gd name="connsiteX118" fmla="*/ 8290 w 12197"/>
                <a:gd name="connsiteY118" fmla="*/ 630 h 10214"/>
                <a:gd name="connsiteX119" fmla="*/ 8352 w 12197"/>
                <a:gd name="connsiteY119" fmla="*/ 630 h 10214"/>
                <a:gd name="connsiteX120" fmla="*/ 8352 w 12197"/>
                <a:gd name="connsiteY120" fmla="*/ 509 h 10214"/>
                <a:gd name="connsiteX121" fmla="*/ 8686 w 12197"/>
                <a:gd name="connsiteY121" fmla="*/ 509 h 10214"/>
                <a:gd name="connsiteX122" fmla="*/ 8686 w 12197"/>
                <a:gd name="connsiteY122" fmla="*/ 439 h 10214"/>
                <a:gd name="connsiteX123" fmla="*/ 8717 w 12197"/>
                <a:gd name="connsiteY123" fmla="*/ 439 h 10214"/>
                <a:gd name="connsiteX124" fmla="*/ 8717 w 12197"/>
                <a:gd name="connsiteY124" fmla="*/ 379 h 10214"/>
                <a:gd name="connsiteX125" fmla="*/ 9184 w 12197"/>
                <a:gd name="connsiteY125" fmla="*/ 379 h 10214"/>
                <a:gd name="connsiteX126" fmla="*/ 9184 w 12197"/>
                <a:gd name="connsiteY126" fmla="*/ 275 h 10214"/>
                <a:gd name="connsiteX127" fmla="*/ 9486 w 12197"/>
                <a:gd name="connsiteY127" fmla="*/ 275 h 10214"/>
                <a:gd name="connsiteX128" fmla="*/ 9486 w 12197"/>
                <a:gd name="connsiteY128" fmla="*/ 214 h 10214"/>
                <a:gd name="connsiteX129" fmla="*/ 10311 w 12197"/>
                <a:gd name="connsiteY129" fmla="*/ 244 h 10214"/>
                <a:gd name="connsiteX130" fmla="*/ 11432 w 12197"/>
                <a:gd name="connsiteY130" fmla="*/ 322 h 10214"/>
                <a:gd name="connsiteX131" fmla="*/ 11428 w 12197"/>
                <a:gd name="connsiteY131" fmla="*/ 255 h 10214"/>
                <a:gd name="connsiteX132" fmla="*/ 12190 w 12197"/>
                <a:gd name="connsiteY132" fmla="*/ 232 h 10214"/>
                <a:gd name="connsiteX133" fmla="*/ 12197 w 12197"/>
                <a:gd name="connsiteY133" fmla="*/ 0 h 10214"/>
                <a:gd name="connsiteX0" fmla="*/ 0 w 12197"/>
                <a:gd name="connsiteY0" fmla="*/ 10214 h 10214"/>
                <a:gd name="connsiteX1" fmla="*/ 451 w 12197"/>
                <a:gd name="connsiteY1" fmla="*/ 10214 h 10214"/>
                <a:gd name="connsiteX2" fmla="*/ 451 w 12197"/>
                <a:gd name="connsiteY2" fmla="*/ 10093 h 10214"/>
                <a:gd name="connsiteX3" fmla="*/ 912 w 12197"/>
                <a:gd name="connsiteY3" fmla="*/ 10093 h 10214"/>
                <a:gd name="connsiteX4" fmla="*/ 912 w 12197"/>
                <a:gd name="connsiteY4" fmla="*/ 9616 h 10214"/>
                <a:gd name="connsiteX5" fmla="*/ 925 w 12197"/>
                <a:gd name="connsiteY5" fmla="*/ 9616 h 10214"/>
                <a:gd name="connsiteX6" fmla="*/ 925 w 12197"/>
                <a:gd name="connsiteY6" fmla="*/ 8715 h 10214"/>
                <a:gd name="connsiteX7" fmla="*/ 949 w 12197"/>
                <a:gd name="connsiteY7" fmla="*/ 8715 h 10214"/>
                <a:gd name="connsiteX8" fmla="*/ 949 w 12197"/>
                <a:gd name="connsiteY8" fmla="*/ 8386 h 10214"/>
                <a:gd name="connsiteX9" fmla="*/ 998 w 12197"/>
                <a:gd name="connsiteY9" fmla="*/ 8386 h 10214"/>
                <a:gd name="connsiteX10" fmla="*/ 998 w 12197"/>
                <a:gd name="connsiteY10" fmla="*/ 8221 h 10214"/>
                <a:gd name="connsiteX11" fmla="*/ 1228 w 12197"/>
                <a:gd name="connsiteY11" fmla="*/ 8221 h 10214"/>
                <a:gd name="connsiteX12" fmla="*/ 1228 w 12197"/>
                <a:gd name="connsiteY12" fmla="*/ 8134 h 10214"/>
                <a:gd name="connsiteX13" fmla="*/ 1356 w 12197"/>
                <a:gd name="connsiteY13" fmla="*/ 8134 h 10214"/>
                <a:gd name="connsiteX14" fmla="*/ 1356 w 12197"/>
                <a:gd name="connsiteY14" fmla="*/ 7684 h 10214"/>
                <a:gd name="connsiteX15" fmla="*/ 1405 w 12197"/>
                <a:gd name="connsiteY15" fmla="*/ 7684 h 10214"/>
                <a:gd name="connsiteX16" fmla="*/ 1405 w 12197"/>
                <a:gd name="connsiteY16" fmla="*/ 7008 h 10214"/>
                <a:gd name="connsiteX17" fmla="*/ 1431 w 12197"/>
                <a:gd name="connsiteY17" fmla="*/ 7008 h 10214"/>
                <a:gd name="connsiteX18" fmla="*/ 1431 w 12197"/>
                <a:gd name="connsiteY18" fmla="*/ 6904 h 10214"/>
                <a:gd name="connsiteX19" fmla="*/ 1788 w 12197"/>
                <a:gd name="connsiteY19" fmla="*/ 6904 h 10214"/>
                <a:gd name="connsiteX20" fmla="*/ 1788 w 12197"/>
                <a:gd name="connsiteY20" fmla="*/ 6618 h 10214"/>
                <a:gd name="connsiteX21" fmla="*/ 1838 w 12197"/>
                <a:gd name="connsiteY21" fmla="*/ 6618 h 10214"/>
                <a:gd name="connsiteX22" fmla="*/ 1838 w 12197"/>
                <a:gd name="connsiteY22" fmla="*/ 6306 h 10214"/>
                <a:gd name="connsiteX23" fmla="*/ 1874 w 12197"/>
                <a:gd name="connsiteY23" fmla="*/ 6306 h 10214"/>
                <a:gd name="connsiteX24" fmla="*/ 1874 w 12197"/>
                <a:gd name="connsiteY24" fmla="*/ 6081 h 10214"/>
                <a:gd name="connsiteX25" fmla="*/ 1900 w 12197"/>
                <a:gd name="connsiteY25" fmla="*/ 6081 h 10214"/>
                <a:gd name="connsiteX26" fmla="*/ 1900 w 12197"/>
                <a:gd name="connsiteY26" fmla="*/ 5873 h 10214"/>
                <a:gd name="connsiteX27" fmla="*/ 1937 w 12197"/>
                <a:gd name="connsiteY27" fmla="*/ 5873 h 10214"/>
                <a:gd name="connsiteX28" fmla="*/ 1937 w 12197"/>
                <a:gd name="connsiteY28" fmla="*/ 5829 h 10214"/>
                <a:gd name="connsiteX29" fmla="*/ 2028 w 12197"/>
                <a:gd name="connsiteY29" fmla="*/ 5829 h 10214"/>
                <a:gd name="connsiteX30" fmla="*/ 2028 w 12197"/>
                <a:gd name="connsiteY30" fmla="*/ 5751 h 10214"/>
                <a:gd name="connsiteX31" fmla="*/ 2271 w 12197"/>
                <a:gd name="connsiteY31" fmla="*/ 5751 h 10214"/>
                <a:gd name="connsiteX32" fmla="*/ 2271 w 12197"/>
                <a:gd name="connsiteY32" fmla="*/ 5604 h 10214"/>
                <a:gd name="connsiteX33" fmla="*/ 2294 w 12197"/>
                <a:gd name="connsiteY33" fmla="*/ 5604 h 10214"/>
                <a:gd name="connsiteX34" fmla="*/ 2294 w 12197"/>
                <a:gd name="connsiteY34" fmla="*/ 5465 h 10214"/>
                <a:gd name="connsiteX35" fmla="*/ 2320 w 12197"/>
                <a:gd name="connsiteY35" fmla="*/ 5465 h 10214"/>
                <a:gd name="connsiteX36" fmla="*/ 2320 w 12197"/>
                <a:gd name="connsiteY36" fmla="*/ 5257 h 10214"/>
                <a:gd name="connsiteX37" fmla="*/ 2338 w 12197"/>
                <a:gd name="connsiteY37" fmla="*/ 5257 h 10214"/>
                <a:gd name="connsiteX38" fmla="*/ 2338 w 12197"/>
                <a:gd name="connsiteY38" fmla="*/ 5093 h 10214"/>
                <a:gd name="connsiteX39" fmla="*/ 2362 w 12197"/>
                <a:gd name="connsiteY39" fmla="*/ 5093 h 10214"/>
                <a:gd name="connsiteX40" fmla="*/ 2362 w 12197"/>
                <a:gd name="connsiteY40" fmla="*/ 4885 h 10214"/>
                <a:gd name="connsiteX41" fmla="*/ 2393 w 12197"/>
                <a:gd name="connsiteY41" fmla="*/ 4885 h 10214"/>
                <a:gd name="connsiteX42" fmla="*/ 2393 w 12197"/>
                <a:gd name="connsiteY42" fmla="*/ 4824 h 10214"/>
                <a:gd name="connsiteX43" fmla="*/ 2690 w 12197"/>
                <a:gd name="connsiteY43" fmla="*/ 4824 h 10214"/>
                <a:gd name="connsiteX44" fmla="*/ 2690 w 12197"/>
                <a:gd name="connsiteY44" fmla="*/ 4720 h 10214"/>
                <a:gd name="connsiteX45" fmla="*/ 2750 w 12197"/>
                <a:gd name="connsiteY45" fmla="*/ 4720 h 10214"/>
                <a:gd name="connsiteX46" fmla="*/ 2750 w 12197"/>
                <a:gd name="connsiteY46" fmla="*/ 4616 h 10214"/>
                <a:gd name="connsiteX47" fmla="*/ 2782 w 12197"/>
                <a:gd name="connsiteY47" fmla="*/ 4616 h 10214"/>
                <a:gd name="connsiteX48" fmla="*/ 2782 w 12197"/>
                <a:gd name="connsiteY48" fmla="*/ 4521 h 10214"/>
                <a:gd name="connsiteX49" fmla="*/ 2808 w 12197"/>
                <a:gd name="connsiteY49" fmla="*/ 4521 h 10214"/>
                <a:gd name="connsiteX50" fmla="*/ 2808 w 12197"/>
                <a:gd name="connsiteY50" fmla="*/ 4391 h 10214"/>
                <a:gd name="connsiteX51" fmla="*/ 2881 w 12197"/>
                <a:gd name="connsiteY51" fmla="*/ 4391 h 10214"/>
                <a:gd name="connsiteX52" fmla="*/ 2881 w 12197"/>
                <a:gd name="connsiteY52" fmla="*/ 4252 h 10214"/>
                <a:gd name="connsiteX53" fmla="*/ 3152 w 12197"/>
                <a:gd name="connsiteY53" fmla="*/ 4252 h 10214"/>
                <a:gd name="connsiteX54" fmla="*/ 3152 w 12197"/>
                <a:gd name="connsiteY54" fmla="*/ 4165 h 10214"/>
                <a:gd name="connsiteX55" fmla="*/ 3233 w 12197"/>
                <a:gd name="connsiteY55" fmla="*/ 4165 h 10214"/>
                <a:gd name="connsiteX56" fmla="*/ 3233 w 12197"/>
                <a:gd name="connsiteY56" fmla="*/ 4105 h 10214"/>
                <a:gd name="connsiteX57" fmla="*/ 3256 w 12197"/>
                <a:gd name="connsiteY57" fmla="*/ 4105 h 10214"/>
                <a:gd name="connsiteX58" fmla="*/ 3256 w 12197"/>
                <a:gd name="connsiteY58" fmla="*/ 3923 h 10214"/>
                <a:gd name="connsiteX59" fmla="*/ 3332 w 12197"/>
                <a:gd name="connsiteY59" fmla="*/ 3923 h 10214"/>
                <a:gd name="connsiteX60" fmla="*/ 3332 w 12197"/>
                <a:gd name="connsiteY60" fmla="*/ 3836 h 10214"/>
                <a:gd name="connsiteX61" fmla="*/ 3621 w 12197"/>
                <a:gd name="connsiteY61" fmla="*/ 3836 h 10214"/>
                <a:gd name="connsiteX62" fmla="*/ 3621 w 12197"/>
                <a:gd name="connsiteY62" fmla="*/ 3776 h 10214"/>
                <a:gd name="connsiteX63" fmla="*/ 3644 w 12197"/>
                <a:gd name="connsiteY63" fmla="*/ 3776 h 10214"/>
                <a:gd name="connsiteX64" fmla="*/ 3644 w 12197"/>
                <a:gd name="connsiteY64" fmla="*/ 3698 h 10214"/>
                <a:gd name="connsiteX65" fmla="*/ 3689 w 12197"/>
                <a:gd name="connsiteY65" fmla="*/ 3698 h 10214"/>
                <a:gd name="connsiteX66" fmla="*/ 3689 w 12197"/>
                <a:gd name="connsiteY66" fmla="*/ 3238 h 10214"/>
                <a:gd name="connsiteX67" fmla="*/ 3720 w 12197"/>
                <a:gd name="connsiteY67" fmla="*/ 3238 h 10214"/>
                <a:gd name="connsiteX68" fmla="*/ 3720 w 12197"/>
                <a:gd name="connsiteY68" fmla="*/ 3100 h 10214"/>
                <a:gd name="connsiteX69" fmla="*/ 3757 w 12197"/>
                <a:gd name="connsiteY69" fmla="*/ 3100 h 10214"/>
                <a:gd name="connsiteX70" fmla="*/ 3757 w 12197"/>
                <a:gd name="connsiteY70" fmla="*/ 2952 h 10214"/>
                <a:gd name="connsiteX71" fmla="*/ 4077 w 12197"/>
                <a:gd name="connsiteY71" fmla="*/ 2952 h 10214"/>
                <a:gd name="connsiteX72" fmla="*/ 4077 w 12197"/>
                <a:gd name="connsiteY72" fmla="*/ 2892 h 10214"/>
                <a:gd name="connsiteX73" fmla="*/ 4121 w 12197"/>
                <a:gd name="connsiteY73" fmla="*/ 2892 h 10214"/>
                <a:gd name="connsiteX74" fmla="*/ 4121 w 12197"/>
                <a:gd name="connsiteY74" fmla="*/ 2788 h 10214"/>
                <a:gd name="connsiteX75" fmla="*/ 4150 w 12197"/>
                <a:gd name="connsiteY75" fmla="*/ 2788 h 10214"/>
                <a:gd name="connsiteX76" fmla="*/ 4150 w 12197"/>
                <a:gd name="connsiteY76" fmla="*/ 2666 h 10214"/>
                <a:gd name="connsiteX77" fmla="*/ 4181 w 12197"/>
                <a:gd name="connsiteY77" fmla="*/ 2666 h 10214"/>
                <a:gd name="connsiteX78" fmla="*/ 4181 w 12197"/>
                <a:gd name="connsiteY78" fmla="*/ 2580 h 10214"/>
                <a:gd name="connsiteX79" fmla="*/ 4213 w 12197"/>
                <a:gd name="connsiteY79" fmla="*/ 2580 h 10214"/>
                <a:gd name="connsiteX80" fmla="*/ 4213 w 12197"/>
                <a:gd name="connsiteY80" fmla="*/ 2502 h 10214"/>
                <a:gd name="connsiteX81" fmla="*/ 4330 w 12197"/>
                <a:gd name="connsiteY81" fmla="*/ 2502 h 10214"/>
                <a:gd name="connsiteX82" fmla="*/ 4330 w 12197"/>
                <a:gd name="connsiteY82" fmla="*/ 2441 h 10214"/>
                <a:gd name="connsiteX83" fmla="*/ 4559 w 12197"/>
                <a:gd name="connsiteY83" fmla="*/ 2441 h 10214"/>
                <a:gd name="connsiteX84" fmla="*/ 4559 w 12197"/>
                <a:gd name="connsiteY84" fmla="*/ 2337 h 10214"/>
                <a:gd name="connsiteX85" fmla="*/ 4619 w 12197"/>
                <a:gd name="connsiteY85" fmla="*/ 2337 h 10214"/>
                <a:gd name="connsiteX86" fmla="*/ 4619 w 12197"/>
                <a:gd name="connsiteY86" fmla="*/ 2190 h 10214"/>
                <a:gd name="connsiteX87" fmla="*/ 4651 w 12197"/>
                <a:gd name="connsiteY87" fmla="*/ 2190 h 10214"/>
                <a:gd name="connsiteX88" fmla="*/ 4651 w 12197"/>
                <a:gd name="connsiteY88" fmla="*/ 1964 h 10214"/>
                <a:gd name="connsiteX89" fmla="*/ 5003 w 12197"/>
                <a:gd name="connsiteY89" fmla="*/ 1964 h 10214"/>
                <a:gd name="connsiteX90" fmla="*/ 5003 w 12197"/>
                <a:gd name="connsiteY90" fmla="*/ 1843 h 10214"/>
                <a:gd name="connsiteX91" fmla="*/ 5070 w 12197"/>
                <a:gd name="connsiteY91" fmla="*/ 1843 h 10214"/>
                <a:gd name="connsiteX92" fmla="*/ 5070 w 12197"/>
                <a:gd name="connsiteY92" fmla="*/ 1739 h 10214"/>
                <a:gd name="connsiteX93" fmla="*/ 5211 w 12197"/>
                <a:gd name="connsiteY93" fmla="*/ 1739 h 10214"/>
                <a:gd name="connsiteX94" fmla="*/ 5211 w 12197"/>
                <a:gd name="connsiteY94" fmla="*/ 1635 h 10214"/>
                <a:gd name="connsiteX95" fmla="*/ 5508 w 12197"/>
                <a:gd name="connsiteY95" fmla="*/ 1635 h 10214"/>
                <a:gd name="connsiteX96" fmla="*/ 5508 w 12197"/>
                <a:gd name="connsiteY96" fmla="*/ 1557 h 10214"/>
                <a:gd name="connsiteX97" fmla="*/ 5563 w 12197"/>
                <a:gd name="connsiteY97" fmla="*/ 1557 h 10214"/>
                <a:gd name="connsiteX98" fmla="*/ 5563 w 12197"/>
                <a:gd name="connsiteY98" fmla="*/ 1427 h 10214"/>
                <a:gd name="connsiteX99" fmla="*/ 5978 w 12197"/>
                <a:gd name="connsiteY99" fmla="*/ 1427 h 10214"/>
                <a:gd name="connsiteX100" fmla="*/ 5978 w 12197"/>
                <a:gd name="connsiteY100" fmla="*/ 1349 h 10214"/>
                <a:gd name="connsiteX101" fmla="*/ 6027 w 12197"/>
                <a:gd name="connsiteY101" fmla="*/ 1349 h 10214"/>
                <a:gd name="connsiteX102" fmla="*/ 6027 w 12197"/>
                <a:gd name="connsiteY102" fmla="*/ 1263 h 10214"/>
                <a:gd name="connsiteX103" fmla="*/ 6371 w 12197"/>
                <a:gd name="connsiteY103" fmla="*/ 1263 h 10214"/>
                <a:gd name="connsiteX104" fmla="*/ 6371 w 12197"/>
                <a:gd name="connsiteY104" fmla="*/ 1202 h 10214"/>
                <a:gd name="connsiteX105" fmla="*/ 6452 w 12197"/>
                <a:gd name="connsiteY105" fmla="*/ 1202 h 10214"/>
                <a:gd name="connsiteX106" fmla="*/ 6452 w 12197"/>
                <a:gd name="connsiteY106" fmla="*/ 1167 h 10214"/>
                <a:gd name="connsiteX107" fmla="*/ 7354 w 12197"/>
                <a:gd name="connsiteY107" fmla="*/ 1167 h 10214"/>
                <a:gd name="connsiteX108" fmla="*/ 7354 w 12197"/>
                <a:gd name="connsiteY108" fmla="*/ 1063 h 10214"/>
                <a:gd name="connsiteX109" fmla="*/ 7445 w 12197"/>
                <a:gd name="connsiteY109" fmla="*/ 1063 h 10214"/>
                <a:gd name="connsiteX110" fmla="*/ 7445 w 12197"/>
                <a:gd name="connsiteY110" fmla="*/ 977 h 10214"/>
                <a:gd name="connsiteX111" fmla="*/ 7779 w 12197"/>
                <a:gd name="connsiteY111" fmla="*/ 977 h 10214"/>
                <a:gd name="connsiteX112" fmla="*/ 7779 w 12197"/>
                <a:gd name="connsiteY112" fmla="*/ 916 h 10214"/>
                <a:gd name="connsiteX113" fmla="*/ 7828 w 12197"/>
                <a:gd name="connsiteY113" fmla="*/ 916 h 10214"/>
                <a:gd name="connsiteX114" fmla="*/ 7828 w 12197"/>
                <a:gd name="connsiteY114" fmla="*/ 769 h 10214"/>
                <a:gd name="connsiteX115" fmla="*/ 7928 w 12197"/>
                <a:gd name="connsiteY115" fmla="*/ 769 h 10214"/>
                <a:gd name="connsiteX116" fmla="*/ 7928 w 12197"/>
                <a:gd name="connsiteY116" fmla="*/ 673 h 10214"/>
                <a:gd name="connsiteX117" fmla="*/ 8290 w 12197"/>
                <a:gd name="connsiteY117" fmla="*/ 673 h 10214"/>
                <a:gd name="connsiteX118" fmla="*/ 8290 w 12197"/>
                <a:gd name="connsiteY118" fmla="*/ 630 h 10214"/>
                <a:gd name="connsiteX119" fmla="*/ 8352 w 12197"/>
                <a:gd name="connsiteY119" fmla="*/ 630 h 10214"/>
                <a:gd name="connsiteX120" fmla="*/ 8352 w 12197"/>
                <a:gd name="connsiteY120" fmla="*/ 509 h 10214"/>
                <a:gd name="connsiteX121" fmla="*/ 8686 w 12197"/>
                <a:gd name="connsiteY121" fmla="*/ 509 h 10214"/>
                <a:gd name="connsiteX122" fmla="*/ 8686 w 12197"/>
                <a:gd name="connsiteY122" fmla="*/ 439 h 10214"/>
                <a:gd name="connsiteX123" fmla="*/ 8717 w 12197"/>
                <a:gd name="connsiteY123" fmla="*/ 439 h 10214"/>
                <a:gd name="connsiteX124" fmla="*/ 8717 w 12197"/>
                <a:gd name="connsiteY124" fmla="*/ 379 h 10214"/>
                <a:gd name="connsiteX125" fmla="*/ 9184 w 12197"/>
                <a:gd name="connsiteY125" fmla="*/ 379 h 10214"/>
                <a:gd name="connsiteX126" fmla="*/ 9184 w 12197"/>
                <a:gd name="connsiteY126" fmla="*/ 275 h 10214"/>
                <a:gd name="connsiteX127" fmla="*/ 9486 w 12197"/>
                <a:gd name="connsiteY127" fmla="*/ 275 h 10214"/>
                <a:gd name="connsiteX128" fmla="*/ 9486 w 12197"/>
                <a:gd name="connsiteY128" fmla="*/ 214 h 10214"/>
                <a:gd name="connsiteX129" fmla="*/ 10311 w 12197"/>
                <a:gd name="connsiteY129" fmla="*/ 244 h 10214"/>
                <a:gd name="connsiteX130" fmla="*/ 11432 w 12197"/>
                <a:gd name="connsiteY130" fmla="*/ 322 h 10214"/>
                <a:gd name="connsiteX131" fmla="*/ 11428 w 12197"/>
                <a:gd name="connsiteY131" fmla="*/ 255 h 10214"/>
                <a:gd name="connsiteX132" fmla="*/ 12190 w 12197"/>
                <a:gd name="connsiteY132" fmla="*/ 232 h 10214"/>
                <a:gd name="connsiteX133" fmla="*/ 12197 w 12197"/>
                <a:gd name="connsiteY133" fmla="*/ 0 h 10214"/>
                <a:gd name="connsiteX0" fmla="*/ 0 w 12197"/>
                <a:gd name="connsiteY0" fmla="*/ 10214 h 10214"/>
                <a:gd name="connsiteX1" fmla="*/ 451 w 12197"/>
                <a:gd name="connsiteY1" fmla="*/ 10214 h 10214"/>
                <a:gd name="connsiteX2" fmla="*/ 451 w 12197"/>
                <a:gd name="connsiteY2" fmla="*/ 10093 h 10214"/>
                <a:gd name="connsiteX3" fmla="*/ 912 w 12197"/>
                <a:gd name="connsiteY3" fmla="*/ 10093 h 10214"/>
                <a:gd name="connsiteX4" fmla="*/ 912 w 12197"/>
                <a:gd name="connsiteY4" fmla="*/ 9616 h 10214"/>
                <a:gd name="connsiteX5" fmla="*/ 925 w 12197"/>
                <a:gd name="connsiteY5" fmla="*/ 9616 h 10214"/>
                <a:gd name="connsiteX6" fmla="*/ 925 w 12197"/>
                <a:gd name="connsiteY6" fmla="*/ 8715 h 10214"/>
                <a:gd name="connsiteX7" fmla="*/ 949 w 12197"/>
                <a:gd name="connsiteY7" fmla="*/ 8715 h 10214"/>
                <a:gd name="connsiteX8" fmla="*/ 949 w 12197"/>
                <a:gd name="connsiteY8" fmla="*/ 8386 h 10214"/>
                <a:gd name="connsiteX9" fmla="*/ 998 w 12197"/>
                <a:gd name="connsiteY9" fmla="*/ 8386 h 10214"/>
                <a:gd name="connsiteX10" fmla="*/ 998 w 12197"/>
                <a:gd name="connsiteY10" fmla="*/ 8221 h 10214"/>
                <a:gd name="connsiteX11" fmla="*/ 1228 w 12197"/>
                <a:gd name="connsiteY11" fmla="*/ 8221 h 10214"/>
                <a:gd name="connsiteX12" fmla="*/ 1228 w 12197"/>
                <a:gd name="connsiteY12" fmla="*/ 8134 h 10214"/>
                <a:gd name="connsiteX13" fmla="*/ 1356 w 12197"/>
                <a:gd name="connsiteY13" fmla="*/ 8134 h 10214"/>
                <a:gd name="connsiteX14" fmla="*/ 1356 w 12197"/>
                <a:gd name="connsiteY14" fmla="*/ 7684 h 10214"/>
                <a:gd name="connsiteX15" fmla="*/ 1405 w 12197"/>
                <a:gd name="connsiteY15" fmla="*/ 7684 h 10214"/>
                <a:gd name="connsiteX16" fmla="*/ 1405 w 12197"/>
                <a:gd name="connsiteY16" fmla="*/ 7008 h 10214"/>
                <a:gd name="connsiteX17" fmla="*/ 1431 w 12197"/>
                <a:gd name="connsiteY17" fmla="*/ 7008 h 10214"/>
                <a:gd name="connsiteX18" fmla="*/ 1431 w 12197"/>
                <a:gd name="connsiteY18" fmla="*/ 6904 h 10214"/>
                <a:gd name="connsiteX19" fmla="*/ 1788 w 12197"/>
                <a:gd name="connsiteY19" fmla="*/ 6904 h 10214"/>
                <a:gd name="connsiteX20" fmla="*/ 1788 w 12197"/>
                <a:gd name="connsiteY20" fmla="*/ 6618 h 10214"/>
                <a:gd name="connsiteX21" fmla="*/ 1838 w 12197"/>
                <a:gd name="connsiteY21" fmla="*/ 6618 h 10214"/>
                <a:gd name="connsiteX22" fmla="*/ 1838 w 12197"/>
                <a:gd name="connsiteY22" fmla="*/ 6306 h 10214"/>
                <a:gd name="connsiteX23" fmla="*/ 1874 w 12197"/>
                <a:gd name="connsiteY23" fmla="*/ 6306 h 10214"/>
                <a:gd name="connsiteX24" fmla="*/ 1874 w 12197"/>
                <a:gd name="connsiteY24" fmla="*/ 6081 h 10214"/>
                <a:gd name="connsiteX25" fmla="*/ 1900 w 12197"/>
                <a:gd name="connsiteY25" fmla="*/ 6081 h 10214"/>
                <a:gd name="connsiteX26" fmla="*/ 1900 w 12197"/>
                <a:gd name="connsiteY26" fmla="*/ 5873 h 10214"/>
                <a:gd name="connsiteX27" fmla="*/ 1937 w 12197"/>
                <a:gd name="connsiteY27" fmla="*/ 5873 h 10214"/>
                <a:gd name="connsiteX28" fmla="*/ 1937 w 12197"/>
                <a:gd name="connsiteY28" fmla="*/ 5829 h 10214"/>
                <a:gd name="connsiteX29" fmla="*/ 2028 w 12197"/>
                <a:gd name="connsiteY29" fmla="*/ 5829 h 10214"/>
                <a:gd name="connsiteX30" fmla="*/ 2028 w 12197"/>
                <a:gd name="connsiteY30" fmla="*/ 5751 h 10214"/>
                <a:gd name="connsiteX31" fmla="*/ 2271 w 12197"/>
                <a:gd name="connsiteY31" fmla="*/ 5751 h 10214"/>
                <a:gd name="connsiteX32" fmla="*/ 2271 w 12197"/>
                <a:gd name="connsiteY32" fmla="*/ 5604 h 10214"/>
                <a:gd name="connsiteX33" fmla="*/ 2294 w 12197"/>
                <a:gd name="connsiteY33" fmla="*/ 5604 h 10214"/>
                <a:gd name="connsiteX34" fmla="*/ 2294 w 12197"/>
                <a:gd name="connsiteY34" fmla="*/ 5465 h 10214"/>
                <a:gd name="connsiteX35" fmla="*/ 2320 w 12197"/>
                <a:gd name="connsiteY35" fmla="*/ 5465 h 10214"/>
                <a:gd name="connsiteX36" fmla="*/ 2320 w 12197"/>
                <a:gd name="connsiteY36" fmla="*/ 5257 h 10214"/>
                <a:gd name="connsiteX37" fmla="*/ 2338 w 12197"/>
                <a:gd name="connsiteY37" fmla="*/ 5257 h 10214"/>
                <a:gd name="connsiteX38" fmla="*/ 2338 w 12197"/>
                <a:gd name="connsiteY38" fmla="*/ 5093 h 10214"/>
                <a:gd name="connsiteX39" fmla="*/ 2362 w 12197"/>
                <a:gd name="connsiteY39" fmla="*/ 5093 h 10214"/>
                <a:gd name="connsiteX40" fmla="*/ 2362 w 12197"/>
                <a:gd name="connsiteY40" fmla="*/ 4885 h 10214"/>
                <a:gd name="connsiteX41" fmla="*/ 2393 w 12197"/>
                <a:gd name="connsiteY41" fmla="*/ 4885 h 10214"/>
                <a:gd name="connsiteX42" fmla="*/ 2393 w 12197"/>
                <a:gd name="connsiteY42" fmla="*/ 4824 h 10214"/>
                <a:gd name="connsiteX43" fmla="*/ 2690 w 12197"/>
                <a:gd name="connsiteY43" fmla="*/ 4824 h 10214"/>
                <a:gd name="connsiteX44" fmla="*/ 2690 w 12197"/>
                <a:gd name="connsiteY44" fmla="*/ 4720 h 10214"/>
                <a:gd name="connsiteX45" fmla="*/ 2750 w 12197"/>
                <a:gd name="connsiteY45" fmla="*/ 4720 h 10214"/>
                <a:gd name="connsiteX46" fmla="*/ 2750 w 12197"/>
                <a:gd name="connsiteY46" fmla="*/ 4616 h 10214"/>
                <a:gd name="connsiteX47" fmla="*/ 2782 w 12197"/>
                <a:gd name="connsiteY47" fmla="*/ 4616 h 10214"/>
                <a:gd name="connsiteX48" fmla="*/ 2782 w 12197"/>
                <a:gd name="connsiteY48" fmla="*/ 4521 h 10214"/>
                <a:gd name="connsiteX49" fmla="*/ 2808 w 12197"/>
                <a:gd name="connsiteY49" fmla="*/ 4521 h 10214"/>
                <a:gd name="connsiteX50" fmla="*/ 2808 w 12197"/>
                <a:gd name="connsiteY50" fmla="*/ 4391 h 10214"/>
                <a:gd name="connsiteX51" fmla="*/ 2881 w 12197"/>
                <a:gd name="connsiteY51" fmla="*/ 4391 h 10214"/>
                <a:gd name="connsiteX52" fmla="*/ 2881 w 12197"/>
                <a:gd name="connsiteY52" fmla="*/ 4252 h 10214"/>
                <a:gd name="connsiteX53" fmla="*/ 3152 w 12197"/>
                <a:gd name="connsiteY53" fmla="*/ 4252 h 10214"/>
                <a:gd name="connsiteX54" fmla="*/ 3152 w 12197"/>
                <a:gd name="connsiteY54" fmla="*/ 4165 h 10214"/>
                <a:gd name="connsiteX55" fmla="*/ 3233 w 12197"/>
                <a:gd name="connsiteY55" fmla="*/ 4165 h 10214"/>
                <a:gd name="connsiteX56" fmla="*/ 3233 w 12197"/>
                <a:gd name="connsiteY56" fmla="*/ 4105 h 10214"/>
                <a:gd name="connsiteX57" fmla="*/ 3256 w 12197"/>
                <a:gd name="connsiteY57" fmla="*/ 4105 h 10214"/>
                <a:gd name="connsiteX58" fmla="*/ 3256 w 12197"/>
                <a:gd name="connsiteY58" fmla="*/ 3923 h 10214"/>
                <a:gd name="connsiteX59" fmla="*/ 3332 w 12197"/>
                <a:gd name="connsiteY59" fmla="*/ 3923 h 10214"/>
                <a:gd name="connsiteX60" fmla="*/ 3332 w 12197"/>
                <a:gd name="connsiteY60" fmla="*/ 3836 h 10214"/>
                <a:gd name="connsiteX61" fmla="*/ 3621 w 12197"/>
                <a:gd name="connsiteY61" fmla="*/ 3836 h 10214"/>
                <a:gd name="connsiteX62" fmla="*/ 3621 w 12197"/>
                <a:gd name="connsiteY62" fmla="*/ 3776 h 10214"/>
                <a:gd name="connsiteX63" fmla="*/ 3644 w 12197"/>
                <a:gd name="connsiteY63" fmla="*/ 3776 h 10214"/>
                <a:gd name="connsiteX64" fmla="*/ 3644 w 12197"/>
                <a:gd name="connsiteY64" fmla="*/ 3698 h 10214"/>
                <a:gd name="connsiteX65" fmla="*/ 3689 w 12197"/>
                <a:gd name="connsiteY65" fmla="*/ 3698 h 10214"/>
                <a:gd name="connsiteX66" fmla="*/ 3689 w 12197"/>
                <a:gd name="connsiteY66" fmla="*/ 3238 h 10214"/>
                <a:gd name="connsiteX67" fmla="*/ 3720 w 12197"/>
                <a:gd name="connsiteY67" fmla="*/ 3238 h 10214"/>
                <a:gd name="connsiteX68" fmla="*/ 3720 w 12197"/>
                <a:gd name="connsiteY68" fmla="*/ 3100 h 10214"/>
                <a:gd name="connsiteX69" fmla="*/ 3757 w 12197"/>
                <a:gd name="connsiteY69" fmla="*/ 3100 h 10214"/>
                <a:gd name="connsiteX70" fmla="*/ 3757 w 12197"/>
                <a:gd name="connsiteY70" fmla="*/ 2952 h 10214"/>
                <a:gd name="connsiteX71" fmla="*/ 4077 w 12197"/>
                <a:gd name="connsiteY71" fmla="*/ 2952 h 10214"/>
                <a:gd name="connsiteX72" fmla="*/ 4077 w 12197"/>
                <a:gd name="connsiteY72" fmla="*/ 2892 h 10214"/>
                <a:gd name="connsiteX73" fmla="*/ 4121 w 12197"/>
                <a:gd name="connsiteY73" fmla="*/ 2892 h 10214"/>
                <a:gd name="connsiteX74" fmla="*/ 4121 w 12197"/>
                <a:gd name="connsiteY74" fmla="*/ 2788 h 10214"/>
                <a:gd name="connsiteX75" fmla="*/ 4150 w 12197"/>
                <a:gd name="connsiteY75" fmla="*/ 2788 h 10214"/>
                <a:gd name="connsiteX76" fmla="*/ 4150 w 12197"/>
                <a:gd name="connsiteY76" fmla="*/ 2666 h 10214"/>
                <a:gd name="connsiteX77" fmla="*/ 4181 w 12197"/>
                <a:gd name="connsiteY77" fmla="*/ 2666 h 10214"/>
                <a:gd name="connsiteX78" fmla="*/ 4181 w 12197"/>
                <a:gd name="connsiteY78" fmla="*/ 2580 h 10214"/>
                <a:gd name="connsiteX79" fmla="*/ 4213 w 12197"/>
                <a:gd name="connsiteY79" fmla="*/ 2580 h 10214"/>
                <a:gd name="connsiteX80" fmla="*/ 4213 w 12197"/>
                <a:gd name="connsiteY80" fmla="*/ 2502 h 10214"/>
                <a:gd name="connsiteX81" fmla="*/ 4330 w 12197"/>
                <a:gd name="connsiteY81" fmla="*/ 2502 h 10214"/>
                <a:gd name="connsiteX82" fmla="*/ 4330 w 12197"/>
                <a:gd name="connsiteY82" fmla="*/ 2441 h 10214"/>
                <a:gd name="connsiteX83" fmla="*/ 4559 w 12197"/>
                <a:gd name="connsiteY83" fmla="*/ 2441 h 10214"/>
                <a:gd name="connsiteX84" fmla="*/ 4559 w 12197"/>
                <a:gd name="connsiteY84" fmla="*/ 2337 h 10214"/>
                <a:gd name="connsiteX85" fmla="*/ 4619 w 12197"/>
                <a:gd name="connsiteY85" fmla="*/ 2337 h 10214"/>
                <a:gd name="connsiteX86" fmla="*/ 4619 w 12197"/>
                <a:gd name="connsiteY86" fmla="*/ 2190 h 10214"/>
                <a:gd name="connsiteX87" fmla="*/ 4651 w 12197"/>
                <a:gd name="connsiteY87" fmla="*/ 2190 h 10214"/>
                <a:gd name="connsiteX88" fmla="*/ 4651 w 12197"/>
                <a:gd name="connsiteY88" fmla="*/ 1964 h 10214"/>
                <a:gd name="connsiteX89" fmla="*/ 5003 w 12197"/>
                <a:gd name="connsiteY89" fmla="*/ 1964 h 10214"/>
                <a:gd name="connsiteX90" fmla="*/ 5003 w 12197"/>
                <a:gd name="connsiteY90" fmla="*/ 1843 h 10214"/>
                <a:gd name="connsiteX91" fmla="*/ 5070 w 12197"/>
                <a:gd name="connsiteY91" fmla="*/ 1843 h 10214"/>
                <a:gd name="connsiteX92" fmla="*/ 5070 w 12197"/>
                <a:gd name="connsiteY92" fmla="*/ 1739 h 10214"/>
                <a:gd name="connsiteX93" fmla="*/ 5211 w 12197"/>
                <a:gd name="connsiteY93" fmla="*/ 1739 h 10214"/>
                <a:gd name="connsiteX94" fmla="*/ 5211 w 12197"/>
                <a:gd name="connsiteY94" fmla="*/ 1635 h 10214"/>
                <a:gd name="connsiteX95" fmla="*/ 5508 w 12197"/>
                <a:gd name="connsiteY95" fmla="*/ 1635 h 10214"/>
                <a:gd name="connsiteX96" fmla="*/ 5508 w 12197"/>
                <a:gd name="connsiteY96" fmla="*/ 1557 h 10214"/>
                <a:gd name="connsiteX97" fmla="*/ 5563 w 12197"/>
                <a:gd name="connsiteY97" fmla="*/ 1557 h 10214"/>
                <a:gd name="connsiteX98" fmla="*/ 5563 w 12197"/>
                <a:gd name="connsiteY98" fmla="*/ 1427 h 10214"/>
                <a:gd name="connsiteX99" fmla="*/ 5978 w 12197"/>
                <a:gd name="connsiteY99" fmla="*/ 1427 h 10214"/>
                <a:gd name="connsiteX100" fmla="*/ 5978 w 12197"/>
                <a:gd name="connsiteY100" fmla="*/ 1349 h 10214"/>
                <a:gd name="connsiteX101" fmla="*/ 6027 w 12197"/>
                <a:gd name="connsiteY101" fmla="*/ 1349 h 10214"/>
                <a:gd name="connsiteX102" fmla="*/ 6027 w 12197"/>
                <a:gd name="connsiteY102" fmla="*/ 1263 h 10214"/>
                <a:gd name="connsiteX103" fmla="*/ 6371 w 12197"/>
                <a:gd name="connsiteY103" fmla="*/ 1263 h 10214"/>
                <a:gd name="connsiteX104" fmla="*/ 6371 w 12197"/>
                <a:gd name="connsiteY104" fmla="*/ 1202 h 10214"/>
                <a:gd name="connsiteX105" fmla="*/ 6452 w 12197"/>
                <a:gd name="connsiteY105" fmla="*/ 1202 h 10214"/>
                <a:gd name="connsiteX106" fmla="*/ 6452 w 12197"/>
                <a:gd name="connsiteY106" fmla="*/ 1167 h 10214"/>
                <a:gd name="connsiteX107" fmla="*/ 7354 w 12197"/>
                <a:gd name="connsiteY107" fmla="*/ 1167 h 10214"/>
                <a:gd name="connsiteX108" fmla="*/ 7354 w 12197"/>
                <a:gd name="connsiteY108" fmla="*/ 1063 h 10214"/>
                <a:gd name="connsiteX109" fmla="*/ 7445 w 12197"/>
                <a:gd name="connsiteY109" fmla="*/ 1063 h 10214"/>
                <a:gd name="connsiteX110" fmla="*/ 7445 w 12197"/>
                <a:gd name="connsiteY110" fmla="*/ 977 h 10214"/>
                <a:gd name="connsiteX111" fmla="*/ 7779 w 12197"/>
                <a:gd name="connsiteY111" fmla="*/ 977 h 10214"/>
                <a:gd name="connsiteX112" fmla="*/ 7779 w 12197"/>
                <a:gd name="connsiteY112" fmla="*/ 916 h 10214"/>
                <a:gd name="connsiteX113" fmla="*/ 7828 w 12197"/>
                <a:gd name="connsiteY113" fmla="*/ 916 h 10214"/>
                <a:gd name="connsiteX114" fmla="*/ 7828 w 12197"/>
                <a:gd name="connsiteY114" fmla="*/ 769 h 10214"/>
                <a:gd name="connsiteX115" fmla="*/ 7928 w 12197"/>
                <a:gd name="connsiteY115" fmla="*/ 769 h 10214"/>
                <a:gd name="connsiteX116" fmla="*/ 7928 w 12197"/>
                <a:gd name="connsiteY116" fmla="*/ 673 h 10214"/>
                <a:gd name="connsiteX117" fmla="*/ 8290 w 12197"/>
                <a:gd name="connsiteY117" fmla="*/ 673 h 10214"/>
                <a:gd name="connsiteX118" fmla="*/ 8290 w 12197"/>
                <a:gd name="connsiteY118" fmla="*/ 630 h 10214"/>
                <a:gd name="connsiteX119" fmla="*/ 8352 w 12197"/>
                <a:gd name="connsiteY119" fmla="*/ 630 h 10214"/>
                <a:gd name="connsiteX120" fmla="*/ 8352 w 12197"/>
                <a:gd name="connsiteY120" fmla="*/ 509 h 10214"/>
                <a:gd name="connsiteX121" fmla="*/ 8686 w 12197"/>
                <a:gd name="connsiteY121" fmla="*/ 509 h 10214"/>
                <a:gd name="connsiteX122" fmla="*/ 8686 w 12197"/>
                <a:gd name="connsiteY122" fmla="*/ 439 h 10214"/>
                <a:gd name="connsiteX123" fmla="*/ 8717 w 12197"/>
                <a:gd name="connsiteY123" fmla="*/ 439 h 10214"/>
                <a:gd name="connsiteX124" fmla="*/ 8717 w 12197"/>
                <a:gd name="connsiteY124" fmla="*/ 379 h 10214"/>
                <a:gd name="connsiteX125" fmla="*/ 9184 w 12197"/>
                <a:gd name="connsiteY125" fmla="*/ 379 h 10214"/>
                <a:gd name="connsiteX126" fmla="*/ 9184 w 12197"/>
                <a:gd name="connsiteY126" fmla="*/ 275 h 10214"/>
                <a:gd name="connsiteX127" fmla="*/ 9486 w 12197"/>
                <a:gd name="connsiteY127" fmla="*/ 275 h 10214"/>
                <a:gd name="connsiteX128" fmla="*/ 9486 w 12197"/>
                <a:gd name="connsiteY128" fmla="*/ 214 h 10214"/>
                <a:gd name="connsiteX129" fmla="*/ 10311 w 12197"/>
                <a:gd name="connsiteY129" fmla="*/ 244 h 10214"/>
                <a:gd name="connsiteX130" fmla="*/ 11432 w 12197"/>
                <a:gd name="connsiteY130" fmla="*/ 322 h 10214"/>
                <a:gd name="connsiteX131" fmla="*/ 11428 w 12197"/>
                <a:gd name="connsiteY131" fmla="*/ 188 h 10214"/>
                <a:gd name="connsiteX132" fmla="*/ 12190 w 12197"/>
                <a:gd name="connsiteY132" fmla="*/ 232 h 10214"/>
                <a:gd name="connsiteX133" fmla="*/ 12197 w 12197"/>
                <a:gd name="connsiteY133" fmla="*/ 0 h 10214"/>
                <a:gd name="connsiteX0" fmla="*/ 0 w 12203"/>
                <a:gd name="connsiteY0" fmla="*/ 10214 h 10214"/>
                <a:gd name="connsiteX1" fmla="*/ 451 w 12203"/>
                <a:gd name="connsiteY1" fmla="*/ 10214 h 10214"/>
                <a:gd name="connsiteX2" fmla="*/ 451 w 12203"/>
                <a:gd name="connsiteY2" fmla="*/ 10093 h 10214"/>
                <a:gd name="connsiteX3" fmla="*/ 912 w 12203"/>
                <a:gd name="connsiteY3" fmla="*/ 10093 h 10214"/>
                <a:gd name="connsiteX4" fmla="*/ 912 w 12203"/>
                <a:gd name="connsiteY4" fmla="*/ 9616 h 10214"/>
                <a:gd name="connsiteX5" fmla="*/ 925 w 12203"/>
                <a:gd name="connsiteY5" fmla="*/ 9616 h 10214"/>
                <a:gd name="connsiteX6" fmla="*/ 925 w 12203"/>
                <a:gd name="connsiteY6" fmla="*/ 8715 h 10214"/>
                <a:gd name="connsiteX7" fmla="*/ 949 w 12203"/>
                <a:gd name="connsiteY7" fmla="*/ 8715 h 10214"/>
                <a:gd name="connsiteX8" fmla="*/ 949 w 12203"/>
                <a:gd name="connsiteY8" fmla="*/ 8386 h 10214"/>
                <a:gd name="connsiteX9" fmla="*/ 998 w 12203"/>
                <a:gd name="connsiteY9" fmla="*/ 8386 h 10214"/>
                <a:gd name="connsiteX10" fmla="*/ 998 w 12203"/>
                <a:gd name="connsiteY10" fmla="*/ 8221 h 10214"/>
                <a:gd name="connsiteX11" fmla="*/ 1228 w 12203"/>
                <a:gd name="connsiteY11" fmla="*/ 8221 h 10214"/>
                <a:gd name="connsiteX12" fmla="*/ 1228 w 12203"/>
                <a:gd name="connsiteY12" fmla="*/ 8134 h 10214"/>
                <a:gd name="connsiteX13" fmla="*/ 1356 w 12203"/>
                <a:gd name="connsiteY13" fmla="*/ 8134 h 10214"/>
                <a:gd name="connsiteX14" fmla="*/ 1356 w 12203"/>
                <a:gd name="connsiteY14" fmla="*/ 7684 h 10214"/>
                <a:gd name="connsiteX15" fmla="*/ 1405 w 12203"/>
                <a:gd name="connsiteY15" fmla="*/ 7684 h 10214"/>
                <a:gd name="connsiteX16" fmla="*/ 1405 w 12203"/>
                <a:gd name="connsiteY16" fmla="*/ 7008 h 10214"/>
                <a:gd name="connsiteX17" fmla="*/ 1431 w 12203"/>
                <a:gd name="connsiteY17" fmla="*/ 7008 h 10214"/>
                <a:gd name="connsiteX18" fmla="*/ 1431 w 12203"/>
                <a:gd name="connsiteY18" fmla="*/ 6904 h 10214"/>
                <a:gd name="connsiteX19" fmla="*/ 1788 w 12203"/>
                <a:gd name="connsiteY19" fmla="*/ 6904 h 10214"/>
                <a:gd name="connsiteX20" fmla="*/ 1788 w 12203"/>
                <a:gd name="connsiteY20" fmla="*/ 6618 h 10214"/>
                <a:gd name="connsiteX21" fmla="*/ 1838 w 12203"/>
                <a:gd name="connsiteY21" fmla="*/ 6618 h 10214"/>
                <a:gd name="connsiteX22" fmla="*/ 1838 w 12203"/>
                <a:gd name="connsiteY22" fmla="*/ 6306 h 10214"/>
                <a:gd name="connsiteX23" fmla="*/ 1874 w 12203"/>
                <a:gd name="connsiteY23" fmla="*/ 6306 h 10214"/>
                <a:gd name="connsiteX24" fmla="*/ 1874 w 12203"/>
                <a:gd name="connsiteY24" fmla="*/ 6081 h 10214"/>
                <a:gd name="connsiteX25" fmla="*/ 1900 w 12203"/>
                <a:gd name="connsiteY25" fmla="*/ 6081 h 10214"/>
                <a:gd name="connsiteX26" fmla="*/ 1900 w 12203"/>
                <a:gd name="connsiteY26" fmla="*/ 5873 h 10214"/>
                <a:gd name="connsiteX27" fmla="*/ 1937 w 12203"/>
                <a:gd name="connsiteY27" fmla="*/ 5873 h 10214"/>
                <a:gd name="connsiteX28" fmla="*/ 1937 w 12203"/>
                <a:gd name="connsiteY28" fmla="*/ 5829 h 10214"/>
                <a:gd name="connsiteX29" fmla="*/ 2028 w 12203"/>
                <a:gd name="connsiteY29" fmla="*/ 5829 h 10214"/>
                <a:gd name="connsiteX30" fmla="*/ 2028 w 12203"/>
                <a:gd name="connsiteY30" fmla="*/ 5751 h 10214"/>
                <a:gd name="connsiteX31" fmla="*/ 2271 w 12203"/>
                <a:gd name="connsiteY31" fmla="*/ 5751 h 10214"/>
                <a:gd name="connsiteX32" fmla="*/ 2271 w 12203"/>
                <a:gd name="connsiteY32" fmla="*/ 5604 h 10214"/>
                <a:gd name="connsiteX33" fmla="*/ 2294 w 12203"/>
                <a:gd name="connsiteY33" fmla="*/ 5604 h 10214"/>
                <a:gd name="connsiteX34" fmla="*/ 2294 w 12203"/>
                <a:gd name="connsiteY34" fmla="*/ 5465 h 10214"/>
                <a:gd name="connsiteX35" fmla="*/ 2320 w 12203"/>
                <a:gd name="connsiteY35" fmla="*/ 5465 h 10214"/>
                <a:gd name="connsiteX36" fmla="*/ 2320 w 12203"/>
                <a:gd name="connsiteY36" fmla="*/ 5257 h 10214"/>
                <a:gd name="connsiteX37" fmla="*/ 2338 w 12203"/>
                <a:gd name="connsiteY37" fmla="*/ 5257 h 10214"/>
                <a:gd name="connsiteX38" fmla="*/ 2338 w 12203"/>
                <a:gd name="connsiteY38" fmla="*/ 5093 h 10214"/>
                <a:gd name="connsiteX39" fmla="*/ 2362 w 12203"/>
                <a:gd name="connsiteY39" fmla="*/ 5093 h 10214"/>
                <a:gd name="connsiteX40" fmla="*/ 2362 w 12203"/>
                <a:gd name="connsiteY40" fmla="*/ 4885 h 10214"/>
                <a:gd name="connsiteX41" fmla="*/ 2393 w 12203"/>
                <a:gd name="connsiteY41" fmla="*/ 4885 h 10214"/>
                <a:gd name="connsiteX42" fmla="*/ 2393 w 12203"/>
                <a:gd name="connsiteY42" fmla="*/ 4824 h 10214"/>
                <a:gd name="connsiteX43" fmla="*/ 2690 w 12203"/>
                <a:gd name="connsiteY43" fmla="*/ 4824 h 10214"/>
                <a:gd name="connsiteX44" fmla="*/ 2690 w 12203"/>
                <a:gd name="connsiteY44" fmla="*/ 4720 h 10214"/>
                <a:gd name="connsiteX45" fmla="*/ 2750 w 12203"/>
                <a:gd name="connsiteY45" fmla="*/ 4720 h 10214"/>
                <a:gd name="connsiteX46" fmla="*/ 2750 w 12203"/>
                <a:gd name="connsiteY46" fmla="*/ 4616 h 10214"/>
                <a:gd name="connsiteX47" fmla="*/ 2782 w 12203"/>
                <a:gd name="connsiteY47" fmla="*/ 4616 h 10214"/>
                <a:gd name="connsiteX48" fmla="*/ 2782 w 12203"/>
                <a:gd name="connsiteY48" fmla="*/ 4521 h 10214"/>
                <a:gd name="connsiteX49" fmla="*/ 2808 w 12203"/>
                <a:gd name="connsiteY49" fmla="*/ 4521 h 10214"/>
                <a:gd name="connsiteX50" fmla="*/ 2808 w 12203"/>
                <a:gd name="connsiteY50" fmla="*/ 4391 h 10214"/>
                <a:gd name="connsiteX51" fmla="*/ 2881 w 12203"/>
                <a:gd name="connsiteY51" fmla="*/ 4391 h 10214"/>
                <a:gd name="connsiteX52" fmla="*/ 2881 w 12203"/>
                <a:gd name="connsiteY52" fmla="*/ 4252 h 10214"/>
                <a:gd name="connsiteX53" fmla="*/ 3152 w 12203"/>
                <a:gd name="connsiteY53" fmla="*/ 4252 h 10214"/>
                <a:gd name="connsiteX54" fmla="*/ 3152 w 12203"/>
                <a:gd name="connsiteY54" fmla="*/ 4165 h 10214"/>
                <a:gd name="connsiteX55" fmla="*/ 3233 w 12203"/>
                <a:gd name="connsiteY55" fmla="*/ 4165 h 10214"/>
                <a:gd name="connsiteX56" fmla="*/ 3233 w 12203"/>
                <a:gd name="connsiteY56" fmla="*/ 4105 h 10214"/>
                <a:gd name="connsiteX57" fmla="*/ 3256 w 12203"/>
                <a:gd name="connsiteY57" fmla="*/ 4105 h 10214"/>
                <a:gd name="connsiteX58" fmla="*/ 3256 w 12203"/>
                <a:gd name="connsiteY58" fmla="*/ 3923 h 10214"/>
                <a:gd name="connsiteX59" fmla="*/ 3332 w 12203"/>
                <a:gd name="connsiteY59" fmla="*/ 3923 h 10214"/>
                <a:gd name="connsiteX60" fmla="*/ 3332 w 12203"/>
                <a:gd name="connsiteY60" fmla="*/ 3836 h 10214"/>
                <a:gd name="connsiteX61" fmla="*/ 3621 w 12203"/>
                <a:gd name="connsiteY61" fmla="*/ 3836 h 10214"/>
                <a:gd name="connsiteX62" fmla="*/ 3621 w 12203"/>
                <a:gd name="connsiteY62" fmla="*/ 3776 h 10214"/>
                <a:gd name="connsiteX63" fmla="*/ 3644 w 12203"/>
                <a:gd name="connsiteY63" fmla="*/ 3776 h 10214"/>
                <a:gd name="connsiteX64" fmla="*/ 3644 w 12203"/>
                <a:gd name="connsiteY64" fmla="*/ 3698 h 10214"/>
                <a:gd name="connsiteX65" fmla="*/ 3689 w 12203"/>
                <a:gd name="connsiteY65" fmla="*/ 3698 h 10214"/>
                <a:gd name="connsiteX66" fmla="*/ 3689 w 12203"/>
                <a:gd name="connsiteY66" fmla="*/ 3238 h 10214"/>
                <a:gd name="connsiteX67" fmla="*/ 3720 w 12203"/>
                <a:gd name="connsiteY67" fmla="*/ 3238 h 10214"/>
                <a:gd name="connsiteX68" fmla="*/ 3720 w 12203"/>
                <a:gd name="connsiteY68" fmla="*/ 3100 h 10214"/>
                <a:gd name="connsiteX69" fmla="*/ 3757 w 12203"/>
                <a:gd name="connsiteY69" fmla="*/ 3100 h 10214"/>
                <a:gd name="connsiteX70" fmla="*/ 3757 w 12203"/>
                <a:gd name="connsiteY70" fmla="*/ 2952 h 10214"/>
                <a:gd name="connsiteX71" fmla="*/ 4077 w 12203"/>
                <a:gd name="connsiteY71" fmla="*/ 2952 h 10214"/>
                <a:gd name="connsiteX72" fmla="*/ 4077 w 12203"/>
                <a:gd name="connsiteY72" fmla="*/ 2892 h 10214"/>
                <a:gd name="connsiteX73" fmla="*/ 4121 w 12203"/>
                <a:gd name="connsiteY73" fmla="*/ 2892 h 10214"/>
                <a:gd name="connsiteX74" fmla="*/ 4121 w 12203"/>
                <a:gd name="connsiteY74" fmla="*/ 2788 h 10214"/>
                <a:gd name="connsiteX75" fmla="*/ 4150 w 12203"/>
                <a:gd name="connsiteY75" fmla="*/ 2788 h 10214"/>
                <a:gd name="connsiteX76" fmla="*/ 4150 w 12203"/>
                <a:gd name="connsiteY76" fmla="*/ 2666 h 10214"/>
                <a:gd name="connsiteX77" fmla="*/ 4181 w 12203"/>
                <a:gd name="connsiteY77" fmla="*/ 2666 h 10214"/>
                <a:gd name="connsiteX78" fmla="*/ 4181 w 12203"/>
                <a:gd name="connsiteY78" fmla="*/ 2580 h 10214"/>
                <a:gd name="connsiteX79" fmla="*/ 4213 w 12203"/>
                <a:gd name="connsiteY79" fmla="*/ 2580 h 10214"/>
                <a:gd name="connsiteX80" fmla="*/ 4213 w 12203"/>
                <a:gd name="connsiteY80" fmla="*/ 2502 h 10214"/>
                <a:gd name="connsiteX81" fmla="*/ 4330 w 12203"/>
                <a:gd name="connsiteY81" fmla="*/ 2502 h 10214"/>
                <a:gd name="connsiteX82" fmla="*/ 4330 w 12203"/>
                <a:gd name="connsiteY82" fmla="*/ 2441 h 10214"/>
                <a:gd name="connsiteX83" fmla="*/ 4559 w 12203"/>
                <a:gd name="connsiteY83" fmla="*/ 2441 h 10214"/>
                <a:gd name="connsiteX84" fmla="*/ 4559 w 12203"/>
                <a:gd name="connsiteY84" fmla="*/ 2337 h 10214"/>
                <a:gd name="connsiteX85" fmla="*/ 4619 w 12203"/>
                <a:gd name="connsiteY85" fmla="*/ 2337 h 10214"/>
                <a:gd name="connsiteX86" fmla="*/ 4619 w 12203"/>
                <a:gd name="connsiteY86" fmla="*/ 2190 h 10214"/>
                <a:gd name="connsiteX87" fmla="*/ 4651 w 12203"/>
                <a:gd name="connsiteY87" fmla="*/ 2190 h 10214"/>
                <a:gd name="connsiteX88" fmla="*/ 4651 w 12203"/>
                <a:gd name="connsiteY88" fmla="*/ 1964 h 10214"/>
                <a:gd name="connsiteX89" fmla="*/ 5003 w 12203"/>
                <a:gd name="connsiteY89" fmla="*/ 1964 h 10214"/>
                <a:gd name="connsiteX90" fmla="*/ 5003 w 12203"/>
                <a:gd name="connsiteY90" fmla="*/ 1843 h 10214"/>
                <a:gd name="connsiteX91" fmla="*/ 5070 w 12203"/>
                <a:gd name="connsiteY91" fmla="*/ 1843 h 10214"/>
                <a:gd name="connsiteX92" fmla="*/ 5070 w 12203"/>
                <a:gd name="connsiteY92" fmla="*/ 1739 h 10214"/>
                <a:gd name="connsiteX93" fmla="*/ 5211 w 12203"/>
                <a:gd name="connsiteY93" fmla="*/ 1739 h 10214"/>
                <a:gd name="connsiteX94" fmla="*/ 5211 w 12203"/>
                <a:gd name="connsiteY94" fmla="*/ 1635 h 10214"/>
                <a:gd name="connsiteX95" fmla="*/ 5508 w 12203"/>
                <a:gd name="connsiteY95" fmla="*/ 1635 h 10214"/>
                <a:gd name="connsiteX96" fmla="*/ 5508 w 12203"/>
                <a:gd name="connsiteY96" fmla="*/ 1557 h 10214"/>
                <a:gd name="connsiteX97" fmla="*/ 5563 w 12203"/>
                <a:gd name="connsiteY97" fmla="*/ 1557 h 10214"/>
                <a:gd name="connsiteX98" fmla="*/ 5563 w 12203"/>
                <a:gd name="connsiteY98" fmla="*/ 1427 h 10214"/>
                <a:gd name="connsiteX99" fmla="*/ 5978 w 12203"/>
                <a:gd name="connsiteY99" fmla="*/ 1427 h 10214"/>
                <a:gd name="connsiteX100" fmla="*/ 5978 w 12203"/>
                <a:gd name="connsiteY100" fmla="*/ 1349 h 10214"/>
                <a:gd name="connsiteX101" fmla="*/ 6027 w 12203"/>
                <a:gd name="connsiteY101" fmla="*/ 1349 h 10214"/>
                <a:gd name="connsiteX102" fmla="*/ 6027 w 12203"/>
                <a:gd name="connsiteY102" fmla="*/ 1263 h 10214"/>
                <a:gd name="connsiteX103" fmla="*/ 6371 w 12203"/>
                <a:gd name="connsiteY103" fmla="*/ 1263 h 10214"/>
                <a:gd name="connsiteX104" fmla="*/ 6371 w 12203"/>
                <a:gd name="connsiteY104" fmla="*/ 1202 h 10214"/>
                <a:gd name="connsiteX105" fmla="*/ 6452 w 12203"/>
                <a:gd name="connsiteY105" fmla="*/ 1202 h 10214"/>
                <a:gd name="connsiteX106" fmla="*/ 6452 w 12203"/>
                <a:gd name="connsiteY106" fmla="*/ 1167 h 10214"/>
                <a:gd name="connsiteX107" fmla="*/ 7354 w 12203"/>
                <a:gd name="connsiteY107" fmla="*/ 1167 h 10214"/>
                <a:gd name="connsiteX108" fmla="*/ 7354 w 12203"/>
                <a:gd name="connsiteY108" fmla="*/ 1063 h 10214"/>
                <a:gd name="connsiteX109" fmla="*/ 7445 w 12203"/>
                <a:gd name="connsiteY109" fmla="*/ 1063 h 10214"/>
                <a:gd name="connsiteX110" fmla="*/ 7445 w 12203"/>
                <a:gd name="connsiteY110" fmla="*/ 977 h 10214"/>
                <a:gd name="connsiteX111" fmla="*/ 7779 w 12203"/>
                <a:gd name="connsiteY111" fmla="*/ 977 h 10214"/>
                <a:gd name="connsiteX112" fmla="*/ 7779 w 12203"/>
                <a:gd name="connsiteY112" fmla="*/ 916 h 10214"/>
                <a:gd name="connsiteX113" fmla="*/ 7828 w 12203"/>
                <a:gd name="connsiteY113" fmla="*/ 916 h 10214"/>
                <a:gd name="connsiteX114" fmla="*/ 7828 w 12203"/>
                <a:gd name="connsiteY114" fmla="*/ 769 h 10214"/>
                <a:gd name="connsiteX115" fmla="*/ 7928 w 12203"/>
                <a:gd name="connsiteY115" fmla="*/ 769 h 10214"/>
                <a:gd name="connsiteX116" fmla="*/ 7928 w 12203"/>
                <a:gd name="connsiteY116" fmla="*/ 673 h 10214"/>
                <a:gd name="connsiteX117" fmla="*/ 8290 w 12203"/>
                <a:gd name="connsiteY117" fmla="*/ 673 h 10214"/>
                <a:gd name="connsiteX118" fmla="*/ 8290 w 12203"/>
                <a:gd name="connsiteY118" fmla="*/ 630 h 10214"/>
                <a:gd name="connsiteX119" fmla="*/ 8352 w 12203"/>
                <a:gd name="connsiteY119" fmla="*/ 630 h 10214"/>
                <a:gd name="connsiteX120" fmla="*/ 8352 w 12203"/>
                <a:gd name="connsiteY120" fmla="*/ 509 h 10214"/>
                <a:gd name="connsiteX121" fmla="*/ 8686 w 12203"/>
                <a:gd name="connsiteY121" fmla="*/ 509 h 10214"/>
                <a:gd name="connsiteX122" fmla="*/ 8686 w 12203"/>
                <a:gd name="connsiteY122" fmla="*/ 439 h 10214"/>
                <a:gd name="connsiteX123" fmla="*/ 8717 w 12203"/>
                <a:gd name="connsiteY123" fmla="*/ 439 h 10214"/>
                <a:gd name="connsiteX124" fmla="*/ 8717 w 12203"/>
                <a:gd name="connsiteY124" fmla="*/ 379 h 10214"/>
                <a:gd name="connsiteX125" fmla="*/ 9184 w 12203"/>
                <a:gd name="connsiteY125" fmla="*/ 379 h 10214"/>
                <a:gd name="connsiteX126" fmla="*/ 9184 w 12203"/>
                <a:gd name="connsiteY126" fmla="*/ 275 h 10214"/>
                <a:gd name="connsiteX127" fmla="*/ 9486 w 12203"/>
                <a:gd name="connsiteY127" fmla="*/ 275 h 10214"/>
                <a:gd name="connsiteX128" fmla="*/ 9486 w 12203"/>
                <a:gd name="connsiteY128" fmla="*/ 214 h 10214"/>
                <a:gd name="connsiteX129" fmla="*/ 10311 w 12203"/>
                <a:gd name="connsiteY129" fmla="*/ 244 h 10214"/>
                <a:gd name="connsiteX130" fmla="*/ 11432 w 12203"/>
                <a:gd name="connsiteY130" fmla="*/ 322 h 10214"/>
                <a:gd name="connsiteX131" fmla="*/ 11428 w 12203"/>
                <a:gd name="connsiteY131" fmla="*/ 188 h 10214"/>
                <a:gd name="connsiteX132" fmla="*/ 12203 w 12203"/>
                <a:gd name="connsiteY132" fmla="*/ 187 h 10214"/>
                <a:gd name="connsiteX133" fmla="*/ 12197 w 12203"/>
                <a:gd name="connsiteY133" fmla="*/ 0 h 10214"/>
                <a:gd name="connsiteX0" fmla="*/ 0 w 12203"/>
                <a:gd name="connsiteY0" fmla="*/ 10214 h 10214"/>
                <a:gd name="connsiteX1" fmla="*/ 451 w 12203"/>
                <a:gd name="connsiteY1" fmla="*/ 10214 h 10214"/>
                <a:gd name="connsiteX2" fmla="*/ 451 w 12203"/>
                <a:gd name="connsiteY2" fmla="*/ 10093 h 10214"/>
                <a:gd name="connsiteX3" fmla="*/ 912 w 12203"/>
                <a:gd name="connsiteY3" fmla="*/ 10093 h 10214"/>
                <a:gd name="connsiteX4" fmla="*/ 912 w 12203"/>
                <a:gd name="connsiteY4" fmla="*/ 9616 h 10214"/>
                <a:gd name="connsiteX5" fmla="*/ 925 w 12203"/>
                <a:gd name="connsiteY5" fmla="*/ 9616 h 10214"/>
                <a:gd name="connsiteX6" fmla="*/ 925 w 12203"/>
                <a:gd name="connsiteY6" fmla="*/ 8715 h 10214"/>
                <a:gd name="connsiteX7" fmla="*/ 949 w 12203"/>
                <a:gd name="connsiteY7" fmla="*/ 8715 h 10214"/>
                <a:gd name="connsiteX8" fmla="*/ 949 w 12203"/>
                <a:gd name="connsiteY8" fmla="*/ 8386 h 10214"/>
                <a:gd name="connsiteX9" fmla="*/ 998 w 12203"/>
                <a:gd name="connsiteY9" fmla="*/ 8386 h 10214"/>
                <a:gd name="connsiteX10" fmla="*/ 998 w 12203"/>
                <a:gd name="connsiteY10" fmla="*/ 8221 h 10214"/>
                <a:gd name="connsiteX11" fmla="*/ 1228 w 12203"/>
                <a:gd name="connsiteY11" fmla="*/ 8221 h 10214"/>
                <a:gd name="connsiteX12" fmla="*/ 1228 w 12203"/>
                <a:gd name="connsiteY12" fmla="*/ 8134 h 10214"/>
                <a:gd name="connsiteX13" fmla="*/ 1356 w 12203"/>
                <a:gd name="connsiteY13" fmla="*/ 8134 h 10214"/>
                <a:gd name="connsiteX14" fmla="*/ 1356 w 12203"/>
                <a:gd name="connsiteY14" fmla="*/ 7684 h 10214"/>
                <a:gd name="connsiteX15" fmla="*/ 1405 w 12203"/>
                <a:gd name="connsiteY15" fmla="*/ 7684 h 10214"/>
                <a:gd name="connsiteX16" fmla="*/ 1405 w 12203"/>
                <a:gd name="connsiteY16" fmla="*/ 7008 h 10214"/>
                <a:gd name="connsiteX17" fmla="*/ 1431 w 12203"/>
                <a:gd name="connsiteY17" fmla="*/ 7008 h 10214"/>
                <a:gd name="connsiteX18" fmla="*/ 1431 w 12203"/>
                <a:gd name="connsiteY18" fmla="*/ 6904 h 10214"/>
                <a:gd name="connsiteX19" fmla="*/ 1788 w 12203"/>
                <a:gd name="connsiteY19" fmla="*/ 6904 h 10214"/>
                <a:gd name="connsiteX20" fmla="*/ 1788 w 12203"/>
                <a:gd name="connsiteY20" fmla="*/ 6618 h 10214"/>
                <a:gd name="connsiteX21" fmla="*/ 1838 w 12203"/>
                <a:gd name="connsiteY21" fmla="*/ 6618 h 10214"/>
                <a:gd name="connsiteX22" fmla="*/ 1838 w 12203"/>
                <a:gd name="connsiteY22" fmla="*/ 6306 h 10214"/>
                <a:gd name="connsiteX23" fmla="*/ 1874 w 12203"/>
                <a:gd name="connsiteY23" fmla="*/ 6306 h 10214"/>
                <a:gd name="connsiteX24" fmla="*/ 1874 w 12203"/>
                <a:gd name="connsiteY24" fmla="*/ 6081 h 10214"/>
                <a:gd name="connsiteX25" fmla="*/ 1900 w 12203"/>
                <a:gd name="connsiteY25" fmla="*/ 6081 h 10214"/>
                <a:gd name="connsiteX26" fmla="*/ 1900 w 12203"/>
                <a:gd name="connsiteY26" fmla="*/ 5873 h 10214"/>
                <a:gd name="connsiteX27" fmla="*/ 1937 w 12203"/>
                <a:gd name="connsiteY27" fmla="*/ 5873 h 10214"/>
                <a:gd name="connsiteX28" fmla="*/ 1937 w 12203"/>
                <a:gd name="connsiteY28" fmla="*/ 5829 h 10214"/>
                <a:gd name="connsiteX29" fmla="*/ 2028 w 12203"/>
                <a:gd name="connsiteY29" fmla="*/ 5829 h 10214"/>
                <a:gd name="connsiteX30" fmla="*/ 2028 w 12203"/>
                <a:gd name="connsiteY30" fmla="*/ 5751 h 10214"/>
                <a:gd name="connsiteX31" fmla="*/ 2271 w 12203"/>
                <a:gd name="connsiteY31" fmla="*/ 5751 h 10214"/>
                <a:gd name="connsiteX32" fmla="*/ 2271 w 12203"/>
                <a:gd name="connsiteY32" fmla="*/ 5604 h 10214"/>
                <a:gd name="connsiteX33" fmla="*/ 2294 w 12203"/>
                <a:gd name="connsiteY33" fmla="*/ 5604 h 10214"/>
                <a:gd name="connsiteX34" fmla="*/ 2294 w 12203"/>
                <a:gd name="connsiteY34" fmla="*/ 5465 h 10214"/>
                <a:gd name="connsiteX35" fmla="*/ 2320 w 12203"/>
                <a:gd name="connsiteY35" fmla="*/ 5465 h 10214"/>
                <a:gd name="connsiteX36" fmla="*/ 2320 w 12203"/>
                <a:gd name="connsiteY36" fmla="*/ 5257 h 10214"/>
                <a:gd name="connsiteX37" fmla="*/ 2338 w 12203"/>
                <a:gd name="connsiteY37" fmla="*/ 5257 h 10214"/>
                <a:gd name="connsiteX38" fmla="*/ 2338 w 12203"/>
                <a:gd name="connsiteY38" fmla="*/ 5093 h 10214"/>
                <a:gd name="connsiteX39" fmla="*/ 2362 w 12203"/>
                <a:gd name="connsiteY39" fmla="*/ 5093 h 10214"/>
                <a:gd name="connsiteX40" fmla="*/ 2362 w 12203"/>
                <a:gd name="connsiteY40" fmla="*/ 4885 h 10214"/>
                <a:gd name="connsiteX41" fmla="*/ 2393 w 12203"/>
                <a:gd name="connsiteY41" fmla="*/ 4885 h 10214"/>
                <a:gd name="connsiteX42" fmla="*/ 2393 w 12203"/>
                <a:gd name="connsiteY42" fmla="*/ 4824 h 10214"/>
                <a:gd name="connsiteX43" fmla="*/ 2690 w 12203"/>
                <a:gd name="connsiteY43" fmla="*/ 4824 h 10214"/>
                <a:gd name="connsiteX44" fmla="*/ 2690 w 12203"/>
                <a:gd name="connsiteY44" fmla="*/ 4720 h 10214"/>
                <a:gd name="connsiteX45" fmla="*/ 2750 w 12203"/>
                <a:gd name="connsiteY45" fmla="*/ 4720 h 10214"/>
                <a:gd name="connsiteX46" fmla="*/ 2750 w 12203"/>
                <a:gd name="connsiteY46" fmla="*/ 4616 h 10214"/>
                <a:gd name="connsiteX47" fmla="*/ 2782 w 12203"/>
                <a:gd name="connsiteY47" fmla="*/ 4616 h 10214"/>
                <a:gd name="connsiteX48" fmla="*/ 2782 w 12203"/>
                <a:gd name="connsiteY48" fmla="*/ 4521 h 10214"/>
                <a:gd name="connsiteX49" fmla="*/ 2808 w 12203"/>
                <a:gd name="connsiteY49" fmla="*/ 4521 h 10214"/>
                <a:gd name="connsiteX50" fmla="*/ 2808 w 12203"/>
                <a:gd name="connsiteY50" fmla="*/ 4391 h 10214"/>
                <a:gd name="connsiteX51" fmla="*/ 2881 w 12203"/>
                <a:gd name="connsiteY51" fmla="*/ 4391 h 10214"/>
                <a:gd name="connsiteX52" fmla="*/ 2881 w 12203"/>
                <a:gd name="connsiteY52" fmla="*/ 4252 h 10214"/>
                <a:gd name="connsiteX53" fmla="*/ 3152 w 12203"/>
                <a:gd name="connsiteY53" fmla="*/ 4252 h 10214"/>
                <a:gd name="connsiteX54" fmla="*/ 3152 w 12203"/>
                <a:gd name="connsiteY54" fmla="*/ 4165 h 10214"/>
                <a:gd name="connsiteX55" fmla="*/ 3233 w 12203"/>
                <a:gd name="connsiteY55" fmla="*/ 4165 h 10214"/>
                <a:gd name="connsiteX56" fmla="*/ 3233 w 12203"/>
                <a:gd name="connsiteY56" fmla="*/ 4105 h 10214"/>
                <a:gd name="connsiteX57" fmla="*/ 3256 w 12203"/>
                <a:gd name="connsiteY57" fmla="*/ 4105 h 10214"/>
                <a:gd name="connsiteX58" fmla="*/ 3256 w 12203"/>
                <a:gd name="connsiteY58" fmla="*/ 3923 h 10214"/>
                <a:gd name="connsiteX59" fmla="*/ 3332 w 12203"/>
                <a:gd name="connsiteY59" fmla="*/ 3923 h 10214"/>
                <a:gd name="connsiteX60" fmla="*/ 3332 w 12203"/>
                <a:gd name="connsiteY60" fmla="*/ 3836 h 10214"/>
                <a:gd name="connsiteX61" fmla="*/ 3621 w 12203"/>
                <a:gd name="connsiteY61" fmla="*/ 3836 h 10214"/>
                <a:gd name="connsiteX62" fmla="*/ 3621 w 12203"/>
                <a:gd name="connsiteY62" fmla="*/ 3776 h 10214"/>
                <a:gd name="connsiteX63" fmla="*/ 3644 w 12203"/>
                <a:gd name="connsiteY63" fmla="*/ 3776 h 10214"/>
                <a:gd name="connsiteX64" fmla="*/ 3644 w 12203"/>
                <a:gd name="connsiteY64" fmla="*/ 3698 h 10214"/>
                <a:gd name="connsiteX65" fmla="*/ 3689 w 12203"/>
                <a:gd name="connsiteY65" fmla="*/ 3698 h 10214"/>
                <a:gd name="connsiteX66" fmla="*/ 3689 w 12203"/>
                <a:gd name="connsiteY66" fmla="*/ 3238 h 10214"/>
                <a:gd name="connsiteX67" fmla="*/ 3720 w 12203"/>
                <a:gd name="connsiteY67" fmla="*/ 3238 h 10214"/>
                <a:gd name="connsiteX68" fmla="*/ 3720 w 12203"/>
                <a:gd name="connsiteY68" fmla="*/ 3100 h 10214"/>
                <a:gd name="connsiteX69" fmla="*/ 3757 w 12203"/>
                <a:gd name="connsiteY69" fmla="*/ 3100 h 10214"/>
                <a:gd name="connsiteX70" fmla="*/ 3757 w 12203"/>
                <a:gd name="connsiteY70" fmla="*/ 2952 h 10214"/>
                <a:gd name="connsiteX71" fmla="*/ 4077 w 12203"/>
                <a:gd name="connsiteY71" fmla="*/ 2952 h 10214"/>
                <a:gd name="connsiteX72" fmla="*/ 4077 w 12203"/>
                <a:gd name="connsiteY72" fmla="*/ 2892 h 10214"/>
                <a:gd name="connsiteX73" fmla="*/ 4121 w 12203"/>
                <a:gd name="connsiteY73" fmla="*/ 2892 h 10214"/>
                <a:gd name="connsiteX74" fmla="*/ 4121 w 12203"/>
                <a:gd name="connsiteY74" fmla="*/ 2788 h 10214"/>
                <a:gd name="connsiteX75" fmla="*/ 4150 w 12203"/>
                <a:gd name="connsiteY75" fmla="*/ 2788 h 10214"/>
                <a:gd name="connsiteX76" fmla="*/ 4150 w 12203"/>
                <a:gd name="connsiteY76" fmla="*/ 2666 h 10214"/>
                <a:gd name="connsiteX77" fmla="*/ 4181 w 12203"/>
                <a:gd name="connsiteY77" fmla="*/ 2666 h 10214"/>
                <a:gd name="connsiteX78" fmla="*/ 4181 w 12203"/>
                <a:gd name="connsiteY78" fmla="*/ 2580 h 10214"/>
                <a:gd name="connsiteX79" fmla="*/ 4213 w 12203"/>
                <a:gd name="connsiteY79" fmla="*/ 2580 h 10214"/>
                <a:gd name="connsiteX80" fmla="*/ 4213 w 12203"/>
                <a:gd name="connsiteY80" fmla="*/ 2502 h 10214"/>
                <a:gd name="connsiteX81" fmla="*/ 4330 w 12203"/>
                <a:gd name="connsiteY81" fmla="*/ 2502 h 10214"/>
                <a:gd name="connsiteX82" fmla="*/ 4330 w 12203"/>
                <a:gd name="connsiteY82" fmla="*/ 2441 h 10214"/>
                <a:gd name="connsiteX83" fmla="*/ 4559 w 12203"/>
                <a:gd name="connsiteY83" fmla="*/ 2441 h 10214"/>
                <a:gd name="connsiteX84" fmla="*/ 4559 w 12203"/>
                <a:gd name="connsiteY84" fmla="*/ 2337 h 10214"/>
                <a:gd name="connsiteX85" fmla="*/ 4619 w 12203"/>
                <a:gd name="connsiteY85" fmla="*/ 2337 h 10214"/>
                <a:gd name="connsiteX86" fmla="*/ 4619 w 12203"/>
                <a:gd name="connsiteY86" fmla="*/ 2190 h 10214"/>
                <a:gd name="connsiteX87" fmla="*/ 4651 w 12203"/>
                <a:gd name="connsiteY87" fmla="*/ 2190 h 10214"/>
                <a:gd name="connsiteX88" fmla="*/ 4651 w 12203"/>
                <a:gd name="connsiteY88" fmla="*/ 1964 h 10214"/>
                <a:gd name="connsiteX89" fmla="*/ 5003 w 12203"/>
                <a:gd name="connsiteY89" fmla="*/ 1964 h 10214"/>
                <a:gd name="connsiteX90" fmla="*/ 5003 w 12203"/>
                <a:gd name="connsiteY90" fmla="*/ 1843 h 10214"/>
                <a:gd name="connsiteX91" fmla="*/ 5070 w 12203"/>
                <a:gd name="connsiteY91" fmla="*/ 1843 h 10214"/>
                <a:gd name="connsiteX92" fmla="*/ 5070 w 12203"/>
                <a:gd name="connsiteY92" fmla="*/ 1739 h 10214"/>
                <a:gd name="connsiteX93" fmla="*/ 5211 w 12203"/>
                <a:gd name="connsiteY93" fmla="*/ 1739 h 10214"/>
                <a:gd name="connsiteX94" fmla="*/ 5211 w 12203"/>
                <a:gd name="connsiteY94" fmla="*/ 1635 h 10214"/>
                <a:gd name="connsiteX95" fmla="*/ 5508 w 12203"/>
                <a:gd name="connsiteY95" fmla="*/ 1635 h 10214"/>
                <a:gd name="connsiteX96" fmla="*/ 5508 w 12203"/>
                <a:gd name="connsiteY96" fmla="*/ 1557 h 10214"/>
                <a:gd name="connsiteX97" fmla="*/ 5563 w 12203"/>
                <a:gd name="connsiteY97" fmla="*/ 1557 h 10214"/>
                <a:gd name="connsiteX98" fmla="*/ 5563 w 12203"/>
                <a:gd name="connsiteY98" fmla="*/ 1427 h 10214"/>
                <a:gd name="connsiteX99" fmla="*/ 5978 w 12203"/>
                <a:gd name="connsiteY99" fmla="*/ 1427 h 10214"/>
                <a:gd name="connsiteX100" fmla="*/ 5978 w 12203"/>
                <a:gd name="connsiteY100" fmla="*/ 1349 h 10214"/>
                <a:gd name="connsiteX101" fmla="*/ 6027 w 12203"/>
                <a:gd name="connsiteY101" fmla="*/ 1349 h 10214"/>
                <a:gd name="connsiteX102" fmla="*/ 6027 w 12203"/>
                <a:gd name="connsiteY102" fmla="*/ 1263 h 10214"/>
                <a:gd name="connsiteX103" fmla="*/ 6371 w 12203"/>
                <a:gd name="connsiteY103" fmla="*/ 1263 h 10214"/>
                <a:gd name="connsiteX104" fmla="*/ 6371 w 12203"/>
                <a:gd name="connsiteY104" fmla="*/ 1202 h 10214"/>
                <a:gd name="connsiteX105" fmla="*/ 6452 w 12203"/>
                <a:gd name="connsiteY105" fmla="*/ 1202 h 10214"/>
                <a:gd name="connsiteX106" fmla="*/ 6452 w 12203"/>
                <a:gd name="connsiteY106" fmla="*/ 1167 h 10214"/>
                <a:gd name="connsiteX107" fmla="*/ 7354 w 12203"/>
                <a:gd name="connsiteY107" fmla="*/ 1167 h 10214"/>
                <a:gd name="connsiteX108" fmla="*/ 7354 w 12203"/>
                <a:gd name="connsiteY108" fmla="*/ 1063 h 10214"/>
                <a:gd name="connsiteX109" fmla="*/ 7445 w 12203"/>
                <a:gd name="connsiteY109" fmla="*/ 1063 h 10214"/>
                <a:gd name="connsiteX110" fmla="*/ 7445 w 12203"/>
                <a:gd name="connsiteY110" fmla="*/ 977 h 10214"/>
                <a:gd name="connsiteX111" fmla="*/ 7779 w 12203"/>
                <a:gd name="connsiteY111" fmla="*/ 977 h 10214"/>
                <a:gd name="connsiteX112" fmla="*/ 7779 w 12203"/>
                <a:gd name="connsiteY112" fmla="*/ 916 h 10214"/>
                <a:gd name="connsiteX113" fmla="*/ 7828 w 12203"/>
                <a:gd name="connsiteY113" fmla="*/ 916 h 10214"/>
                <a:gd name="connsiteX114" fmla="*/ 7828 w 12203"/>
                <a:gd name="connsiteY114" fmla="*/ 769 h 10214"/>
                <a:gd name="connsiteX115" fmla="*/ 7928 w 12203"/>
                <a:gd name="connsiteY115" fmla="*/ 769 h 10214"/>
                <a:gd name="connsiteX116" fmla="*/ 7928 w 12203"/>
                <a:gd name="connsiteY116" fmla="*/ 673 h 10214"/>
                <a:gd name="connsiteX117" fmla="*/ 8290 w 12203"/>
                <a:gd name="connsiteY117" fmla="*/ 673 h 10214"/>
                <a:gd name="connsiteX118" fmla="*/ 8290 w 12203"/>
                <a:gd name="connsiteY118" fmla="*/ 630 h 10214"/>
                <a:gd name="connsiteX119" fmla="*/ 8352 w 12203"/>
                <a:gd name="connsiteY119" fmla="*/ 630 h 10214"/>
                <a:gd name="connsiteX120" fmla="*/ 8352 w 12203"/>
                <a:gd name="connsiteY120" fmla="*/ 509 h 10214"/>
                <a:gd name="connsiteX121" fmla="*/ 8686 w 12203"/>
                <a:gd name="connsiteY121" fmla="*/ 509 h 10214"/>
                <a:gd name="connsiteX122" fmla="*/ 8686 w 12203"/>
                <a:gd name="connsiteY122" fmla="*/ 439 h 10214"/>
                <a:gd name="connsiteX123" fmla="*/ 8717 w 12203"/>
                <a:gd name="connsiteY123" fmla="*/ 439 h 10214"/>
                <a:gd name="connsiteX124" fmla="*/ 8717 w 12203"/>
                <a:gd name="connsiteY124" fmla="*/ 379 h 10214"/>
                <a:gd name="connsiteX125" fmla="*/ 9184 w 12203"/>
                <a:gd name="connsiteY125" fmla="*/ 379 h 10214"/>
                <a:gd name="connsiteX126" fmla="*/ 9184 w 12203"/>
                <a:gd name="connsiteY126" fmla="*/ 275 h 10214"/>
                <a:gd name="connsiteX127" fmla="*/ 9486 w 12203"/>
                <a:gd name="connsiteY127" fmla="*/ 275 h 10214"/>
                <a:gd name="connsiteX128" fmla="*/ 9486 w 12203"/>
                <a:gd name="connsiteY128" fmla="*/ 214 h 10214"/>
                <a:gd name="connsiteX129" fmla="*/ 10311 w 12203"/>
                <a:gd name="connsiteY129" fmla="*/ 244 h 10214"/>
                <a:gd name="connsiteX130" fmla="*/ 11432 w 12203"/>
                <a:gd name="connsiteY130" fmla="*/ 322 h 10214"/>
                <a:gd name="connsiteX131" fmla="*/ 11428 w 12203"/>
                <a:gd name="connsiteY131" fmla="*/ 188 h 10214"/>
                <a:gd name="connsiteX132" fmla="*/ 12203 w 12203"/>
                <a:gd name="connsiteY132" fmla="*/ 187 h 10214"/>
                <a:gd name="connsiteX133" fmla="*/ 12197 w 12203"/>
                <a:gd name="connsiteY133" fmla="*/ 0 h 10214"/>
                <a:gd name="connsiteX0" fmla="*/ 0 w 12203"/>
                <a:gd name="connsiteY0" fmla="*/ 10214 h 10214"/>
                <a:gd name="connsiteX1" fmla="*/ 451 w 12203"/>
                <a:gd name="connsiteY1" fmla="*/ 10214 h 10214"/>
                <a:gd name="connsiteX2" fmla="*/ 451 w 12203"/>
                <a:gd name="connsiteY2" fmla="*/ 10093 h 10214"/>
                <a:gd name="connsiteX3" fmla="*/ 912 w 12203"/>
                <a:gd name="connsiteY3" fmla="*/ 10093 h 10214"/>
                <a:gd name="connsiteX4" fmla="*/ 912 w 12203"/>
                <a:gd name="connsiteY4" fmla="*/ 9616 h 10214"/>
                <a:gd name="connsiteX5" fmla="*/ 925 w 12203"/>
                <a:gd name="connsiteY5" fmla="*/ 9616 h 10214"/>
                <a:gd name="connsiteX6" fmla="*/ 925 w 12203"/>
                <a:gd name="connsiteY6" fmla="*/ 8715 h 10214"/>
                <a:gd name="connsiteX7" fmla="*/ 949 w 12203"/>
                <a:gd name="connsiteY7" fmla="*/ 8715 h 10214"/>
                <a:gd name="connsiteX8" fmla="*/ 949 w 12203"/>
                <a:gd name="connsiteY8" fmla="*/ 8386 h 10214"/>
                <a:gd name="connsiteX9" fmla="*/ 998 w 12203"/>
                <a:gd name="connsiteY9" fmla="*/ 8386 h 10214"/>
                <a:gd name="connsiteX10" fmla="*/ 998 w 12203"/>
                <a:gd name="connsiteY10" fmla="*/ 8221 h 10214"/>
                <a:gd name="connsiteX11" fmla="*/ 1228 w 12203"/>
                <a:gd name="connsiteY11" fmla="*/ 8221 h 10214"/>
                <a:gd name="connsiteX12" fmla="*/ 1228 w 12203"/>
                <a:gd name="connsiteY12" fmla="*/ 8134 h 10214"/>
                <a:gd name="connsiteX13" fmla="*/ 1356 w 12203"/>
                <a:gd name="connsiteY13" fmla="*/ 8134 h 10214"/>
                <a:gd name="connsiteX14" fmla="*/ 1356 w 12203"/>
                <a:gd name="connsiteY14" fmla="*/ 7684 h 10214"/>
                <a:gd name="connsiteX15" fmla="*/ 1405 w 12203"/>
                <a:gd name="connsiteY15" fmla="*/ 7684 h 10214"/>
                <a:gd name="connsiteX16" fmla="*/ 1405 w 12203"/>
                <a:gd name="connsiteY16" fmla="*/ 7008 h 10214"/>
                <a:gd name="connsiteX17" fmla="*/ 1431 w 12203"/>
                <a:gd name="connsiteY17" fmla="*/ 7008 h 10214"/>
                <a:gd name="connsiteX18" fmla="*/ 1431 w 12203"/>
                <a:gd name="connsiteY18" fmla="*/ 6904 h 10214"/>
                <a:gd name="connsiteX19" fmla="*/ 1788 w 12203"/>
                <a:gd name="connsiteY19" fmla="*/ 6904 h 10214"/>
                <a:gd name="connsiteX20" fmla="*/ 1788 w 12203"/>
                <a:gd name="connsiteY20" fmla="*/ 6618 h 10214"/>
                <a:gd name="connsiteX21" fmla="*/ 1838 w 12203"/>
                <a:gd name="connsiteY21" fmla="*/ 6618 h 10214"/>
                <a:gd name="connsiteX22" fmla="*/ 1838 w 12203"/>
                <a:gd name="connsiteY22" fmla="*/ 6306 h 10214"/>
                <a:gd name="connsiteX23" fmla="*/ 1874 w 12203"/>
                <a:gd name="connsiteY23" fmla="*/ 6306 h 10214"/>
                <a:gd name="connsiteX24" fmla="*/ 1874 w 12203"/>
                <a:gd name="connsiteY24" fmla="*/ 6081 h 10214"/>
                <a:gd name="connsiteX25" fmla="*/ 1900 w 12203"/>
                <a:gd name="connsiteY25" fmla="*/ 6081 h 10214"/>
                <a:gd name="connsiteX26" fmla="*/ 1900 w 12203"/>
                <a:gd name="connsiteY26" fmla="*/ 5873 h 10214"/>
                <a:gd name="connsiteX27" fmla="*/ 1937 w 12203"/>
                <a:gd name="connsiteY27" fmla="*/ 5873 h 10214"/>
                <a:gd name="connsiteX28" fmla="*/ 1937 w 12203"/>
                <a:gd name="connsiteY28" fmla="*/ 5829 h 10214"/>
                <a:gd name="connsiteX29" fmla="*/ 2028 w 12203"/>
                <a:gd name="connsiteY29" fmla="*/ 5829 h 10214"/>
                <a:gd name="connsiteX30" fmla="*/ 2028 w 12203"/>
                <a:gd name="connsiteY30" fmla="*/ 5751 h 10214"/>
                <a:gd name="connsiteX31" fmla="*/ 2271 w 12203"/>
                <a:gd name="connsiteY31" fmla="*/ 5751 h 10214"/>
                <a:gd name="connsiteX32" fmla="*/ 2271 w 12203"/>
                <a:gd name="connsiteY32" fmla="*/ 5604 h 10214"/>
                <a:gd name="connsiteX33" fmla="*/ 2294 w 12203"/>
                <a:gd name="connsiteY33" fmla="*/ 5604 h 10214"/>
                <a:gd name="connsiteX34" fmla="*/ 2294 w 12203"/>
                <a:gd name="connsiteY34" fmla="*/ 5465 h 10214"/>
                <a:gd name="connsiteX35" fmla="*/ 2320 w 12203"/>
                <a:gd name="connsiteY35" fmla="*/ 5465 h 10214"/>
                <a:gd name="connsiteX36" fmla="*/ 2320 w 12203"/>
                <a:gd name="connsiteY36" fmla="*/ 5257 h 10214"/>
                <a:gd name="connsiteX37" fmla="*/ 2338 w 12203"/>
                <a:gd name="connsiteY37" fmla="*/ 5257 h 10214"/>
                <a:gd name="connsiteX38" fmla="*/ 2338 w 12203"/>
                <a:gd name="connsiteY38" fmla="*/ 5093 h 10214"/>
                <a:gd name="connsiteX39" fmla="*/ 2362 w 12203"/>
                <a:gd name="connsiteY39" fmla="*/ 5093 h 10214"/>
                <a:gd name="connsiteX40" fmla="*/ 2362 w 12203"/>
                <a:gd name="connsiteY40" fmla="*/ 4885 h 10214"/>
                <a:gd name="connsiteX41" fmla="*/ 2393 w 12203"/>
                <a:gd name="connsiteY41" fmla="*/ 4885 h 10214"/>
                <a:gd name="connsiteX42" fmla="*/ 2393 w 12203"/>
                <a:gd name="connsiteY42" fmla="*/ 4824 h 10214"/>
                <a:gd name="connsiteX43" fmla="*/ 2690 w 12203"/>
                <a:gd name="connsiteY43" fmla="*/ 4824 h 10214"/>
                <a:gd name="connsiteX44" fmla="*/ 2690 w 12203"/>
                <a:gd name="connsiteY44" fmla="*/ 4720 h 10214"/>
                <a:gd name="connsiteX45" fmla="*/ 2750 w 12203"/>
                <a:gd name="connsiteY45" fmla="*/ 4720 h 10214"/>
                <a:gd name="connsiteX46" fmla="*/ 2750 w 12203"/>
                <a:gd name="connsiteY46" fmla="*/ 4616 h 10214"/>
                <a:gd name="connsiteX47" fmla="*/ 2782 w 12203"/>
                <a:gd name="connsiteY47" fmla="*/ 4616 h 10214"/>
                <a:gd name="connsiteX48" fmla="*/ 2782 w 12203"/>
                <a:gd name="connsiteY48" fmla="*/ 4521 h 10214"/>
                <a:gd name="connsiteX49" fmla="*/ 2808 w 12203"/>
                <a:gd name="connsiteY49" fmla="*/ 4521 h 10214"/>
                <a:gd name="connsiteX50" fmla="*/ 2808 w 12203"/>
                <a:gd name="connsiteY50" fmla="*/ 4391 h 10214"/>
                <a:gd name="connsiteX51" fmla="*/ 2881 w 12203"/>
                <a:gd name="connsiteY51" fmla="*/ 4391 h 10214"/>
                <a:gd name="connsiteX52" fmla="*/ 2881 w 12203"/>
                <a:gd name="connsiteY52" fmla="*/ 4252 h 10214"/>
                <a:gd name="connsiteX53" fmla="*/ 3152 w 12203"/>
                <a:gd name="connsiteY53" fmla="*/ 4252 h 10214"/>
                <a:gd name="connsiteX54" fmla="*/ 3152 w 12203"/>
                <a:gd name="connsiteY54" fmla="*/ 4165 h 10214"/>
                <a:gd name="connsiteX55" fmla="*/ 3233 w 12203"/>
                <a:gd name="connsiteY55" fmla="*/ 4165 h 10214"/>
                <a:gd name="connsiteX56" fmla="*/ 3233 w 12203"/>
                <a:gd name="connsiteY56" fmla="*/ 4105 h 10214"/>
                <a:gd name="connsiteX57" fmla="*/ 3256 w 12203"/>
                <a:gd name="connsiteY57" fmla="*/ 4105 h 10214"/>
                <a:gd name="connsiteX58" fmla="*/ 3256 w 12203"/>
                <a:gd name="connsiteY58" fmla="*/ 3923 h 10214"/>
                <a:gd name="connsiteX59" fmla="*/ 3332 w 12203"/>
                <a:gd name="connsiteY59" fmla="*/ 3923 h 10214"/>
                <a:gd name="connsiteX60" fmla="*/ 3332 w 12203"/>
                <a:gd name="connsiteY60" fmla="*/ 3836 h 10214"/>
                <a:gd name="connsiteX61" fmla="*/ 3621 w 12203"/>
                <a:gd name="connsiteY61" fmla="*/ 3836 h 10214"/>
                <a:gd name="connsiteX62" fmla="*/ 3621 w 12203"/>
                <a:gd name="connsiteY62" fmla="*/ 3776 h 10214"/>
                <a:gd name="connsiteX63" fmla="*/ 3644 w 12203"/>
                <a:gd name="connsiteY63" fmla="*/ 3776 h 10214"/>
                <a:gd name="connsiteX64" fmla="*/ 3644 w 12203"/>
                <a:gd name="connsiteY64" fmla="*/ 3698 h 10214"/>
                <a:gd name="connsiteX65" fmla="*/ 3689 w 12203"/>
                <a:gd name="connsiteY65" fmla="*/ 3698 h 10214"/>
                <a:gd name="connsiteX66" fmla="*/ 3689 w 12203"/>
                <a:gd name="connsiteY66" fmla="*/ 3238 h 10214"/>
                <a:gd name="connsiteX67" fmla="*/ 3720 w 12203"/>
                <a:gd name="connsiteY67" fmla="*/ 3238 h 10214"/>
                <a:gd name="connsiteX68" fmla="*/ 3720 w 12203"/>
                <a:gd name="connsiteY68" fmla="*/ 3100 h 10214"/>
                <a:gd name="connsiteX69" fmla="*/ 3757 w 12203"/>
                <a:gd name="connsiteY69" fmla="*/ 3100 h 10214"/>
                <a:gd name="connsiteX70" fmla="*/ 3757 w 12203"/>
                <a:gd name="connsiteY70" fmla="*/ 2952 h 10214"/>
                <a:gd name="connsiteX71" fmla="*/ 4077 w 12203"/>
                <a:gd name="connsiteY71" fmla="*/ 2952 h 10214"/>
                <a:gd name="connsiteX72" fmla="*/ 4077 w 12203"/>
                <a:gd name="connsiteY72" fmla="*/ 2892 h 10214"/>
                <a:gd name="connsiteX73" fmla="*/ 4121 w 12203"/>
                <a:gd name="connsiteY73" fmla="*/ 2892 h 10214"/>
                <a:gd name="connsiteX74" fmla="*/ 4121 w 12203"/>
                <a:gd name="connsiteY74" fmla="*/ 2788 h 10214"/>
                <a:gd name="connsiteX75" fmla="*/ 4150 w 12203"/>
                <a:gd name="connsiteY75" fmla="*/ 2788 h 10214"/>
                <a:gd name="connsiteX76" fmla="*/ 4150 w 12203"/>
                <a:gd name="connsiteY76" fmla="*/ 2666 h 10214"/>
                <a:gd name="connsiteX77" fmla="*/ 4181 w 12203"/>
                <a:gd name="connsiteY77" fmla="*/ 2666 h 10214"/>
                <a:gd name="connsiteX78" fmla="*/ 4181 w 12203"/>
                <a:gd name="connsiteY78" fmla="*/ 2580 h 10214"/>
                <a:gd name="connsiteX79" fmla="*/ 4213 w 12203"/>
                <a:gd name="connsiteY79" fmla="*/ 2580 h 10214"/>
                <a:gd name="connsiteX80" fmla="*/ 4213 w 12203"/>
                <a:gd name="connsiteY80" fmla="*/ 2502 h 10214"/>
                <a:gd name="connsiteX81" fmla="*/ 4330 w 12203"/>
                <a:gd name="connsiteY81" fmla="*/ 2502 h 10214"/>
                <a:gd name="connsiteX82" fmla="*/ 4330 w 12203"/>
                <a:gd name="connsiteY82" fmla="*/ 2441 h 10214"/>
                <a:gd name="connsiteX83" fmla="*/ 4559 w 12203"/>
                <a:gd name="connsiteY83" fmla="*/ 2441 h 10214"/>
                <a:gd name="connsiteX84" fmla="*/ 4559 w 12203"/>
                <a:gd name="connsiteY84" fmla="*/ 2337 h 10214"/>
                <a:gd name="connsiteX85" fmla="*/ 4619 w 12203"/>
                <a:gd name="connsiteY85" fmla="*/ 2337 h 10214"/>
                <a:gd name="connsiteX86" fmla="*/ 4619 w 12203"/>
                <a:gd name="connsiteY86" fmla="*/ 2190 h 10214"/>
                <a:gd name="connsiteX87" fmla="*/ 4651 w 12203"/>
                <a:gd name="connsiteY87" fmla="*/ 2190 h 10214"/>
                <a:gd name="connsiteX88" fmla="*/ 4651 w 12203"/>
                <a:gd name="connsiteY88" fmla="*/ 1964 h 10214"/>
                <a:gd name="connsiteX89" fmla="*/ 5003 w 12203"/>
                <a:gd name="connsiteY89" fmla="*/ 1964 h 10214"/>
                <a:gd name="connsiteX90" fmla="*/ 5003 w 12203"/>
                <a:gd name="connsiteY90" fmla="*/ 1843 h 10214"/>
                <a:gd name="connsiteX91" fmla="*/ 5070 w 12203"/>
                <a:gd name="connsiteY91" fmla="*/ 1843 h 10214"/>
                <a:gd name="connsiteX92" fmla="*/ 5070 w 12203"/>
                <a:gd name="connsiteY92" fmla="*/ 1739 h 10214"/>
                <a:gd name="connsiteX93" fmla="*/ 5211 w 12203"/>
                <a:gd name="connsiteY93" fmla="*/ 1739 h 10214"/>
                <a:gd name="connsiteX94" fmla="*/ 5211 w 12203"/>
                <a:gd name="connsiteY94" fmla="*/ 1635 h 10214"/>
                <a:gd name="connsiteX95" fmla="*/ 5508 w 12203"/>
                <a:gd name="connsiteY95" fmla="*/ 1635 h 10214"/>
                <a:gd name="connsiteX96" fmla="*/ 5508 w 12203"/>
                <a:gd name="connsiteY96" fmla="*/ 1557 h 10214"/>
                <a:gd name="connsiteX97" fmla="*/ 5563 w 12203"/>
                <a:gd name="connsiteY97" fmla="*/ 1557 h 10214"/>
                <a:gd name="connsiteX98" fmla="*/ 5563 w 12203"/>
                <a:gd name="connsiteY98" fmla="*/ 1427 h 10214"/>
                <a:gd name="connsiteX99" fmla="*/ 5978 w 12203"/>
                <a:gd name="connsiteY99" fmla="*/ 1427 h 10214"/>
                <a:gd name="connsiteX100" fmla="*/ 5978 w 12203"/>
                <a:gd name="connsiteY100" fmla="*/ 1349 h 10214"/>
                <a:gd name="connsiteX101" fmla="*/ 6027 w 12203"/>
                <a:gd name="connsiteY101" fmla="*/ 1349 h 10214"/>
                <a:gd name="connsiteX102" fmla="*/ 6027 w 12203"/>
                <a:gd name="connsiteY102" fmla="*/ 1263 h 10214"/>
                <a:gd name="connsiteX103" fmla="*/ 6371 w 12203"/>
                <a:gd name="connsiteY103" fmla="*/ 1263 h 10214"/>
                <a:gd name="connsiteX104" fmla="*/ 6371 w 12203"/>
                <a:gd name="connsiteY104" fmla="*/ 1202 h 10214"/>
                <a:gd name="connsiteX105" fmla="*/ 6452 w 12203"/>
                <a:gd name="connsiteY105" fmla="*/ 1202 h 10214"/>
                <a:gd name="connsiteX106" fmla="*/ 6452 w 12203"/>
                <a:gd name="connsiteY106" fmla="*/ 1167 h 10214"/>
                <a:gd name="connsiteX107" fmla="*/ 7354 w 12203"/>
                <a:gd name="connsiteY107" fmla="*/ 1167 h 10214"/>
                <a:gd name="connsiteX108" fmla="*/ 7354 w 12203"/>
                <a:gd name="connsiteY108" fmla="*/ 1063 h 10214"/>
                <a:gd name="connsiteX109" fmla="*/ 7445 w 12203"/>
                <a:gd name="connsiteY109" fmla="*/ 1063 h 10214"/>
                <a:gd name="connsiteX110" fmla="*/ 7445 w 12203"/>
                <a:gd name="connsiteY110" fmla="*/ 977 h 10214"/>
                <a:gd name="connsiteX111" fmla="*/ 7779 w 12203"/>
                <a:gd name="connsiteY111" fmla="*/ 977 h 10214"/>
                <a:gd name="connsiteX112" fmla="*/ 7779 w 12203"/>
                <a:gd name="connsiteY112" fmla="*/ 916 h 10214"/>
                <a:gd name="connsiteX113" fmla="*/ 7828 w 12203"/>
                <a:gd name="connsiteY113" fmla="*/ 916 h 10214"/>
                <a:gd name="connsiteX114" fmla="*/ 7828 w 12203"/>
                <a:gd name="connsiteY114" fmla="*/ 769 h 10214"/>
                <a:gd name="connsiteX115" fmla="*/ 7928 w 12203"/>
                <a:gd name="connsiteY115" fmla="*/ 769 h 10214"/>
                <a:gd name="connsiteX116" fmla="*/ 7928 w 12203"/>
                <a:gd name="connsiteY116" fmla="*/ 673 h 10214"/>
                <a:gd name="connsiteX117" fmla="*/ 8290 w 12203"/>
                <a:gd name="connsiteY117" fmla="*/ 673 h 10214"/>
                <a:gd name="connsiteX118" fmla="*/ 8290 w 12203"/>
                <a:gd name="connsiteY118" fmla="*/ 630 h 10214"/>
                <a:gd name="connsiteX119" fmla="*/ 8352 w 12203"/>
                <a:gd name="connsiteY119" fmla="*/ 630 h 10214"/>
                <a:gd name="connsiteX120" fmla="*/ 8352 w 12203"/>
                <a:gd name="connsiteY120" fmla="*/ 509 h 10214"/>
                <a:gd name="connsiteX121" fmla="*/ 8686 w 12203"/>
                <a:gd name="connsiteY121" fmla="*/ 509 h 10214"/>
                <a:gd name="connsiteX122" fmla="*/ 8686 w 12203"/>
                <a:gd name="connsiteY122" fmla="*/ 439 h 10214"/>
                <a:gd name="connsiteX123" fmla="*/ 8717 w 12203"/>
                <a:gd name="connsiteY123" fmla="*/ 439 h 10214"/>
                <a:gd name="connsiteX124" fmla="*/ 8717 w 12203"/>
                <a:gd name="connsiteY124" fmla="*/ 379 h 10214"/>
                <a:gd name="connsiteX125" fmla="*/ 9184 w 12203"/>
                <a:gd name="connsiteY125" fmla="*/ 379 h 10214"/>
                <a:gd name="connsiteX126" fmla="*/ 9184 w 12203"/>
                <a:gd name="connsiteY126" fmla="*/ 275 h 10214"/>
                <a:gd name="connsiteX127" fmla="*/ 9486 w 12203"/>
                <a:gd name="connsiteY127" fmla="*/ 275 h 10214"/>
                <a:gd name="connsiteX128" fmla="*/ 9486 w 12203"/>
                <a:gd name="connsiteY128" fmla="*/ 214 h 10214"/>
                <a:gd name="connsiteX129" fmla="*/ 10311 w 12203"/>
                <a:gd name="connsiteY129" fmla="*/ 244 h 10214"/>
                <a:gd name="connsiteX130" fmla="*/ 11419 w 12203"/>
                <a:gd name="connsiteY130" fmla="*/ 277 h 10214"/>
                <a:gd name="connsiteX131" fmla="*/ 11428 w 12203"/>
                <a:gd name="connsiteY131" fmla="*/ 188 h 10214"/>
                <a:gd name="connsiteX132" fmla="*/ 12203 w 12203"/>
                <a:gd name="connsiteY132" fmla="*/ 187 h 10214"/>
                <a:gd name="connsiteX133" fmla="*/ 12197 w 12203"/>
                <a:gd name="connsiteY133" fmla="*/ 0 h 10214"/>
                <a:gd name="connsiteX0" fmla="*/ 0 w 12203"/>
                <a:gd name="connsiteY0" fmla="*/ 10214 h 10214"/>
                <a:gd name="connsiteX1" fmla="*/ 451 w 12203"/>
                <a:gd name="connsiteY1" fmla="*/ 10214 h 10214"/>
                <a:gd name="connsiteX2" fmla="*/ 451 w 12203"/>
                <a:gd name="connsiteY2" fmla="*/ 10093 h 10214"/>
                <a:gd name="connsiteX3" fmla="*/ 912 w 12203"/>
                <a:gd name="connsiteY3" fmla="*/ 10093 h 10214"/>
                <a:gd name="connsiteX4" fmla="*/ 912 w 12203"/>
                <a:gd name="connsiteY4" fmla="*/ 9616 h 10214"/>
                <a:gd name="connsiteX5" fmla="*/ 925 w 12203"/>
                <a:gd name="connsiteY5" fmla="*/ 9616 h 10214"/>
                <a:gd name="connsiteX6" fmla="*/ 925 w 12203"/>
                <a:gd name="connsiteY6" fmla="*/ 8715 h 10214"/>
                <a:gd name="connsiteX7" fmla="*/ 949 w 12203"/>
                <a:gd name="connsiteY7" fmla="*/ 8715 h 10214"/>
                <a:gd name="connsiteX8" fmla="*/ 949 w 12203"/>
                <a:gd name="connsiteY8" fmla="*/ 8386 h 10214"/>
                <a:gd name="connsiteX9" fmla="*/ 998 w 12203"/>
                <a:gd name="connsiteY9" fmla="*/ 8386 h 10214"/>
                <a:gd name="connsiteX10" fmla="*/ 998 w 12203"/>
                <a:gd name="connsiteY10" fmla="*/ 8221 h 10214"/>
                <a:gd name="connsiteX11" fmla="*/ 1228 w 12203"/>
                <a:gd name="connsiteY11" fmla="*/ 8221 h 10214"/>
                <a:gd name="connsiteX12" fmla="*/ 1228 w 12203"/>
                <a:gd name="connsiteY12" fmla="*/ 8134 h 10214"/>
                <a:gd name="connsiteX13" fmla="*/ 1356 w 12203"/>
                <a:gd name="connsiteY13" fmla="*/ 8134 h 10214"/>
                <a:gd name="connsiteX14" fmla="*/ 1356 w 12203"/>
                <a:gd name="connsiteY14" fmla="*/ 7684 h 10214"/>
                <a:gd name="connsiteX15" fmla="*/ 1405 w 12203"/>
                <a:gd name="connsiteY15" fmla="*/ 7684 h 10214"/>
                <a:gd name="connsiteX16" fmla="*/ 1405 w 12203"/>
                <a:gd name="connsiteY16" fmla="*/ 7008 h 10214"/>
                <a:gd name="connsiteX17" fmla="*/ 1431 w 12203"/>
                <a:gd name="connsiteY17" fmla="*/ 7008 h 10214"/>
                <a:gd name="connsiteX18" fmla="*/ 1431 w 12203"/>
                <a:gd name="connsiteY18" fmla="*/ 6904 h 10214"/>
                <a:gd name="connsiteX19" fmla="*/ 1788 w 12203"/>
                <a:gd name="connsiteY19" fmla="*/ 6904 h 10214"/>
                <a:gd name="connsiteX20" fmla="*/ 1788 w 12203"/>
                <a:gd name="connsiteY20" fmla="*/ 6618 h 10214"/>
                <a:gd name="connsiteX21" fmla="*/ 1838 w 12203"/>
                <a:gd name="connsiteY21" fmla="*/ 6618 h 10214"/>
                <a:gd name="connsiteX22" fmla="*/ 1838 w 12203"/>
                <a:gd name="connsiteY22" fmla="*/ 6306 h 10214"/>
                <a:gd name="connsiteX23" fmla="*/ 1874 w 12203"/>
                <a:gd name="connsiteY23" fmla="*/ 6306 h 10214"/>
                <a:gd name="connsiteX24" fmla="*/ 1874 w 12203"/>
                <a:gd name="connsiteY24" fmla="*/ 6081 h 10214"/>
                <a:gd name="connsiteX25" fmla="*/ 1900 w 12203"/>
                <a:gd name="connsiteY25" fmla="*/ 6081 h 10214"/>
                <a:gd name="connsiteX26" fmla="*/ 1900 w 12203"/>
                <a:gd name="connsiteY26" fmla="*/ 5873 h 10214"/>
                <a:gd name="connsiteX27" fmla="*/ 1937 w 12203"/>
                <a:gd name="connsiteY27" fmla="*/ 5873 h 10214"/>
                <a:gd name="connsiteX28" fmla="*/ 1937 w 12203"/>
                <a:gd name="connsiteY28" fmla="*/ 5829 h 10214"/>
                <a:gd name="connsiteX29" fmla="*/ 2028 w 12203"/>
                <a:gd name="connsiteY29" fmla="*/ 5829 h 10214"/>
                <a:gd name="connsiteX30" fmla="*/ 2028 w 12203"/>
                <a:gd name="connsiteY30" fmla="*/ 5751 h 10214"/>
                <a:gd name="connsiteX31" fmla="*/ 2271 w 12203"/>
                <a:gd name="connsiteY31" fmla="*/ 5751 h 10214"/>
                <a:gd name="connsiteX32" fmla="*/ 2271 w 12203"/>
                <a:gd name="connsiteY32" fmla="*/ 5604 h 10214"/>
                <a:gd name="connsiteX33" fmla="*/ 2294 w 12203"/>
                <a:gd name="connsiteY33" fmla="*/ 5604 h 10214"/>
                <a:gd name="connsiteX34" fmla="*/ 2294 w 12203"/>
                <a:gd name="connsiteY34" fmla="*/ 5465 h 10214"/>
                <a:gd name="connsiteX35" fmla="*/ 2320 w 12203"/>
                <a:gd name="connsiteY35" fmla="*/ 5465 h 10214"/>
                <a:gd name="connsiteX36" fmla="*/ 2320 w 12203"/>
                <a:gd name="connsiteY36" fmla="*/ 5257 h 10214"/>
                <a:gd name="connsiteX37" fmla="*/ 2338 w 12203"/>
                <a:gd name="connsiteY37" fmla="*/ 5257 h 10214"/>
                <a:gd name="connsiteX38" fmla="*/ 2338 w 12203"/>
                <a:gd name="connsiteY38" fmla="*/ 5093 h 10214"/>
                <a:gd name="connsiteX39" fmla="*/ 2362 w 12203"/>
                <a:gd name="connsiteY39" fmla="*/ 5093 h 10214"/>
                <a:gd name="connsiteX40" fmla="*/ 2362 w 12203"/>
                <a:gd name="connsiteY40" fmla="*/ 4885 h 10214"/>
                <a:gd name="connsiteX41" fmla="*/ 2393 w 12203"/>
                <a:gd name="connsiteY41" fmla="*/ 4885 h 10214"/>
                <a:gd name="connsiteX42" fmla="*/ 2393 w 12203"/>
                <a:gd name="connsiteY42" fmla="*/ 4824 h 10214"/>
                <a:gd name="connsiteX43" fmla="*/ 2690 w 12203"/>
                <a:gd name="connsiteY43" fmla="*/ 4824 h 10214"/>
                <a:gd name="connsiteX44" fmla="*/ 2690 w 12203"/>
                <a:gd name="connsiteY44" fmla="*/ 4720 h 10214"/>
                <a:gd name="connsiteX45" fmla="*/ 2750 w 12203"/>
                <a:gd name="connsiteY45" fmla="*/ 4720 h 10214"/>
                <a:gd name="connsiteX46" fmla="*/ 2750 w 12203"/>
                <a:gd name="connsiteY46" fmla="*/ 4616 h 10214"/>
                <a:gd name="connsiteX47" fmla="*/ 2782 w 12203"/>
                <a:gd name="connsiteY47" fmla="*/ 4616 h 10214"/>
                <a:gd name="connsiteX48" fmla="*/ 2782 w 12203"/>
                <a:gd name="connsiteY48" fmla="*/ 4521 h 10214"/>
                <a:gd name="connsiteX49" fmla="*/ 2808 w 12203"/>
                <a:gd name="connsiteY49" fmla="*/ 4521 h 10214"/>
                <a:gd name="connsiteX50" fmla="*/ 2808 w 12203"/>
                <a:gd name="connsiteY50" fmla="*/ 4391 h 10214"/>
                <a:gd name="connsiteX51" fmla="*/ 2881 w 12203"/>
                <a:gd name="connsiteY51" fmla="*/ 4391 h 10214"/>
                <a:gd name="connsiteX52" fmla="*/ 2881 w 12203"/>
                <a:gd name="connsiteY52" fmla="*/ 4252 h 10214"/>
                <a:gd name="connsiteX53" fmla="*/ 3152 w 12203"/>
                <a:gd name="connsiteY53" fmla="*/ 4252 h 10214"/>
                <a:gd name="connsiteX54" fmla="*/ 3152 w 12203"/>
                <a:gd name="connsiteY54" fmla="*/ 4165 h 10214"/>
                <a:gd name="connsiteX55" fmla="*/ 3233 w 12203"/>
                <a:gd name="connsiteY55" fmla="*/ 4165 h 10214"/>
                <a:gd name="connsiteX56" fmla="*/ 3233 w 12203"/>
                <a:gd name="connsiteY56" fmla="*/ 4105 h 10214"/>
                <a:gd name="connsiteX57" fmla="*/ 3256 w 12203"/>
                <a:gd name="connsiteY57" fmla="*/ 4105 h 10214"/>
                <a:gd name="connsiteX58" fmla="*/ 3256 w 12203"/>
                <a:gd name="connsiteY58" fmla="*/ 3923 h 10214"/>
                <a:gd name="connsiteX59" fmla="*/ 3332 w 12203"/>
                <a:gd name="connsiteY59" fmla="*/ 3923 h 10214"/>
                <a:gd name="connsiteX60" fmla="*/ 3332 w 12203"/>
                <a:gd name="connsiteY60" fmla="*/ 3836 h 10214"/>
                <a:gd name="connsiteX61" fmla="*/ 3621 w 12203"/>
                <a:gd name="connsiteY61" fmla="*/ 3836 h 10214"/>
                <a:gd name="connsiteX62" fmla="*/ 3621 w 12203"/>
                <a:gd name="connsiteY62" fmla="*/ 3776 h 10214"/>
                <a:gd name="connsiteX63" fmla="*/ 3644 w 12203"/>
                <a:gd name="connsiteY63" fmla="*/ 3776 h 10214"/>
                <a:gd name="connsiteX64" fmla="*/ 3644 w 12203"/>
                <a:gd name="connsiteY64" fmla="*/ 3698 h 10214"/>
                <a:gd name="connsiteX65" fmla="*/ 3689 w 12203"/>
                <a:gd name="connsiteY65" fmla="*/ 3698 h 10214"/>
                <a:gd name="connsiteX66" fmla="*/ 3689 w 12203"/>
                <a:gd name="connsiteY66" fmla="*/ 3238 h 10214"/>
                <a:gd name="connsiteX67" fmla="*/ 3720 w 12203"/>
                <a:gd name="connsiteY67" fmla="*/ 3238 h 10214"/>
                <a:gd name="connsiteX68" fmla="*/ 3720 w 12203"/>
                <a:gd name="connsiteY68" fmla="*/ 3100 h 10214"/>
                <a:gd name="connsiteX69" fmla="*/ 3757 w 12203"/>
                <a:gd name="connsiteY69" fmla="*/ 3100 h 10214"/>
                <a:gd name="connsiteX70" fmla="*/ 3757 w 12203"/>
                <a:gd name="connsiteY70" fmla="*/ 2952 h 10214"/>
                <a:gd name="connsiteX71" fmla="*/ 4077 w 12203"/>
                <a:gd name="connsiteY71" fmla="*/ 2952 h 10214"/>
                <a:gd name="connsiteX72" fmla="*/ 4077 w 12203"/>
                <a:gd name="connsiteY72" fmla="*/ 2892 h 10214"/>
                <a:gd name="connsiteX73" fmla="*/ 4121 w 12203"/>
                <a:gd name="connsiteY73" fmla="*/ 2892 h 10214"/>
                <a:gd name="connsiteX74" fmla="*/ 4121 w 12203"/>
                <a:gd name="connsiteY74" fmla="*/ 2788 h 10214"/>
                <a:gd name="connsiteX75" fmla="*/ 4150 w 12203"/>
                <a:gd name="connsiteY75" fmla="*/ 2788 h 10214"/>
                <a:gd name="connsiteX76" fmla="*/ 4150 w 12203"/>
                <a:gd name="connsiteY76" fmla="*/ 2666 h 10214"/>
                <a:gd name="connsiteX77" fmla="*/ 4181 w 12203"/>
                <a:gd name="connsiteY77" fmla="*/ 2666 h 10214"/>
                <a:gd name="connsiteX78" fmla="*/ 4181 w 12203"/>
                <a:gd name="connsiteY78" fmla="*/ 2580 h 10214"/>
                <a:gd name="connsiteX79" fmla="*/ 4213 w 12203"/>
                <a:gd name="connsiteY79" fmla="*/ 2580 h 10214"/>
                <a:gd name="connsiteX80" fmla="*/ 4213 w 12203"/>
                <a:gd name="connsiteY80" fmla="*/ 2502 h 10214"/>
                <a:gd name="connsiteX81" fmla="*/ 4330 w 12203"/>
                <a:gd name="connsiteY81" fmla="*/ 2502 h 10214"/>
                <a:gd name="connsiteX82" fmla="*/ 4330 w 12203"/>
                <a:gd name="connsiteY82" fmla="*/ 2441 h 10214"/>
                <a:gd name="connsiteX83" fmla="*/ 4559 w 12203"/>
                <a:gd name="connsiteY83" fmla="*/ 2441 h 10214"/>
                <a:gd name="connsiteX84" fmla="*/ 4559 w 12203"/>
                <a:gd name="connsiteY84" fmla="*/ 2337 h 10214"/>
                <a:gd name="connsiteX85" fmla="*/ 4619 w 12203"/>
                <a:gd name="connsiteY85" fmla="*/ 2337 h 10214"/>
                <a:gd name="connsiteX86" fmla="*/ 4619 w 12203"/>
                <a:gd name="connsiteY86" fmla="*/ 2190 h 10214"/>
                <a:gd name="connsiteX87" fmla="*/ 4651 w 12203"/>
                <a:gd name="connsiteY87" fmla="*/ 2190 h 10214"/>
                <a:gd name="connsiteX88" fmla="*/ 4651 w 12203"/>
                <a:gd name="connsiteY88" fmla="*/ 1964 h 10214"/>
                <a:gd name="connsiteX89" fmla="*/ 5003 w 12203"/>
                <a:gd name="connsiteY89" fmla="*/ 1964 h 10214"/>
                <a:gd name="connsiteX90" fmla="*/ 5003 w 12203"/>
                <a:gd name="connsiteY90" fmla="*/ 1843 h 10214"/>
                <a:gd name="connsiteX91" fmla="*/ 5070 w 12203"/>
                <a:gd name="connsiteY91" fmla="*/ 1843 h 10214"/>
                <a:gd name="connsiteX92" fmla="*/ 5070 w 12203"/>
                <a:gd name="connsiteY92" fmla="*/ 1739 h 10214"/>
                <a:gd name="connsiteX93" fmla="*/ 5211 w 12203"/>
                <a:gd name="connsiteY93" fmla="*/ 1739 h 10214"/>
                <a:gd name="connsiteX94" fmla="*/ 5211 w 12203"/>
                <a:gd name="connsiteY94" fmla="*/ 1635 h 10214"/>
                <a:gd name="connsiteX95" fmla="*/ 5508 w 12203"/>
                <a:gd name="connsiteY95" fmla="*/ 1635 h 10214"/>
                <a:gd name="connsiteX96" fmla="*/ 5508 w 12203"/>
                <a:gd name="connsiteY96" fmla="*/ 1557 h 10214"/>
                <a:gd name="connsiteX97" fmla="*/ 5563 w 12203"/>
                <a:gd name="connsiteY97" fmla="*/ 1557 h 10214"/>
                <a:gd name="connsiteX98" fmla="*/ 5563 w 12203"/>
                <a:gd name="connsiteY98" fmla="*/ 1427 h 10214"/>
                <a:gd name="connsiteX99" fmla="*/ 5978 w 12203"/>
                <a:gd name="connsiteY99" fmla="*/ 1427 h 10214"/>
                <a:gd name="connsiteX100" fmla="*/ 5978 w 12203"/>
                <a:gd name="connsiteY100" fmla="*/ 1349 h 10214"/>
                <a:gd name="connsiteX101" fmla="*/ 6027 w 12203"/>
                <a:gd name="connsiteY101" fmla="*/ 1349 h 10214"/>
                <a:gd name="connsiteX102" fmla="*/ 6027 w 12203"/>
                <a:gd name="connsiteY102" fmla="*/ 1263 h 10214"/>
                <a:gd name="connsiteX103" fmla="*/ 6371 w 12203"/>
                <a:gd name="connsiteY103" fmla="*/ 1263 h 10214"/>
                <a:gd name="connsiteX104" fmla="*/ 6371 w 12203"/>
                <a:gd name="connsiteY104" fmla="*/ 1202 h 10214"/>
                <a:gd name="connsiteX105" fmla="*/ 6452 w 12203"/>
                <a:gd name="connsiteY105" fmla="*/ 1202 h 10214"/>
                <a:gd name="connsiteX106" fmla="*/ 6452 w 12203"/>
                <a:gd name="connsiteY106" fmla="*/ 1167 h 10214"/>
                <a:gd name="connsiteX107" fmla="*/ 7354 w 12203"/>
                <a:gd name="connsiteY107" fmla="*/ 1167 h 10214"/>
                <a:gd name="connsiteX108" fmla="*/ 7354 w 12203"/>
                <a:gd name="connsiteY108" fmla="*/ 1063 h 10214"/>
                <a:gd name="connsiteX109" fmla="*/ 7445 w 12203"/>
                <a:gd name="connsiteY109" fmla="*/ 1063 h 10214"/>
                <a:gd name="connsiteX110" fmla="*/ 7445 w 12203"/>
                <a:gd name="connsiteY110" fmla="*/ 977 h 10214"/>
                <a:gd name="connsiteX111" fmla="*/ 7779 w 12203"/>
                <a:gd name="connsiteY111" fmla="*/ 977 h 10214"/>
                <a:gd name="connsiteX112" fmla="*/ 7779 w 12203"/>
                <a:gd name="connsiteY112" fmla="*/ 916 h 10214"/>
                <a:gd name="connsiteX113" fmla="*/ 7828 w 12203"/>
                <a:gd name="connsiteY113" fmla="*/ 916 h 10214"/>
                <a:gd name="connsiteX114" fmla="*/ 7828 w 12203"/>
                <a:gd name="connsiteY114" fmla="*/ 769 h 10214"/>
                <a:gd name="connsiteX115" fmla="*/ 7928 w 12203"/>
                <a:gd name="connsiteY115" fmla="*/ 769 h 10214"/>
                <a:gd name="connsiteX116" fmla="*/ 7928 w 12203"/>
                <a:gd name="connsiteY116" fmla="*/ 673 h 10214"/>
                <a:gd name="connsiteX117" fmla="*/ 8290 w 12203"/>
                <a:gd name="connsiteY117" fmla="*/ 673 h 10214"/>
                <a:gd name="connsiteX118" fmla="*/ 8290 w 12203"/>
                <a:gd name="connsiteY118" fmla="*/ 630 h 10214"/>
                <a:gd name="connsiteX119" fmla="*/ 8352 w 12203"/>
                <a:gd name="connsiteY119" fmla="*/ 630 h 10214"/>
                <a:gd name="connsiteX120" fmla="*/ 8352 w 12203"/>
                <a:gd name="connsiteY120" fmla="*/ 509 h 10214"/>
                <a:gd name="connsiteX121" fmla="*/ 8686 w 12203"/>
                <a:gd name="connsiteY121" fmla="*/ 509 h 10214"/>
                <a:gd name="connsiteX122" fmla="*/ 8686 w 12203"/>
                <a:gd name="connsiteY122" fmla="*/ 439 h 10214"/>
                <a:gd name="connsiteX123" fmla="*/ 8717 w 12203"/>
                <a:gd name="connsiteY123" fmla="*/ 439 h 10214"/>
                <a:gd name="connsiteX124" fmla="*/ 8717 w 12203"/>
                <a:gd name="connsiteY124" fmla="*/ 379 h 10214"/>
                <a:gd name="connsiteX125" fmla="*/ 9184 w 12203"/>
                <a:gd name="connsiteY125" fmla="*/ 379 h 10214"/>
                <a:gd name="connsiteX126" fmla="*/ 9184 w 12203"/>
                <a:gd name="connsiteY126" fmla="*/ 275 h 10214"/>
                <a:gd name="connsiteX127" fmla="*/ 9486 w 12203"/>
                <a:gd name="connsiteY127" fmla="*/ 275 h 10214"/>
                <a:gd name="connsiteX128" fmla="*/ 9486 w 12203"/>
                <a:gd name="connsiteY128" fmla="*/ 214 h 10214"/>
                <a:gd name="connsiteX129" fmla="*/ 10311 w 12203"/>
                <a:gd name="connsiteY129" fmla="*/ 244 h 10214"/>
                <a:gd name="connsiteX130" fmla="*/ 11419 w 12203"/>
                <a:gd name="connsiteY130" fmla="*/ 277 h 10214"/>
                <a:gd name="connsiteX131" fmla="*/ 11428 w 12203"/>
                <a:gd name="connsiteY131" fmla="*/ 188 h 10214"/>
                <a:gd name="connsiteX132" fmla="*/ 12203 w 12203"/>
                <a:gd name="connsiteY132" fmla="*/ 187 h 10214"/>
                <a:gd name="connsiteX133" fmla="*/ 12197 w 12203"/>
                <a:gd name="connsiteY133" fmla="*/ 0 h 10214"/>
                <a:gd name="connsiteX0" fmla="*/ 0 w 12203"/>
                <a:gd name="connsiteY0" fmla="*/ 10214 h 10214"/>
                <a:gd name="connsiteX1" fmla="*/ 451 w 12203"/>
                <a:gd name="connsiteY1" fmla="*/ 10214 h 10214"/>
                <a:gd name="connsiteX2" fmla="*/ 451 w 12203"/>
                <a:gd name="connsiteY2" fmla="*/ 10093 h 10214"/>
                <a:gd name="connsiteX3" fmla="*/ 912 w 12203"/>
                <a:gd name="connsiteY3" fmla="*/ 10093 h 10214"/>
                <a:gd name="connsiteX4" fmla="*/ 912 w 12203"/>
                <a:gd name="connsiteY4" fmla="*/ 9616 h 10214"/>
                <a:gd name="connsiteX5" fmla="*/ 925 w 12203"/>
                <a:gd name="connsiteY5" fmla="*/ 9616 h 10214"/>
                <a:gd name="connsiteX6" fmla="*/ 925 w 12203"/>
                <a:gd name="connsiteY6" fmla="*/ 8715 h 10214"/>
                <a:gd name="connsiteX7" fmla="*/ 949 w 12203"/>
                <a:gd name="connsiteY7" fmla="*/ 8715 h 10214"/>
                <a:gd name="connsiteX8" fmla="*/ 949 w 12203"/>
                <a:gd name="connsiteY8" fmla="*/ 8386 h 10214"/>
                <a:gd name="connsiteX9" fmla="*/ 998 w 12203"/>
                <a:gd name="connsiteY9" fmla="*/ 8386 h 10214"/>
                <a:gd name="connsiteX10" fmla="*/ 998 w 12203"/>
                <a:gd name="connsiteY10" fmla="*/ 8221 h 10214"/>
                <a:gd name="connsiteX11" fmla="*/ 1228 w 12203"/>
                <a:gd name="connsiteY11" fmla="*/ 8221 h 10214"/>
                <a:gd name="connsiteX12" fmla="*/ 1228 w 12203"/>
                <a:gd name="connsiteY12" fmla="*/ 8134 h 10214"/>
                <a:gd name="connsiteX13" fmla="*/ 1356 w 12203"/>
                <a:gd name="connsiteY13" fmla="*/ 8134 h 10214"/>
                <a:gd name="connsiteX14" fmla="*/ 1356 w 12203"/>
                <a:gd name="connsiteY14" fmla="*/ 7684 h 10214"/>
                <a:gd name="connsiteX15" fmla="*/ 1405 w 12203"/>
                <a:gd name="connsiteY15" fmla="*/ 7684 h 10214"/>
                <a:gd name="connsiteX16" fmla="*/ 1405 w 12203"/>
                <a:gd name="connsiteY16" fmla="*/ 7008 h 10214"/>
                <a:gd name="connsiteX17" fmla="*/ 1431 w 12203"/>
                <a:gd name="connsiteY17" fmla="*/ 7008 h 10214"/>
                <a:gd name="connsiteX18" fmla="*/ 1431 w 12203"/>
                <a:gd name="connsiteY18" fmla="*/ 6904 h 10214"/>
                <a:gd name="connsiteX19" fmla="*/ 1788 w 12203"/>
                <a:gd name="connsiteY19" fmla="*/ 6904 h 10214"/>
                <a:gd name="connsiteX20" fmla="*/ 1788 w 12203"/>
                <a:gd name="connsiteY20" fmla="*/ 6618 h 10214"/>
                <a:gd name="connsiteX21" fmla="*/ 1838 w 12203"/>
                <a:gd name="connsiteY21" fmla="*/ 6618 h 10214"/>
                <a:gd name="connsiteX22" fmla="*/ 1838 w 12203"/>
                <a:gd name="connsiteY22" fmla="*/ 6306 h 10214"/>
                <a:gd name="connsiteX23" fmla="*/ 1874 w 12203"/>
                <a:gd name="connsiteY23" fmla="*/ 6306 h 10214"/>
                <a:gd name="connsiteX24" fmla="*/ 1874 w 12203"/>
                <a:gd name="connsiteY24" fmla="*/ 6081 h 10214"/>
                <a:gd name="connsiteX25" fmla="*/ 1900 w 12203"/>
                <a:gd name="connsiteY25" fmla="*/ 6081 h 10214"/>
                <a:gd name="connsiteX26" fmla="*/ 1900 w 12203"/>
                <a:gd name="connsiteY26" fmla="*/ 5873 h 10214"/>
                <a:gd name="connsiteX27" fmla="*/ 1937 w 12203"/>
                <a:gd name="connsiteY27" fmla="*/ 5873 h 10214"/>
                <a:gd name="connsiteX28" fmla="*/ 1937 w 12203"/>
                <a:gd name="connsiteY28" fmla="*/ 5829 h 10214"/>
                <a:gd name="connsiteX29" fmla="*/ 2028 w 12203"/>
                <a:gd name="connsiteY29" fmla="*/ 5829 h 10214"/>
                <a:gd name="connsiteX30" fmla="*/ 2028 w 12203"/>
                <a:gd name="connsiteY30" fmla="*/ 5751 h 10214"/>
                <a:gd name="connsiteX31" fmla="*/ 2271 w 12203"/>
                <a:gd name="connsiteY31" fmla="*/ 5751 h 10214"/>
                <a:gd name="connsiteX32" fmla="*/ 2271 w 12203"/>
                <a:gd name="connsiteY32" fmla="*/ 5604 h 10214"/>
                <a:gd name="connsiteX33" fmla="*/ 2294 w 12203"/>
                <a:gd name="connsiteY33" fmla="*/ 5604 h 10214"/>
                <a:gd name="connsiteX34" fmla="*/ 2294 w 12203"/>
                <a:gd name="connsiteY34" fmla="*/ 5465 h 10214"/>
                <a:gd name="connsiteX35" fmla="*/ 2320 w 12203"/>
                <a:gd name="connsiteY35" fmla="*/ 5465 h 10214"/>
                <a:gd name="connsiteX36" fmla="*/ 2320 w 12203"/>
                <a:gd name="connsiteY36" fmla="*/ 5257 h 10214"/>
                <a:gd name="connsiteX37" fmla="*/ 2338 w 12203"/>
                <a:gd name="connsiteY37" fmla="*/ 5257 h 10214"/>
                <a:gd name="connsiteX38" fmla="*/ 2338 w 12203"/>
                <a:gd name="connsiteY38" fmla="*/ 5093 h 10214"/>
                <a:gd name="connsiteX39" fmla="*/ 2362 w 12203"/>
                <a:gd name="connsiteY39" fmla="*/ 5093 h 10214"/>
                <a:gd name="connsiteX40" fmla="*/ 2362 w 12203"/>
                <a:gd name="connsiteY40" fmla="*/ 4885 h 10214"/>
                <a:gd name="connsiteX41" fmla="*/ 2393 w 12203"/>
                <a:gd name="connsiteY41" fmla="*/ 4885 h 10214"/>
                <a:gd name="connsiteX42" fmla="*/ 2393 w 12203"/>
                <a:gd name="connsiteY42" fmla="*/ 4824 h 10214"/>
                <a:gd name="connsiteX43" fmla="*/ 2690 w 12203"/>
                <a:gd name="connsiteY43" fmla="*/ 4824 h 10214"/>
                <a:gd name="connsiteX44" fmla="*/ 2690 w 12203"/>
                <a:gd name="connsiteY44" fmla="*/ 4720 h 10214"/>
                <a:gd name="connsiteX45" fmla="*/ 2750 w 12203"/>
                <a:gd name="connsiteY45" fmla="*/ 4720 h 10214"/>
                <a:gd name="connsiteX46" fmla="*/ 2750 w 12203"/>
                <a:gd name="connsiteY46" fmla="*/ 4616 h 10214"/>
                <a:gd name="connsiteX47" fmla="*/ 2782 w 12203"/>
                <a:gd name="connsiteY47" fmla="*/ 4616 h 10214"/>
                <a:gd name="connsiteX48" fmla="*/ 2782 w 12203"/>
                <a:gd name="connsiteY48" fmla="*/ 4521 h 10214"/>
                <a:gd name="connsiteX49" fmla="*/ 2808 w 12203"/>
                <a:gd name="connsiteY49" fmla="*/ 4521 h 10214"/>
                <a:gd name="connsiteX50" fmla="*/ 2808 w 12203"/>
                <a:gd name="connsiteY50" fmla="*/ 4391 h 10214"/>
                <a:gd name="connsiteX51" fmla="*/ 2881 w 12203"/>
                <a:gd name="connsiteY51" fmla="*/ 4391 h 10214"/>
                <a:gd name="connsiteX52" fmla="*/ 2881 w 12203"/>
                <a:gd name="connsiteY52" fmla="*/ 4252 h 10214"/>
                <a:gd name="connsiteX53" fmla="*/ 3152 w 12203"/>
                <a:gd name="connsiteY53" fmla="*/ 4252 h 10214"/>
                <a:gd name="connsiteX54" fmla="*/ 3152 w 12203"/>
                <a:gd name="connsiteY54" fmla="*/ 4165 h 10214"/>
                <a:gd name="connsiteX55" fmla="*/ 3233 w 12203"/>
                <a:gd name="connsiteY55" fmla="*/ 4165 h 10214"/>
                <a:gd name="connsiteX56" fmla="*/ 3233 w 12203"/>
                <a:gd name="connsiteY56" fmla="*/ 4105 h 10214"/>
                <a:gd name="connsiteX57" fmla="*/ 3256 w 12203"/>
                <a:gd name="connsiteY57" fmla="*/ 4105 h 10214"/>
                <a:gd name="connsiteX58" fmla="*/ 3256 w 12203"/>
                <a:gd name="connsiteY58" fmla="*/ 3923 h 10214"/>
                <a:gd name="connsiteX59" fmla="*/ 3332 w 12203"/>
                <a:gd name="connsiteY59" fmla="*/ 3923 h 10214"/>
                <a:gd name="connsiteX60" fmla="*/ 3332 w 12203"/>
                <a:gd name="connsiteY60" fmla="*/ 3836 h 10214"/>
                <a:gd name="connsiteX61" fmla="*/ 3621 w 12203"/>
                <a:gd name="connsiteY61" fmla="*/ 3836 h 10214"/>
                <a:gd name="connsiteX62" fmla="*/ 3621 w 12203"/>
                <a:gd name="connsiteY62" fmla="*/ 3776 h 10214"/>
                <a:gd name="connsiteX63" fmla="*/ 3644 w 12203"/>
                <a:gd name="connsiteY63" fmla="*/ 3776 h 10214"/>
                <a:gd name="connsiteX64" fmla="*/ 3644 w 12203"/>
                <a:gd name="connsiteY64" fmla="*/ 3698 h 10214"/>
                <a:gd name="connsiteX65" fmla="*/ 3689 w 12203"/>
                <a:gd name="connsiteY65" fmla="*/ 3698 h 10214"/>
                <a:gd name="connsiteX66" fmla="*/ 3689 w 12203"/>
                <a:gd name="connsiteY66" fmla="*/ 3238 h 10214"/>
                <a:gd name="connsiteX67" fmla="*/ 3720 w 12203"/>
                <a:gd name="connsiteY67" fmla="*/ 3238 h 10214"/>
                <a:gd name="connsiteX68" fmla="*/ 3720 w 12203"/>
                <a:gd name="connsiteY68" fmla="*/ 3100 h 10214"/>
                <a:gd name="connsiteX69" fmla="*/ 3757 w 12203"/>
                <a:gd name="connsiteY69" fmla="*/ 3100 h 10214"/>
                <a:gd name="connsiteX70" fmla="*/ 3757 w 12203"/>
                <a:gd name="connsiteY70" fmla="*/ 2952 h 10214"/>
                <a:gd name="connsiteX71" fmla="*/ 4077 w 12203"/>
                <a:gd name="connsiteY71" fmla="*/ 2952 h 10214"/>
                <a:gd name="connsiteX72" fmla="*/ 4077 w 12203"/>
                <a:gd name="connsiteY72" fmla="*/ 2892 h 10214"/>
                <a:gd name="connsiteX73" fmla="*/ 4121 w 12203"/>
                <a:gd name="connsiteY73" fmla="*/ 2892 h 10214"/>
                <a:gd name="connsiteX74" fmla="*/ 4121 w 12203"/>
                <a:gd name="connsiteY74" fmla="*/ 2788 h 10214"/>
                <a:gd name="connsiteX75" fmla="*/ 4150 w 12203"/>
                <a:gd name="connsiteY75" fmla="*/ 2788 h 10214"/>
                <a:gd name="connsiteX76" fmla="*/ 4150 w 12203"/>
                <a:gd name="connsiteY76" fmla="*/ 2666 h 10214"/>
                <a:gd name="connsiteX77" fmla="*/ 4181 w 12203"/>
                <a:gd name="connsiteY77" fmla="*/ 2666 h 10214"/>
                <a:gd name="connsiteX78" fmla="*/ 4181 w 12203"/>
                <a:gd name="connsiteY78" fmla="*/ 2580 h 10214"/>
                <a:gd name="connsiteX79" fmla="*/ 4213 w 12203"/>
                <a:gd name="connsiteY79" fmla="*/ 2580 h 10214"/>
                <a:gd name="connsiteX80" fmla="*/ 4213 w 12203"/>
                <a:gd name="connsiteY80" fmla="*/ 2502 h 10214"/>
                <a:gd name="connsiteX81" fmla="*/ 4330 w 12203"/>
                <a:gd name="connsiteY81" fmla="*/ 2502 h 10214"/>
                <a:gd name="connsiteX82" fmla="*/ 4330 w 12203"/>
                <a:gd name="connsiteY82" fmla="*/ 2441 h 10214"/>
                <a:gd name="connsiteX83" fmla="*/ 4559 w 12203"/>
                <a:gd name="connsiteY83" fmla="*/ 2441 h 10214"/>
                <a:gd name="connsiteX84" fmla="*/ 4559 w 12203"/>
                <a:gd name="connsiteY84" fmla="*/ 2337 h 10214"/>
                <a:gd name="connsiteX85" fmla="*/ 4619 w 12203"/>
                <a:gd name="connsiteY85" fmla="*/ 2337 h 10214"/>
                <a:gd name="connsiteX86" fmla="*/ 4619 w 12203"/>
                <a:gd name="connsiteY86" fmla="*/ 2190 h 10214"/>
                <a:gd name="connsiteX87" fmla="*/ 4651 w 12203"/>
                <a:gd name="connsiteY87" fmla="*/ 2190 h 10214"/>
                <a:gd name="connsiteX88" fmla="*/ 4651 w 12203"/>
                <a:gd name="connsiteY88" fmla="*/ 1964 h 10214"/>
                <a:gd name="connsiteX89" fmla="*/ 5003 w 12203"/>
                <a:gd name="connsiteY89" fmla="*/ 1964 h 10214"/>
                <a:gd name="connsiteX90" fmla="*/ 5003 w 12203"/>
                <a:gd name="connsiteY90" fmla="*/ 1843 h 10214"/>
                <a:gd name="connsiteX91" fmla="*/ 5070 w 12203"/>
                <a:gd name="connsiteY91" fmla="*/ 1843 h 10214"/>
                <a:gd name="connsiteX92" fmla="*/ 5070 w 12203"/>
                <a:gd name="connsiteY92" fmla="*/ 1739 h 10214"/>
                <a:gd name="connsiteX93" fmla="*/ 5211 w 12203"/>
                <a:gd name="connsiteY93" fmla="*/ 1739 h 10214"/>
                <a:gd name="connsiteX94" fmla="*/ 5211 w 12203"/>
                <a:gd name="connsiteY94" fmla="*/ 1635 h 10214"/>
                <a:gd name="connsiteX95" fmla="*/ 5508 w 12203"/>
                <a:gd name="connsiteY95" fmla="*/ 1635 h 10214"/>
                <a:gd name="connsiteX96" fmla="*/ 5508 w 12203"/>
                <a:gd name="connsiteY96" fmla="*/ 1557 h 10214"/>
                <a:gd name="connsiteX97" fmla="*/ 5563 w 12203"/>
                <a:gd name="connsiteY97" fmla="*/ 1557 h 10214"/>
                <a:gd name="connsiteX98" fmla="*/ 5563 w 12203"/>
                <a:gd name="connsiteY98" fmla="*/ 1427 h 10214"/>
                <a:gd name="connsiteX99" fmla="*/ 5978 w 12203"/>
                <a:gd name="connsiteY99" fmla="*/ 1427 h 10214"/>
                <a:gd name="connsiteX100" fmla="*/ 5978 w 12203"/>
                <a:gd name="connsiteY100" fmla="*/ 1349 h 10214"/>
                <a:gd name="connsiteX101" fmla="*/ 6027 w 12203"/>
                <a:gd name="connsiteY101" fmla="*/ 1349 h 10214"/>
                <a:gd name="connsiteX102" fmla="*/ 6027 w 12203"/>
                <a:gd name="connsiteY102" fmla="*/ 1263 h 10214"/>
                <a:gd name="connsiteX103" fmla="*/ 6371 w 12203"/>
                <a:gd name="connsiteY103" fmla="*/ 1263 h 10214"/>
                <a:gd name="connsiteX104" fmla="*/ 6371 w 12203"/>
                <a:gd name="connsiteY104" fmla="*/ 1202 h 10214"/>
                <a:gd name="connsiteX105" fmla="*/ 6452 w 12203"/>
                <a:gd name="connsiteY105" fmla="*/ 1202 h 10214"/>
                <a:gd name="connsiteX106" fmla="*/ 6452 w 12203"/>
                <a:gd name="connsiteY106" fmla="*/ 1167 h 10214"/>
                <a:gd name="connsiteX107" fmla="*/ 7354 w 12203"/>
                <a:gd name="connsiteY107" fmla="*/ 1167 h 10214"/>
                <a:gd name="connsiteX108" fmla="*/ 7354 w 12203"/>
                <a:gd name="connsiteY108" fmla="*/ 1063 h 10214"/>
                <a:gd name="connsiteX109" fmla="*/ 7445 w 12203"/>
                <a:gd name="connsiteY109" fmla="*/ 1063 h 10214"/>
                <a:gd name="connsiteX110" fmla="*/ 7445 w 12203"/>
                <a:gd name="connsiteY110" fmla="*/ 977 h 10214"/>
                <a:gd name="connsiteX111" fmla="*/ 7779 w 12203"/>
                <a:gd name="connsiteY111" fmla="*/ 977 h 10214"/>
                <a:gd name="connsiteX112" fmla="*/ 7779 w 12203"/>
                <a:gd name="connsiteY112" fmla="*/ 916 h 10214"/>
                <a:gd name="connsiteX113" fmla="*/ 7828 w 12203"/>
                <a:gd name="connsiteY113" fmla="*/ 916 h 10214"/>
                <a:gd name="connsiteX114" fmla="*/ 7828 w 12203"/>
                <a:gd name="connsiteY114" fmla="*/ 769 h 10214"/>
                <a:gd name="connsiteX115" fmla="*/ 7928 w 12203"/>
                <a:gd name="connsiteY115" fmla="*/ 769 h 10214"/>
                <a:gd name="connsiteX116" fmla="*/ 7928 w 12203"/>
                <a:gd name="connsiteY116" fmla="*/ 673 h 10214"/>
                <a:gd name="connsiteX117" fmla="*/ 8290 w 12203"/>
                <a:gd name="connsiteY117" fmla="*/ 673 h 10214"/>
                <a:gd name="connsiteX118" fmla="*/ 8290 w 12203"/>
                <a:gd name="connsiteY118" fmla="*/ 630 h 10214"/>
                <a:gd name="connsiteX119" fmla="*/ 8352 w 12203"/>
                <a:gd name="connsiteY119" fmla="*/ 630 h 10214"/>
                <a:gd name="connsiteX120" fmla="*/ 8352 w 12203"/>
                <a:gd name="connsiteY120" fmla="*/ 509 h 10214"/>
                <a:gd name="connsiteX121" fmla="*/ 8686 w 12203"/>
                <a:gd name="connsiteY121" fmla="*/ 509 h 10214"/>
                <a:gd name="connsiteX122" fmla="*/ 8686 w 12203"/>
                <a:gd name="connsiteY122" fmla="*/ 439 h 10214"/>
                <a:gd name="connsiteX123" fmla="*/ 8717 w 12203"/>
                <a:gd name="connsiteY123" fmla="*/ 439 h 10214"/>
                <a:gd name="connsiteX124" fmla="*/ 8717 w 12203"/>
                <a:gd name="connsiteY124" fmla="*/ 379 h 10214"/>
                <a:gd name="connsiteX125" fmla="*/ 9184 w 12203"/>
                <a:gd name="connsiteY125" fmla="*/ 379 h 10214"/>
                <a:gd name="connsiteX126" fmla="*/ 9184 w 12203"/>
                <a:gd name="connsiteY126" fmla="*/ 275 h 10214"/>
                <a:gd name="connsiteX127" fmla="*/ 9486 w 12203"/>
                <a:gd name="connsiteY127" fmla="*/ 275 h 10214"/>
                <a:gd name="connsiteX128" fmla="*/ 9486 w 12203"/>
                <a:gd name="connsiteY128" fmla="*/ 214 h 10214"/>
                <a:gd name="connsiteX129" fmla="*/ 10311 w 12203"/>
                <a:gd name="connsiteY129" fmla="*/ 244 h 10214"/>
                <a:gd name="connsiteX130" fmla="*/ 11419 w 12203"/>
                <a:gd name="connsiteY130" fmla="*/ 277 h 10214"/>
                <a:gd name="connsiteX131" fmla="*/ 11428 w 12203"/>
                <a:gd name="connsiteY131" fmla="*/ 188 h 10214"/>
                <a:gd name="connsiteX132" fmla="*/ 12203 w 12203"/>
                <a:gd name="connsiteY132" fmla="*/ 187 h 10214"/>
                <a:gd name="connsiteX133" fmla="*/ 12197 w 12203"/>
                <a:gd name="connsiteY133" fmla="*/ 0 h 10214"/>
                <a:gd name="connsiteX0" fmla="*/ 0 w 12203"/>
                <a:gd name="connsiteY0" fmla="*/ 10214 h 10214"/>
                <a:gd name="connsiteX1" fmla="*/ 451 w 12203"/>
                <a:gd name="connsiteY1" fmla="*/ 10214 h 10214"/>
                <a:gd name="connsiteX2" fmla="*/ 451 w 12203"/>
                <a:gd name="connsiteY2" fmla="*/ 10093 h 10214"/>
                <a:gd name="connsiteX3" fmla="*/ 912 w 12203"/>
                <a:gd name="connsiteY3" fmla="*/ 10093 h 10214"/>
                <a:gd name="connsiteX4" fmla="*/ 912 w 12203"/>
                <a:gd name="connsiteY4" fmla="*/ 9616 h 10214"/>
                <a:gd name="connsiteX5" fmla="*/ 925 w 12203"/>
                <a:gd name="connsiteY5" fmla="*/ 9616 h 10214"/>
                <a:gd name="connsiteX6" fmla="*/ 925 w 12203"/>
                <a:gd name="connsiteY6" fmla="*/ 8715 h 10214"/>
                <a:gd name="connsiteX7" fmla="*/ 949 w 12203"/>
                <a:gd name="connsiteY7" fmla="*/ 8715 h 10214"/>
                <a:gd name="connsiteX8" fmla="*/ 949 w 12203"/>
                <a:gd name="connsiteY8" fmla="*/ 8386 h 10214"/>
                <a:gd name="connsiteX9" fmla="*/ 998 w 12203"/>
                <a:gd name="connsiteY9" fmla="*/ 8386 h 10214"/>
                <a:gd name="connsiteX10" fmla="*/ 998 w 12203"/>
                <a:gd name="connsiteY10" fmla="*/ 8221 h 10214"/>
                <a:gd name="connsiteX11" fmla="*/ 1228 w 12203"/>
                <a:gd name="connsiteY11" fmla="*/ 8221 h 10214"/>
                <a:gd name="connsiteX12" fmla="*/ 1228 w 12203"/>
                <a:gd name="connsiteY12" fmla="*/ 8134 h 10214"/>
                <a:gd name="connsiteX13" fmla="*/ 1356 w 12203"/>
                <a:gd name="connsiteY13" fmla="*/ 8134 h 10214"/>
                <a:gd name="connsiteX14" fmla="*/ 1356 w 12203"/>
                <a:gd name="connsiteY14" fmla="*/ 7684 h 10214"/>
                <a:gd name="connsiteX15" fmla="*/ 1405 w 12203"/>
                <a:gd name="connsiteY15" fmla="*/ 7684 h 10214"/>
                <a:gd name="connsiteX16" fmla="*/ 1405 w 12203"/>
                <a:gd name="connsiteY16" fmla="*/ 7008 h 10214"/>
                <a:gd name="connsiteX17" fmla="*/ 1431 w 12203"/>
                <a:gd name="connsiteY17" fmla="*/ 7008 h 10214"/>
                <a:gd name="connsiteX18" fmla="*/ 1431 w 12203"/>
                <a:gd name="connsiteY18" fmla="*/ 6904 h 10214"/>
                <a:gd name="connsiteX19" fmla="*/ 1788 w 12203"/>
                <a:gd name="connsiteY19" fmla="*/ 6904 h 10214"/>
                <a:gd name="connsiteX20" fmla="*/ 1788 w 12203"/>
                <a:gd name="connsiteY20" fmla="*/ 6618 h 10214"/>
                <a:gd name="connsiteX21" fmla="*/ 1838 w 12203"/>
                <a:gd name="connsiteY21" fmla="*/ 6618 h 10214"/>
                <a:gd name="connsiteX22" fmla="*/ 1838 w 12203"/>
                <a:gd name="connsiteY22" fmla="*/ 6306 h 10214"/>
                <a:gd name="connsiteX23" fmla="*/ 1874 w 12203"/>
                <a:gd name="connsiteY23" fmla="*/ 6306 h 10214"/>
                <a:gd name="connsiteX24" fmla="*/ 1874 w 12203"/>
                <a:gd name="connsiteY24" fmla="*/ 6081 h 10214"/>
                <a:gd name="connsiteX25" fmla="*/ 1900 w 12203"/>
                <a:gd name="connsiteY25" fmla="*/ 6081 h 10214"/>
                <a:gd name="connsiteX26" fmla="*/ 1900 w 12203"/>
                <a:gd name="connsiteY26" fmla="*/ 5873 h 10214"/>
                <a:gd name="connsiteX27" fmla="*/ 1937 w 12203"/>
                <a:gd name="connsiteY27" fmla="*/ 5873 h 10214"/>
                <a:gd name="connsiteX28" fmla="*/ 1937 w 12203"/>
                <a:gd name="connsiteY28" fmla="*/ 5829 h 10214"/>
                <a:gd name="connsiteX29" fmla="*/ 2028 w 12203"/>
                <a:gd name="connsiteY29" fmla="*/ 5829 h 10214"/>
                <a:gd name="connsiteX30" fmla="*/ 2028 w 12203"/>
                <a:gd name="connsiteY30" fmla="*/ 5751 h 10214"/>
                <a:gd name="connsiteX31" fmla="*/ 2271 w 12203"/>
                <a:gd name="connsiteY31" fmla="*/ 5751 h 10214"/>
                <a:gd name="connsiteX32" fmla="*/ 2271 w 12203"/>
                <a:gd name="connsiteY32" fmla="*/ 5604 h 10214"/>
                <a:gd name="connsiteX33" fmla="*/ 2294 w 12203"/>
                <a:gd name="connsiteY33" fmla="*/ 5604 h 10214"/>
                <a:gd name="connsiteX34" fmla="*/ 2294 w 12203"/>
                <a:gd name="connsiteY34" fmla="*/ 5465 h 10214"/>
                <a:gd name="connsiteX35" fmla="*/ 2320 w 12203"/>
                <a:gd name="connsiteY35" fmla="*/ 5465 h 10214"/>
                <a:gd name="connsiteX36" fmla="*/ 2320 w 12203"/>
                <a:gd name="connsiteY36" fmla="*/ 5257 h 10214"/>
                <a:gd name="connsiteX37" fmla="*/ 2338 w 12203"/>
                <a:gd name="connsiteY37" fmla="*/ 5257 h 10214"/>
                <a:gd name="connsiteX38" fmla="*/ 2338 w 12203"/>
                <a:gd name="connsiteY38" fmla="*/ 5093 h 10214"/>
                <a:gd name="connsiteX39" fmla="*/ 2362 w 12203"/>
                <a:gd name="connsiteY39" fmla="*/ 5093 h 10214"/>
                <a:gd name="connsiteX40" fmla="*/ 2362 w 12203"/>
                <a:gd name="connsiteY40" fmla="*/ 4885 h 10214"/>
                <a:gd name="connsiteX41" fmla="*/ 2393 w 12203"/>
                <a:gd name="connsiteY41" fmla="*/ 4885 h 10214"/>
                <a:gd name="connsiteX42" fmla="*/ 2393 w 12203"/>
                <a:gd name="connsiteY42" fmla="*/ 4824 h 10214"/>
                <a:gd name="connsiteX43" fmla="*/ 2690 w 12203"/>
                <a:gd name="connsiteY43" fmla="*/ 4824 h 10214"/>
                <a:gd name="connsiteX44" fmla="*/ 2690 w 12203"/>
                <a:gd name="connsiteY44" fmla="*/ 4720 h 10214"/>
                <a:gd name="connsiteX45" fmla="*/ 2750 w 12203"/>
                <a:gd name="connsiteY45" fmla="*/ 4720 h 10214"/>
                <a:gd name="connsiteX46" fmla="*/ 2750 w 12203"/>
                <a:gd name="connsiteY46" fmla="*/ 4616 h 10214"/>
                <a:gd name="connsiteX47" fmla="*/ 2782 w 12203"/>
                <a:gd name="connsiteY47" fmla="*/ 4616 h 10214"/>
                <a:gd name="connsiteX48" fmla="*/ 2782 w 12203"/>
                <a:gd name="connsiteY48" fmla="*/ 4521 h 10214"/>
                <a:gd name="connsiteX49" fmla="*/ 2808 w 12203"/>
                <a:gd name="connsiteY49" fmla="*/ 4521 h 10214"/>
                <a:gd name="connsiteX50" fmla="*/ 2808 w 12203"/>
                <a:gd name="connsiteY50" fmla="*/ 4391 h 10214"/>
                <a:gd name="connsiteX51" fmla="*/ 2881 w 12203"/>
                <a:gd name="connsiteY51" fmla="*/ 4391 h 10214"/>
                <a:gd name="connsiteX52" fmla="*/ 2881 w 12203"/>
                <a:gd name="connsiteY52" fmla="*/ 4252 h 10214"/>
                <a:gd name="connsiteX53" fmla="*/ 3152 w 12203"/>
                <a:gd name="connsiteY53" fmla="*/ 4252 h 10214"/>
                <a:gd name="connsiteX54" fmla="*/ 3152 w 12203"/>
                <a:gd name="connsiteY54" fmla="*/ 4165 h 10214"/>
                <a:gd name="connsiteX55" fmla="*/ 3233 w 12203"/>
                <a:gd name="connsiteY55" fmla="*/ 4165 h 10214"/>
                <a:gd name="connsiteX56" fmla="*/ 3233 w 12203"/>
                <a:gd name="connsiteY56" fmla="*/ 4105 h 10214"/>
                <a:gd name="connsiteX57" fmla="*/ 3256 w 12203"/>
                <a:gd name="connsiteY57" fmla="*/ 4105 h 10214"/>
                <a:gd name="connsiteX58" fmla="*/ 3256 w 12203"/>
                <a:gd name="connsiteY58" fmla="*/ 3923 h 10214"/>
                <a:gd name="connsiteX59" fmla="*/ 3332 w 12203"/>
                <a:gd name="connsiteY59" fmla="*/ 3923 h 10214"/>
                <a:gd name="connsiteX60" fmla="*/ 3332 w 12203"/>
                <a:gd name="connsiteY60" fmla="*/ 3836 h 10214"/>
                <a:gd name="connsiteX61" fmla="*/ 3621 w 12203"/>
                <a:gd name="connsiteY61" fmla="*/ 3836 h 10214"/>
                <a:gd name="connsiteX62" fmla="*/ 3621 w 12203"/>
                <a:gd name="connsiteY62" fmla="*/ 3776 h 10214"/>
                <a:gd name="connsiteX63" fmla="*/ 3644 w 12203"/>
                <a:gd name="connsiteY63" fmla="*/ 3776 h 10214"/>
                <a:gd name="connsiteX64" fmla="*/ 3644 w 12203"/>
                <a:gd name="connsiteY64" fmla="*/ 3698 h 10214"/>
                <a:gd name="connsiteX65" fmla="*/ 3689 w 12203"/>
                <a:gd name="connsiteY65" fmla="*/ 3698 h 10214"/>
                <a:gd name="connsiteX66" fmla="*/ 3689 w 12203"/>
                <a:gd name="connsiteY66" fmla="*/ 3238 h 10214"/>
                <a:gd name="connsiteX67" fmla="*/ 3720 w 12203"/>
                <a:gd name="connsiteY67" fmla="*/ 3238 h 10214"/>
                <a:gd name="connsiteX68" fmla="*/ 3720 w 12203"/>
                <a:gd name="connsiteY68" fmla="*/ 3100 h 10214"/>
                <a:gd name="connsiteX69" fmla="*/ 3757 w 12203"/>
                <a:gd name="connsiteY69" fmla="*/ 3100 h 10214"/>
                <a:gd name="connsiteX70" fmla="*/ 3757 w 12203"/>
                <a:gd name="connsiteY70" fmla="*/ 2952 h 10214"/>
                <a:gd name="connsiteX71" fmla="*/ 4077 w 12203"/>
                <a:gd name="connsiteY71" fmla="*/ 2952 h 10214"/>
                <a:gd name="connsiteX72" fmla="*/ 4077 w 12203"/>
                <a:gd name="connsiteY72" fmla="*/ 2892 h 10214"/>
                <a:gd name="connsiteX73" fmla="*/ 4121 w 12203"/>
                <a:gd name="connsiteY73" fmla="*/ 2892 h 10214"/>
                <a:gd name="connsiteX74" fmla="*/ 4121 w 12203"/>
                <a:gd name="connsiteY74" fmla="*/ 2788 h 10214"/>
                <a:gd name="connsiteX75" fmla="*/ 4150 w 12203"/>
                <a:gd name="connsiteY75" fmla="*/ 2788 h 10214"/>
                <a:gd name="connsiteX76" fmla="*/ 4150 w 12203"/>
                <a:gd name="connsiteY76" fmla="*/ 2666 h 10214"/>
                <a:gd name="connsiteX77" fmla="*/ 4181 w 12203"/>
                <a:gd name="connsiteY77" fmla="*/ 2666 h 10214"/>
                <a:gd name="connsiteX78" fmla="*/ 4181 w 12203"/>
                <a:gd name="connsiteY78" fmla="*/ 2580 h 10214"/>
                <a:gd name="connsiteX79" fmla="*/ 4213 w 12203"/>
                <a:gd name="connsiteY79" fmla="*/ 2580 h 10214"/>
                <a:gd name="connsiteX80" fmla="*/ 4213 w 12203"/>
                <a:gd name="connsiteY80" fmla="*/ 2502 h 10214"/>
                <a:gd name="connsiteX81" fmla="*/ 4330 w 12203"/>
                <a:gd name="connsiteY81" fmla="*/ 2502 h 10214"/>
                <a:gd name="connsiteX82" fmla="*/ 4330 w 12203"/>
                <a:gd name="connsiteY82" fmla="*/ 2441 h 10214"/>
                <a:gd name="connsiteX83" fmla="*/ 4559 w 12203"/>
                <a:gd name="connsiteY83" fmla="*/ 2441 h 10214"/>
                <a:gd name="connsiteX84" fmla="*/ 4559 w 12203"/>
                <a:gd name="connsiteY84" fmla="*/ 2337 h 10214"/>
                <a:gd name="connsiteX85" fmla="*/ 4619 w 12203"/>
                <a:gd name="connsiteY85" fmla="*/ 2337 h 10214"/>
                <a:gd name="connsiteX86" fmla="*/ 4619 w 12203"/>
                <a:gd name="connsiteY86" fmla="*/ 2190 h 10214"/>
                <a:gd name="connsiteX87" fmla="*/ 4651 w 12203"/>
                <a:gd name="connsiteY87" fmla="*/ 2190 h 10214"/>
                <a:gd name="connsiteX88" fmla="*/ 4651 w 12203"/>
                <a:gd name="connsiteY88" fmla="*/ 1964 h 10214"/>
                <a:gd name="connsiteX89" fmla="*/ 5003 w 12203"/>
                <a:gd name="connsiteY89" fmla="*/ 1964 h 10214"/>
                <a:gd name="connsiteX90" fmla="*/ 5003 w 12203"/>
                <a:gd name="connsiteY90" fmla="*/ 1843 h 10214"/>
                <a:gd name="connsiteX91" fmla="*/ 5070 w 12203"/>
                <a:gd name="connsiteY91" fmla="*/ 1843 h 10214"/>
                <a:gd name="connsiteX92" fmla="*/ 5070 w 12203"/>
                <a:gd name="connsiteY92" fmla="*/ 1739 h 10214"/>
                <a:gd name="connsiteX93" fmla="*/ 5211 w 12203"/>
                <a:gd name="connsiteY93" fmla="*/ 1739 h 10214"/>
                <a:gd name="connsiteX94" fmla="*/ 5211 w 12203"/>
                <a:gd name="connsiteY94" fmla="*/ 1635 h 10214"/>
                <a:gd name="connsiteX95" fmla="*/ 5508 w 12203"/>
                <a:gd name="connsiteY95" fmla="*/ 1635 h 10214"/>
                <a:gd name="connsiteX96" fmla="*/ 5508 w 12203"/>
                <a:gd name="connsiteY96" fmla="*/ 1557 h 10214"/>
                <a:gd name="connsiteX97" fmla="*/ 5563 w 12203"/>
                <a:gd name="connsiteY97" fmla="*/ 1557 h 10214"/>
                <a:gd name="connsiteX98" fmla="*/ 5563 w 12203"/>
                <a:gd name="connsiteY98" fmla="*/ 1427 h 10214"/>
                <a:gd name="connsiteX99" fmla="*/ 5978 w 12203"/>
                <a:gd name="connsiteY99" fmla="*/ 1427 h 10214"/>
                <a:gd name="connsiteX100" fmla="*/ 5978 w 12203"/>
                <a:gd name="connsiteY100" fmla="*/ 1349 h 10214"/>
                <a:gd name="connsiteX101" fmla="*/ 6027 w 12203"/>
                <a:gd name="connsiteY101" fmla="*/ 1349 h 10214"/>
                <a:gd name="connsiteX102" fmla="*/ 6027 w 12203"/>
                <a:gd name="connsiteY102" fmla="*/ 1263 h 10214"/>
                <a:gd name="connsiteX103" fmla="*/ 6371 w 12203"/>
                <a:gd name="connsiteY103" fmla="*/ 1263 h 10214"/>
                <a:gd name="connsiteX104" fmla="*/ 6371 w 12203"/>
                <a:gd name="connsiteY104" fmla="*/ 1202 h 10214"/>
                <a:gd name="connsiteX105" fmla="*/ 6452 w 12203"/>
                <a:gd name="connsiteY105" fmla="*/ 1202 h 10214"/>
                <a:gd name="connsiteX106" fmla="*/ 6452 w 12203"/>
                <a:gd name="connsiteY106" fmla="*/ 1167 h 10214"/>
                <a:gd name="connsiteX107" fmla="*/ 7354 w 12203"/>
                <a:gd name="connsiteY107" fmla="*/ 1167 h 10214"/>
                <a:gd name="connsiteX108" fmla="*/ 7354 w 12203"/>
                <a:gd name="connsiteY108" fmla="*/ 1063 h 10214"/>
                <a:gd name="connsiteX109" fmla="*/ 7445 w 12203"/>
                <a:gd name="connsiteY109" fmla="*/ 1063 h 10214"/>
                <a:gd name="connsiteX110" fmla="*/ 7445 w 12203"/>
                <a:gd name="connsiteY110" fmla="*/ 977 h 10214"/>
                <a:gd name="connsiteX111" fmla="*/ 7779 w 12203"/>
                <a:gd name="connsiteY111" fmla="*/ 977 h 10214"/>
                <a:gd name="connsiteX112" fmla="*/ 7779 w 12203"/>
                <a:gd name="connsiteY112" fmla="*/ 916 h 10214"/>
                <a:gd name="connsiteX113" fmla="*/ 7828 w 12203"/>
                <a:gd name="connsiteY113" fmla="*/ 916 h 10214"/>
                <a:gd name="connsiteX114" fmla="*/ 7828 w 12203"/>
                <a:gd name="connsiteY114" fmla="*/ 769 h 10214"/>
                <a:gd name="connsiteX115" fmla="*/ 7928 w 12203"/>
                <a:gd name="connsiteY115" fmla="*/ 769 h 10214"/>
                <a:gd name="connsiteX116" fmla="*/ 7928 w 12203"/>
                <a:gd name="connsiteY116" fmla="*/ 673 h 10214"/>
                <a:gd name="connsiteX117" fmla="*/ 8290 w 12203"/>
                <a:gd name="connsiteY117" fmla="*/ 673 h 10214"/>
                <a:gd name="connsiteX118" fmla="*/ 8290 w 12203"/>
                <a:gd name="connsiteY118" fmla="*/ 630 h 10214"/>
                <a:gd name="connsiteX119" fmla="*/ 8352 w 12203"/>
                <a:gd name="connsiteY119" fmla="*/ 630 h 10214"/>
                <a:gd name="connsiteX120" fmla="*/ 8352 w 12203"/>
                <a:gd name="connsiteY120" fmla="*/ 509 h 10214"/>
                <a:gd name="connsiteX121" fmla="*/ 8686 w 12203"/>
                <a:gd name="connsiteY121" fmla="*/ 509 h 10214"/>
                <a:gd name="connsiteX122" fmla="*/ 8686 w 12203"/>
                <a:gd name="connsiteY122" fmla="*/ 439 h 10214"/>
                <a:gd name="connsiteX123" fmla="*/ 8717 w 12203"/>
                <a:gd name="connsiteY123" fmla="*/ 439 h 10214"/>
                <a:gd name="connsiteX124" fmla="*/ 8717 w 12203"/>
                <a:gd name="connsiteY124" fmla="*/ 379 h 10214"/>
                <a:gd name="connsiteX125" fmla="*/ 9184 w 12203"/>
                <a:gd name="connsiteY125" fmla="*/ 379 h 10214"/>
                <a:gd name="connsiteX126" fmla="*/ 9184 w 12203"/>
                <a:gd name="connsiteY126" fmla="*/ 275 h 10214"/>
                <a:gd name="connsiteX127" fmla="*/ 9486 w 12203"/>
                <a:gd name="connsiteY127" fmla="*/ 275 h 10214"/>
                <a:gd name="connsiteX128" fmla="*/ 9486 w 12203"/>
                <a:gd name="connsiteY128" fmla="*/ 214 h 10214"/>
                <a:gd name="connsiteX129" fmla="*/ 10311 w 12203"/>
                <a:gd name="connsiteY129" fmla="*/ 244 h 10214"/>
                <a:gd name="connsiteX130" fmla="*/ 11423 w 12203"/>
                <a:gd name="connsiteY130" fmla="*/ 558 h 10214"/>
                <a:gd name="connsiteX131" fmla="*/ 11428 w 12203"/>
                <a:gd name="connsiteY131" fmla="*/ 188 h 10214"/>
                <a:gd name="connsiteX132" fmla="*/ 12203 w 12203"/>
                <a:gd name="connsiteY132" fmla="*/ 187 h 10214"/>
                <a:gd name="connsiteX133" fmla="*/ 12197 w 12203"/>
                <a:gd name="connsiteY133" fmla="*/ 0 h 10214"/>
                <a:gd name="connsiteX0" fmla="*/ 0 w 12203"/>
                <a:gd name="connsiteY0" fmla="*/ 10214 h 10214"/>
                <a:gd name="connsiteX1" fmla="*/ 451 w 12203"/>
                <a:gd name="connsiteY1" fmla="*/ 10214 h 10214"/>
                <a:gd name="connsiteX2" fmla="*/ 451 w 12203"/>
                <a:gd name="connsiteY2" fmla="*/ 10093 h 10214"/>
                <a:gd name="connsiteX3" fmla="*/ 912 w 12203"/>
                <a:gd name="connsiteY3" fmla="*/ 10093 h 10214"/>
                <a:gd name="connsiteX4" fmla="*/ 912 w 12203"/>
                <a:gd name="connsiteY4" fmla="*/ 9616 h 10214"/>
                <a:gd name="connsiteX5" fmla="*/ 925 w 12203"/>
                <a:gd name="connsiteY5" fmla="*/ 9616 h 10214"/>
                <a:gd name="connsiteX6" fmla="*/ 925 w 12203"/>
                <a:gd name="connsiteY6" fmla="*/ 8715 h 10214"/>
                <a:gd name="connsiteX7" fmla="*/ 949 w 12203"/>
                <a:gd name="connsiteY7" fmla="*/ 8715 h 10214"/>
                <a:gd name="connsiteX8" fmla="*/ 949 w 12203"/>
                <a:gd name="connsiteY8" fmla="*/ 8386 h 10214"/>
                <a:gd name="connsiteX9" fmla="*/ 998 w 12203"/>
                <a:gd name="connsiteY9" fmla="*/ 8386 h 10214"/>
                <a:gd name="connsiteX10" fmla="*/ 998 w 12203"/>
                <a:gd name="connsiteY10" fmla="*/ 8221 h 10214"/>
                <a:gd name="connsiteX11" fmla="*/ 1228 w 12203"/>
                <a:gd name="connsiteY11" fmla="*/ 8221 h 10214"/>
                <a:gd name="connsiteX12" fmla="*/ 1228 w 12203"/>
                <a:gd name="connsiteY12" fmla="*/ 8134 h 10214"/>
                <a:gd name="connsiteX13" fmla="*/ 1356 w 12203"/>
                <a:gd name="connsiteY13" fmla="*/ 8134 h 10214"/>
                <a:gd name="connsiteX14" fmla="*/ 1356 w 12203"/>
                <a:gd name="connsiteY14" fmla="*/ 7684 h 10214"/>
                <a:gd name="connsiteX15" fmla="*/ 1405 w 12203"/>
                <a:gd name="connsiteY15" fmla="*/ 7684 h 10214"/>
                <a:gd name="connsiteX16" fmla="*/ 1405 w 12203"/>
                <a:gd name="connsiteY16" fmla="*/ 7008 h 10214"/>
                <a:gd name="connsiteX17" fmla="*/ 1431 w 12203"/>
                <a:gd name="connsiteY17" fmla="*/ 7008 h 10214"/>
                <a:gd name="connsiteX18" fmla="*/ 1431 w 12203"/>
                <a:gd name="connsiteY18" fmla="*/ 6904 h 10214"/>
                <a:gd name="connsiteX19" fmla="*/ 1788 w 12203"/>
                <a:gd name="connsiteY19" fmla="*/ 6904 h 10214"/>
                <a:gd name="connsiteX20" fmla="*/ 1788 w 12203"/>
                <a:gd name="connsiteY20" fmla="*/ 6618 h 10214"/>
                <a:gd name="connsiteX21" fmla="*/ 1838 w 12203"/>
                <a:gd name="connsiteY21" fmla="*/ 6618 h 10214"/>
                <a:gd name="connsiteX22" fmla="*/ 1838 w 12203"/>
                <a:gd name="connsiteY22" fmla="*/ 6306 h 10214"/>
                <a:gd name="connsiteX23" fmla="*/ 1874 w 12203"/>
                <a:gd name="connsiteY23" fmla="*/ 6306 h 10214"/>
                <a:gd name="connsiteX24" fmla="*/ 1874 w 12203"/>
                <a:gd name="connsiteY24" fmla="*/ 6081 h 10214"/>
                <a:gd name="connsiteX25" fmla="*/ 1900 w 12203"/>
                <a:gd name="connsiteY25" fmla="*/ 6081 h 10214"/>
                <a:gd name="connsiteX26" fmla="*/ 1900 w 12203"/>
                <a:gd name="connsiteY26" fmla="*/ 5873 h 10214"/>
                <a:gd name="connsiteX27" fmla="*/ 1937 w 12203"/>
                <a:gd name="connsiteY27" fmla="*/ 5873 h 10214"/>
                <a:gd name="connsiteX28" fmla="*/ 1937 w 12203"/>
                <a:gd name="connsiteY28" fmla="*/ 5829 h 10214"/>
                <a:gd name="connsiteX29" fmla="*/ 2028 w 12203"/>
                <a:gd name="connsiteY29" fmla="*/ 5829 h 10214"/>
                <a:gd name="connsiteX30" fmla="*/ 2028 w 12203"/>
                <a:gd name="connsiteY30" fmla="*/ 5751 h 10214"/>
                <a:gd name="connsiteX31" fmla="*/ 2271 w 12203"/>
                <a:gd name="connsiteY31" fmla="*/ 5751 h 10214"/>
                <a:gd name="connsiteX32" fmla="*/ 2271 w 12203"/>
                <a:gd name="connsiteY32" fmla="*/ 5604 h 10214"/>
                <a:gd name="connsiteX33" fmla="*/ 2294 w 12203"/>
                <a:gd name="connsiteY33" fmla="*/ 5604 h 10214"/>
                <a:gd name="connsiteX34" fmla="*/ 2294 w 12203"/>
                <a:gd name="connsiteY34" fmla="*/ 5465 h 10214"/>
                <a:gd name="connsiteX35" fmla="*/ 2320 w 12203"/>
                <a:gd name="connsiteY35" fmla="*/ 5465 h 10214"/>
                <a:gd name="connsiteX36" fmla="*/ 2320 w 12203"/>
                <a:gd name="connsiteY36" fmla="*/ 5257 h 10214"/>
                <a:gd name="connsiteX37" fmla="*/ 2338 w 12203"/>
                <a:gd name="connsiteY37" fmla="*/ 5257 h 10214"/>
                <a:gd name="connsiteX38" fmla="*/ 2338 w 12203"/>
                <a:gd name="connsiteY38" fmla="*/ 5093 h 10214"/>
                <a:gd name="connsiteX39" fmla="*/ 2362 w 12203"/>
                <a:gd name="connsiteY39" fmla="*/ 5093 h 10214"/>
                <a:gd name="connsiteX40" fmla="*/ 2362 w 12203"/>
                <a:gd name="connsiteY40" fmla="*/ 4885 h 10214"/>
                <a:gd name="connsiteX41" fmla="*/ 2393 w 12203"/>
                <a:gd name="connsiteY41" fmla="*/ 4885 h 10214"/>
                <a:gd name="connsiteX42" fmla="*/ 2393 w 12203"/>
                <a:gd name="connsiteY42" fmla="*/ 4824 h 10214"/>
                <a:gd name="connsiteX43" fmla="*/ 2690 w 12203"/>
                <a:gd name="connsiteY43" fmla="*/ 4824 h 10214"/>
                <a:gd name="connsiteX44" fmla="*/ 2690 w 12203"/>
                <a:gd name="connsiteY44" fmla="*/ 4720 h 10214"/>
                <a:gd name="connsiteX45" fmla="*/ 2750 w 12203"/>
                <a:gd name="connsiteY45" fmla="*/ 4720 h 10214"/>
                <a:gd name="connsiteX46" fmla="*/ 2750 w 12203"/>
                <a:gd name="connsiteY46" fmla="*/ 4616 h 10214"/>
                <a:gd name="connsiteX47" fmla="*/ 2782 w 12203"/>
                <a:gd name="connsiteY47" fmla="*/ 4616 h 10214"/>
                <a:gd name="connsiteX48" fmla="*/ 2782 w 12203"/>
                <a:gd name="connsiteY48" fmla="*/ 4521 h 10214"/>
                <a:gd name="connsiteX49" fmla="*/ 2808 w 12203"/>
                <a:gd name="connsiteY49" fmla="*/ 4521 h 10214"/>
                <a:gd name="connsiteX50" fmla="*/ 2808 w 12203"/>
                <a:gd name="connsiteY50" fmla="*/ 4391 h 10214"/>
                <a:gd name="connsiteX51" fmla="*/ 2881 w 12203"/>
                <a:gd name="connsiteY51" fmla="*/ 4391 h 10214"/>
                <a:gd name="connsiteX52" fmla="*/ 2881 w 12203"/>
                <a:gd name="connsiteY52" fmla="*/ 4252 h 10214"/>
                <a:gd name="connsiteX53" fmla="*/ 3152 w 12203"/>
                <a:gd name="connsiteY53" fmla="*/ 4252 h 10214"/>
                <a:gd name="connsiteX54" fmla="*/ 3152 w 12203"/>
                <a:gd name="connsiteY54" fmla="*/ 4165 h 10214"/>
                <a:gd name="connsiteX55" fmla="*/ 3233 w 12203"/>
                <a:gd name="connsiteY55" fmla="*/ 4165 h 10214"/>
                <a:gd name="connsiteX56" fmla="*/ 3233 w 12203"/>
                <a:gd name="connsiteY56" fmla="*/ 4105 h 10214"/>
                <a:gd name="connsiteX57" fmla="*/ 3256 w 12203"/>
                <a:gd name="connsiteY57" fmla="*/ 4105 h 10214"/>
                <a:gd name="connsiteX58" fmla="*/ 3256 w 12203"/>
                <a:gd name="connsiteY58" fmla="*/ 3923 h 10214"/>
                <a:gd name="connsiteX59" fmla="*/ 3332 w 12203"/>
                <a:gd name="connsiteY59" fmla="*/ 3923 h 10214"/>
                <a:gd name="connsiteX60" fmla="*/ 3332 w 12203"/>
                <a:gd name="connsiteY60" fmla="*/ 3836 h 10214"/>
                <a:gd name="connsiteX61" fmla="*/ 3621 w 12203"/>
                <a:gd name="connsiteY61" fmla="*/ 3836 h 10214"/>
                <a:gd name="connsiteX62" fmla="*/ 3621 w 12203"/>
                <a:gd name="connsiteY62" fmla="*/ 3776 h 10214"/>
                <a:gd name="connsiteX63" fmla="*/ 3644 w 12203"/>
                <a:gd name="connsiteY63" fmla="*/ 3776 h 10214"/>
                <a:gd name="connsiteX64" fmla="*/ 3644 w 12203"/>
                <a:gd name="connsiteY64" fmla="*/ 3698 h 10214"/>
                <a:gd name="connsiteX65" fmla="*/ 3689 w 12203"/>
                <a:gd name="connsiteY65" fmla="*/ 3698 h 10214"/>
                <a:gd name="connsiteX66" fmla="*/ 3689 w 12203"/>
                <a:gd name="connsiteY66" fmla="*/ 3238 h 10214"/>
                <a:gd name="connsiteX67" fmla="*/ 3720 w 12203"/>
                <a:gd name="connsiteY67" fmla="*/ 3238 h 10214"/>
                <a:gd name="connsiteX68" fmla="*/ 3720 w 12203"/>
                <a:gd name="connsiteY68" fmla="*/ 3100 h 10214"/>
                <a:gd name="connsiteX69" fmla="*/ 3757 w 12203"/>
                <a:gd name="connsiteY69" fmla="*/ 3100 h 10214"/>
                <a:gd name="connsiteX70" fmla="*/ 3757 w 12203"/>
                <a:gd name="connsiteY70" fmla="*/ 2952 h 10214"/>
                <a:gd name="connsiteX71" fmla="*/ 4077 w 12203"/>
                <a:gd name="connsiteY71" fmla="*/ 2952 h 10214"/>
                <a:gd name="connsiteX72" fmla="*/ 4077 w 12203"/>
                <a:gd name="connsiteY72" fmla="*/ 2892 h 10214"/>
                <a:gd name="connsiteX73" fmla="*/ 4121 w 12203"/>
                <a:gd name="connsiteY73" fmla="*/ 2892 h 10214"/>
                <a:gd name="connsiteX74" fmla="*/ 4121 w 12203"/>
                <a:gd name="connsiteY74" fmla="*/ 2788 h 10214"/>
                <a:gd name="connsiteX75" fmla="*/ 4150 w 12203"/>
                <a:gd name="connsiteY75" fmla="*/ 2788 h 10214"/>
                <a:gd name="connsiteX76" fmla="*/ 4150 w 12203"/>
                <a:gd name="connsiteY76" fmla="*/ 2666 h 10214"/>
                <a:gd name="connsiteX77" fmla="*/ 4181 w 12203"/>
                <a:gd name="connsiteY77" fmla="*/ 2666 h 10214"/>
                <a:gd name="connsiteX78" fmla="*/ 4181 w 12203"/>
                <a:gd name="connsiteY78" fmla="*/ 2580 h 10214"/>
                <a:gd name="connsiteX79" fmla="*/ 4213 w 12203"/>
                <a:gd name="connsiteY79" fmla="*/ 2580 h 10214"/>
                <a:gd name="connsiteX80" fmla="*/ 4213 w 12203"/>
                <a:gd name="connsiteY80" fmla="*/ 2502 h 10214"/>
                <a:gd name="connsiteX81" fmla="*/ 4330 w 12203"/>
                <a:gd name="connsiteY81" fmla="*/ 2502 h 10214"/>
                <a:gd name="connsiteX82" fmla="*/ 4330 w 12203"/>
                <a:gd name="connsiteY82" fmla="*/ 2441 h 10214"/>
                <a:gd name="connsiteX83" fmla="*/ 4559 w 12203"/>
                <a:gd name="connsiteY83" fmla="*/ 2441 h 10214"/>
                <a:gd name="connsiteX84" fmla="*/ 4559 w 12203"/>
                <a:gd name="connsiteY84" fmla="*/ 2337 h 10214"/>
                <a:gd name="connsiteX85" fmla="*/ 4619 w 12203"/>
                <a:gd name="connsiteY85" fmla="*/ 2337 h 10214"/>
                <a:gd name="connsiteX86" fmla="*/ 4619 w 12203"/>
                <a:gd name="connsiteY86" fmla="*/ 2190 h 10214"/>
                <a:gd name="connsiteX87" fmla="*/ 4651 w 12203"/>
                <a:gd name="connsiteY87" fmla="*/ 2190 h 10214"/>
                <a:gd name="connsiteX88" fmla="*/ 4651 w 12203"/>
                <a:gd name="connsiteY88" fmla="*/ 1964 h 10214"/>
                <a:gd name="connsiteX89" fmla="*/ 5003 w 12203"/>
                <a:gd name="connsiteY89" fmla="*/ 1964 h 10214"/>
                <a:gd name="connsiteX90" fmla="*/ 5003 w 12203"/>
                <a:gd name="connsiteY90" fmla="*/ 1843 h 10214"/>
                <a:gd name="connsiteX91" fmla="*/ 5070 w 12203"/>
                <a:gd name="connsiteY91" fmla="*/ 1843 h 10214"/>
                <a:gd name="connsiteX92" fmla="*/ 5070 w 12203"/>
                <a:gd name="connsiteY92" fmla="*/ 1739 h 10214"/>
                <a:gd name="connsiteX93" fmla="*/ 5211 w 12203"/>
                <a:gd name="connsiteY93" fmla="*/ 1739 h 10214"/>
                <a:gd name="connsiteX94" fmla="*/ 5211 w 12203"/>
                <a:gd name="connsiteY94" fmla="*/ 1635 h 10214"/>
                <a:gd name="connsiteX95" fmla="*/ 5508 w 12203"/>
                <a:gd name="connsiteY95" fmla="*/ 1635 h 10214"/>
                <a:gd name="connsiteX96" fmla="*/ 5508 w 12203"/>
                <a:gd name="connsiteY96" fmla="*/ 1557 h 10214"/>
                <a:gd name="connsiteX97" fmla="*/ 5563 w 12203"/>
                <a:gd name="connsiteY97" fmla="*/ 1557 h 10214"/>
                <a:gd name="connsiteX98" fmla="*/ 5563 w 12203"/>
                <a:gd name="connsiteY98" fmla="*/ 1427 h 10214"/>
                <a:gd name="connsiteX99" fmla="*/ 5978 w 12203"/>
                <a:gd name="connsiteY99" fmla="*/ 1427 h 10214"/>
                <a:gd name="connsiteX100" fmla="*/ 5978 w 12203"/>
                <a:gd name="connsiteY100" fmla="*/ 1349 h 10214"/>
                <a:gd name="connsiteX101" fmla="*/ 6027 w 12203"/>
                <a:gd name="connsiteY101" fmla="*/ 1349 h 10214"/>
                <a:gd name="connsiteX102" fmla="*/ 6027 w 12203"/>
                <a:gd name="connsiteY102" fmla="*/ 1263 h 10214"/>
                <a:gd name="connsiteX103" fmla="*/ 6371 w 12203"/>
                <a:gd name="connsiteY103" fmla="*/ 1263 h 10214"/>
                <a:gd name="connsiteX104" fmla="*/ 6371 w 12203"/>
                <a:gd name="connsiteY104" fmla="*/ 1202 h 10214"/>
                <a:gd name="connsiteX105" fmla="*/ 6452 w 12203"/>
                <a:gd name="connsiteY105" fmla="*/ 1202 h 10214"/>
                <a:gd name="connsiteX106" fmla="*/ 6452 w 12203"/>
                <a:gd name="connsiteY106" fmla="*/ 1167 h 10214"/>
                <a:gd name="connsiteX107" fmla="*/ 7354 w 12203"/>
                <a:gd name="connsiteY107" fmla="*/ 1167 h 10214"/>
                <a:gd name="connsiteX108" fmla="*/ 7354 w 12203"/>
                <a:gd name="connsiteY108" fmla="*/ 1063 h 10214"/>
                <a:gd name="connsiteX109" fmla="*/ 7445 w 12203"/>
                <a:gd name="connsiteY109" fmla="*/ 1063 h 10214"/>
                <a:gd name="connsiteX110" fmla="*/ 7445 w 12203"/>
                <a:gd name="connsiteY110" fmla="*/ 977 h 10214"/>
                <a:gd name="connsiteX111" fmla="*/ 7779 w 12203"/>
                <a:gd name="connsiteY111" fmla="*/ 977 h 10214"/>
                <a:gd name="connsiteX112" fmla="*/ 7779 w 12203"/>
                <a:gd name="connsiteY112" fmla="*/ 916 h 10214"/>
                <a:gd name="connsiteX113" fmla="*/ 7828 w 12203"/>
                <a:gd name="connsiteY113" fmla="*/ 916 h 10214"/>
                <a:gd name="connsiteX114" fmla="*/ 7828 w 12203"/>
                <a:gd name="connsiteY114" fmla="*/ 769 h 10214"/>
                <a:gd name="connsiteX115" fmla="*/ 7928 w 12203"/>
                <a:gd name="connsiteY115" fmla="*/ 769 h 10214"/>
                <a:gd name="connsiteX116" fmla="*/ 7928 w 12203"/>
                <a:gd name="connsiteY116" fmla="*/ 673 h 10214"/>
                <a:gd name="connsiteX117" fmla="*/ 8290 w 12203"/>
                <a:gd name="connsiteY117" fmla="*/ 673 h 10214"/>
                <a:gd name="connsiteX118" fmla="*/ 8290 w 12203"/>
                <a:gd name="connsiteY118" fmla="*/ 630 h 10214"/>
                <a:gd name="connsiteX119" fmla="*/ 8352 w 12203"/>
                <a:gd name="connsiteY119" fmla="*/ 630 h 10214"/>
                <a:gd name="connsiteX120" fmla="*/ 8352 w 12203"/>
                <a:gd name="connsiteY120" fmla="*/ 509 h 10214"/>
                <a:gd name="connsiteX121" fmla="*/ 8686 w 12203"/>
                <a:gd name="connsiteY121" fmla="*/ 509 h 10214"/>
                <a:gd name="connsiteX122" fmla="*/ 8686 w 12203"/>
                <a:gd name="connsiteY122" fmla="*/ 439 h 10214"/>
                <a:gd name="connsiteX123" fmla="*/ 8717 w 12203"/>
                <a:gd name="connsiteY123" fmla="*/ 439 h 10214"/>
                <a:gd name="connsiteX124" fmla="*/ 8717 w 12203"/>
                <a:gd name="connsiteY124" fmla="*/ 379 h 10214"/>
                <a:gd name="connsiteX125" fmla="*/ 9184 w 12203"/>
                <a:gd name="connsiteY125" fmla="*/ 379 h 10214"/>
                <a:gd name="connsiteX126" fmla="*/ 9184 w 12203"/>
                <a:gd name="connsiteY126" fmla="*/ 275 h 10214"/>
                <a:gd name="connsiteX127" fmla="*/ 9486 w 12203"/>
                <a:gd name="connsiteY127" fmla="*/ 275 h 10214"/>
                <a:gd name="connsiteX128" fmla="*/ 9486 w 12203"/>
                <a:gd name="connsiteY128" fmla="*/ 214 h 10214"/>
                <a:gd name="connsiteX129" fmla="*/ 10311 w 12203"/>
                <a:gd name="connsiteY129" fmla="*/ 244 h 10214"/>
                <a:gd name="connsiteX130" fmla="*/ 11423 w 12203"/>
                <a:gd name="connsiteY130" fmla="*/ 558 h 10214"/>
                <a:gd name="connsiteX131" fmla="*/ 11428 w 12203"/>
                <a:gd name="connsiteY131" fmla="*/ 188 h 10214"/>
                <a:gd name="connsiteX132" fmla="*/ 12203 w 12203"/>
                <a:gd name="connsiteY132" fmla="*/ 187 h 10214"/>
                <a:gd name="connsiteX133" fmla="*/ 12197 w 12203"/>
                <a:gd name="connsiteY133" fmla="*/ 0 h 10214"/>
                <a:gd name="connsiteX0" fmla="*/ 0 w 12203"/>
                <a:gd name="connsiteY0" fmla="*/ 10214 h 10214"/>
                <a:gd name="connsiteX1" fmla="*/ 451 w 12203"/>
                <a:gd name="connsiteY1" fmla="*/ 10214 h 10214"/>
                <a:gd name="connsiteX2" fmla="*/ 451 w 12203"/>
                <a:gd name="connsiteY2" fmla="*/ 10093 h 10214"/>
                <a:gd name="connsiteX3" fmla="*/ 912 w 12203"/>
                <a:gd name="connsiteY3" fmla="*/ 10093 h 10214"/>
                <a:gd name="connsiteX4" fmla="*/ 912 w 12203"/>
                <a:gd name="connsiteY4" fmla="*/ 9616 h 10214"/>
                <a:gd name="connsiteX5" fmla="*/ 925 w 12203"/>
                <a:gd name="connsiteY5" fmla="*/ 9616 h 10214"/>
                <a:gd name="connsiteX6" fmla="*/ 925 w 12203"/>
                <a:gd name="connsiteY6" fmla="*/ 8715 h 10214"/>
                <a:gd name="connsiteX7" fmla="*/ 949 w 12203"/>
                <a:gd name="connsiteY7" fmla="*/ 8715 h 10214"/>
                <a:gd name="connsiteX8" fmla="*/ 949 w 12203"/>
                <a:gd name="connsiteY8" fmla="*/ 8386 h 10214"/>
                <a:gd name="connsiteX9" fmla="*/ 998 w 12203"/>
                <a:gd name="connsiteY9" fmla="*/ 8386 h 10214"/>
                <a:gd name="connsiteX10" fmla="*/ 998 w 12203"/>
                <a:gd name="connsiteY10" fmla="*/ 8221 h 10214"/>
                <a:gd name="connsiteX11" fmla="*/ 1228 w 12203"/>
                <a:gd name="connsiteY11" fmla="*/ 8221 h 10214"/>
                <a:gd name="connsiteX12" fmla="*/ 1228 w 12203"/>
                <a:gd name="connsiteY12" fmla="*/ 8134 h 10214"/>
                <a:gd name="connsiteX13" fmla="*/ 1356 w 12203"/>
                <a:gd name="connsiteY13" fmla="*/ 8134 h 10214"/>
                <a:gd name="connsiteX14" fmla="*/ 1356 w 12203"/>
                <a:gd name="connsiteY14" fmla="*/ 7684 h 10214"/>
                <a:gd name="connsiteX15" fmla="*/ 1405 w 12203"/>
                <a:gd name="connsiteY15" fmla="*/ 7684 h 10214"/>
                <a:gd name="connsiteX16" fmla="*/ 1405 w 12203"/>
                <a:gd name="connsiteY16" fmla="*/ 7008 h 10214"/>
                <a:gd name="connsiteX17" fmla="*/ 1431 w 12203"/>
                <a:gd name="connsiteY17" fmla="*/ 7008 h 10214"/>
                <a:gd name="connsiteX18" fmla="*/ 1431 w 12203"/>
                <a:gd name="connsiteY18" fmla="*/ 6904 h 10214"/>
                <a:gd name="connsiteX19" fmla="*/ 1788 w 12203"/>
                <a:gd name="connsiteY19" fmla="*/ 6904 h 10214"/>
                <a:gd name="connsiteX20" fmla="*/ 1788 w 12203"/>
                <a:gd name="connsiteY20" fmla="*/ 6618 h 10214"/>
                <a:gd name="connsiteX21" fmla="*/ 1838 w 12203"/>
                <a:gd name="connsiteY21" fmla="*/ 6618 h 10214"/>
                <a:gd name="connsiteX22" fmla="*/ 1838 w 12203"/>
                <a:gd name="connsiteY22" fmla="*/ 6306 h 10214"/>
                <a:gd name="connsiteX23" fmla="*/ 1874 w 12203"/>
                <a:gd name="connsiteY23" fmla="*/ 6306 h 10214"/>
                <a:gd name="connsiteX24" fmla="*/ 1874 w 12203"/>
                <a:gd name="connsiteY24" fmla="*/ 6081 h 10214"/>
                <a:gd name="connsiteX25" fmla="*/ 1900 w 12203"/>
                <a:gd name="connsiteY25" fmla="*/ 6081 h 10214"/>
                <a:gd name="connsiteX26" fmla="*/ 1900 w 12203"/>
                <a:gd name="connsiteY26" fmla="*/ 5873 h 10214"/>
                <a:gd name="connsiteX27" fmla="*/ 1937 w 12203"/>
                <a:gd name="connsiteY27" fmla="*/ 5873 h 10214"/>
                <a:gd name="connsiteX28" fmla="*/ 1937 w 12203"/>
                <a:gd name="connsiteY28" fmla="*/ 5829 h 10214"/>
                <a:gd name="connsiteX29" fmla="*/ 2028 w 12203"/>
                <a:gd name="connsiteY29" fmla="*/ 5829 h 10214"/>
                <a:gd name="connsiteX30" fmla="*/ 2028 w 12203"/>
                <a:gd name="connsiteY30" fmla="*/ 5751 h 10214"/>
                <a:gd name="connsiteX31" fmla="*/ 2271 w 12203"/>
                <a:gd name="connsiteY31" fmla="*/ 5751 h 10214"/>
                <a:gd name="connsiteX32" fmla="*/ 2271 w 12203"/>
                <a:gd name="connsiteY32" fmla="*/ 5604 h 10214"/>
                <a:gd name="connsiteX33" fmla="*/ 2294 w 12203"/>
                <a:gd name="connsiteY33" fmla="*/ 5604 h 10214"/>
                <a:gd name="connsiteX34" fmla="*/ 2294 w 12203"/>
                <a:gd name="connsiteY34" fmla="*/ 5465 h 10214"/>
                <a:gd name="connsiteX35" fmla="*/ 2320 w 12203"/>
                <a:gd name="connsiteY35" fmla="*/ 5465 h 10214"/>
                <a:gd name="connsiteX36" fmla="*/ 2320 w 12203"/>
                <a:gd name="connsiteY36" fmla="*/ 5257 h 10214"/>
                <a:gd name="connsiteX37" fmla="*/ 2338 w 12203"/>
                <a:gd name="connsiteY37" fmla="*/ 5257 h 10214"/>
                <a:gd name="connsiteX38" fmla="*/ 2338 w 12203"/>
                <a:gd name="connsiteY38" fmla="*/ 5093 h 10214"/>
                <a:gd name="connsiteX39" fmla="*/ 2362 w 12203"/>
                <a:gd name="connsiteY39" fmla="*/ 5093 h 10214"/>
                <a:gd name="connsiteX40" fmla="*/ 2362 w 12203"/>
                <a:gd name="connsiteY40" fmla="*/ 4885 h 10214"/>
                <a:gd name="connsiteX41" fmla="*/ 2393 w 12203"/>
                <a:gd name="connsiteY41" fmla="*/ 4885 h 10214"/>
                <a:gd name="connsiteX42" fmla="*/ 2393 w 12203"/>
                <a:gd name="connsiteY42" fmla="*/ 4824 h 10214"/>
                <a:gd name="connsiteX43" fmla="*/ 2690 w 12203"/>
                <a:gd name="connsiteY43" fmla="*/ 4824 h 10214"/>
                <a:gd name="connsiteX44" fmla="*/ 2690 w 12203"/>
                <a:gd name="connsiteY44" fmla="*/ 4720 h 10214"/>
                <a:gd name="connsiteX45" fmla="*/ 2750 w 12203"/>
                <a:gd name="connsiteY45" fmla="*/ 4720 h 10214"/>
                <a:gd name="connsiteX46" fmla="*/ 2750 w 12203"/>
                <a:gd name="connsiteY46" fmla="*/ 4616 h 10214"/>
                <a:gd name="connsiteX47" fmla="*/ 2782 w 12203"/>
                <a:gd name="connsiteY47" fmla="*/ 4616 h 10214"/>
                <a:gd name="connsiteX48" fmla="*/ 2782 w 12203"/>
                <a:gd name="connsiteY48" fmla="*/ 4521 h 10214"/>
                <a:gd name="connsiteX49" fmla="*/ 2808 w 12203"/>
                <a:gd name="connsiteY49" fmla="*/ 4521 h 10214"/>
                <a:gd name="connsiteX50" fmla="*/ 2808 w 12203"/>
                <a:gd name="connsiteY50" fmla="*/ 4391 h 10214"/>
                <a:gd name="connsiteX51" fmla="*/ 2881 w 12203"/>
                <a:gd name="connsiteY51" fmla="*/ 4391 h 10214"/>
                <a:gd name="connsiteX52" fmla="*/ 2881 w 12203"/>
                <a:gd name="connsiteY52" fmla="*/ 4252 h 10214"/>
                <a:gd name="connsiteX53" fmla="*/ 3152 w 12203"/>
                <a:gd name="connsiteY53" fmla="*/ 4252 h 10214"/>
                <a:gd name="connsiteX54" fmla="*/ 3152 w 12203"/>
                <a:gd name="connsiteY54" fmla="*/ 4165 h 10214"/>
                <a:gd name="connsiteX55" fmla="*/ 3233 w 12203"/>
                <a:gd name="connsiteY55" fmla="*/ 4165 h 10214"/>
                <a:gd name="connsiteX56" fmla="*/ 3233 w 12203"/>
                <a:gd name="connsiteY56" fmla="*/ 4105 h 10214"/>
                <a:gd name="connsiteX57" fmla="*/ 3256 w 12203"/>
                <a:gd name="connsiteY57" fmla="*/ 4105 h 10214"/>
                <a:gd name="connsiteX58" fmla="*/ 3256 w 12203"/>
                <a:gd name="connsiteY58" fmla="*/ 3923 h 10214"/>
                <a:gd name="connsiteX59" fmla="*/ 3332 w 12203"/>
                <a:gd name="connsiteY59" fmla="*/ 3923 h 10214"/>
                <a:gd name="connsiteX60" fmla="*/ 3332 w 12203"/>
                <a:gd name="connsiteY60" fmla="*/ 3836 h 10214"/>
                <a:gd name="connsiteX61" fmla="*/ 3621 w 12203"/>
                <a:gd name="connsiteY61" fmla="*/ 3836 h 10214"/>
                <a:gd name="connsiteX62" fmla="*/ 3621 w 12203"/>
                <a:gd name="connsiteY62" fmla="*/ 3776 h 10214"/>
                <a:gd name="connsiteX63" fmla="*/ 3644 w 12203"/>
                <a:gd name="connsiteY63" fmla="*/ 3776 h 10214"/>
                <a:gd name="connsiteX64" fmla="*/ 3644 w 12203"/>
                <a:gd name="connsiteY64" fmla="*/ 3698 h 10214"/>
                <a:gd name="connsiteX65" fmla="*/ 3689 w 12203"/>
                <a:gd name="connsiteY65" fmla="*/ 3698 h 10214"/>
                <a:gd name="connsiteX66" fmla="*/ 3689 w 12203"/>
                <a:gd name="connsiteY66" fmla="*/ 3238 h 10214"/>
                <a:gd name="connsiteX67" fmla="*/ 3720 w 12203"/>
                <a:gd name="connsiteY67" fmla="*/ 3238 h 10214"/>
                <a:gd name="connsiteX68" fmla="*/ 3720 w 12203"/>
                <a:gd name="connsiteY68" fmla="*/ 3100 h 10214"/>
                <a:gd name="connsiteX69" fmla="*/ 3757 w 12203"/>
                <a:gd name="connsiteY69" fmla="*/ 3100 h 10214"/>
                <a:gd name="connsiteX70" fmla="*/ 3757 w 12203"/>
                <a:gd name="connsiteY70" fmla="*/ 2952 h 10214"/>
                <a:gd name="connsiteX71" fmla="*/ 4077 w 12203"/>
                <a:gd name="connsiteY71" fmla="*/ 2952 h 10214"/>
                <a:gd name="connsiteX72" fmla="*/ 4077 w 12203"/>
                <a:gd name="connsiteY72" fmla="*/ 2892 h 10214"/>
                <a:gd name="connsiteX73" fmla="*/ 4121 w 12203"/>
                <a:gd name="connsiteY73" fmla="*/ 2892 h 10214"/>
                <a:gd name="connsiteX74" fmla="*/ 4121 w 12203"/>
                <a:gd name="connsiteY74" fmla="*/ 2788 h 10214"/>
                <a:gd name="connsiteX75" fmla="*/ 4150 w 12203"/>
                <a:gd name="connsiteY75" fmla="*/ 2788 h 10214"/>
                <a:gd name="connsiteX76" fmla="*/ 4150 w 12203"/>
                <a:gd name="connsiteY76" fmla="*/ 2666 h 10214"/>
                <a:gd name="connsiteX77" fmla="*/ 4181 w 12203"/>
                <a:gd name="connsiteY77" fmla="*/ 2666 h 10214"/>
                <a:gd name="connsiteX78" fmla="*/ 4181 w 12203"/>
                <a:gd name="connsiteY78" fmla="*/ 2580 h 10214"/>
                <a:gd name="connsiteX79" fmla="*/ 4213 w 12203"/>
                <a:gd name="connsiteY79" fmla="*/ 2580 h 10214"/>
                <a:gd name="connsiteX80" fmla="*/ 4213 w 12203"/>
                <a:gd name="connsiteY80" fmla="*/ 2502 h 10214"/>
                <a:gd name="connsiteX81" fmla="*/ 4330 w 12203"/>
                <a:gd name="connsiteY81" fmla="*/ 2502 h 10214"/>
                <a:gd name="connsiteX82" fmla="*/ 4330 w 12203"/>
                <a:gd name="connsiteY82" fmla="*/ 2441 h 10214"/>
                <a:gd name="connsiteX83" fmla="*/ 4559 w 12203"/>
                <a:gd name="connsiteY83" fmla="*/ 2441 h 10214"/>
                <a:gd name="connsiteX84" fmla="*/ 4559 w 12203"/>
                <a:gd name="connsiteY84" fmla="*/ 2337 h 10214"/>
                <a:gd name="connsiteX85" fmla="*/ 4619 w 12203"/>
                <a:gd name="connsiteY85" fmla="*/ 2337 h 10214"/>
                <a:gd name="connsiteX86" fmla="*/ 4619 w 12203"/>
                <a:gd name="connsiteY86" fmla="*/ 2190 h 10214"/>
                <a:gd name="connsiteX87" fmla="*/ 4651 w 12203"/>
                <a:gd name="connsiteY87" fmla="*/ 2190 h 10214"/>
                <a:gd name="connsiteX88" fmla="*/ 4651 w 12203"/>
                <a:gd name="connsiteY88" fmla="*/ 1964 h 10214"/>
                <a:gd name="connsiteX89" fmla="*/ 5003 w 12203"/>
                <a:gd name="connsiteY89" fmla="*/ 1964 h 10214"/>
                <a:gd name="connsiteX90" fmla="*/ 5003 w 12203"/>
                <a:gd name="connsiteY90" fmla="*/ 1843 h 10214"/>
                <a:gd name="connsiteX91" fmla="*/ 5070 w 12203"/>
                <a:gd name="connsiteY91" fmla="*/ 1843 h 10214"/>
                <a:gd name="connsiteX92" fmla="*/ 5070 w 12203"/>
                <a:gd name="connsiteY92" fmla="*/ 1739 h 10214"/>
                <a:gd name="connsiteX93" fmla="*/ 5211 w 12203"/>
                <a:gd name="connsiteY93" fmla="*/ 1739 h 10214"/>
                <a:gd name="connsiteX94" fmla="*/ 5211 w 12203"/>
                <a:gd name="connsiteY94" fmla="*/ 1635 h 10214"/>
                <a:gd name="connsiteX95" fmla="*/ 5508 w 12203"/>
                <a:gd name="connsiteY95" fmla="*/ 1635 h 10214"/>
                <a:gd name="connsiteX96" fmla="*/ 5508 w 12203"/>
                <a:gd name="connsiteY96" fmla="*/ 1557 h 10214"/>
                <a:gd name="connsiteX97" fmla="*/ 5563 w 12203"/>
                <a:gd name="connsiteY97" fmla="*/ 1557 h 10214"/>
                <a:gd name="connsiteX98" fmla="*/ 5563 w 12203"/>
                <a:gd name="connsiteY98" fmla="*/ 1427 h 10214"/>
                <a:gd name="connsiteX99" fmla="*/ 5978 w 12203"/>
                <a:gd name="connsiteY99" fmla="*/ 1427 h 10214"/>
                <a:gd name="connsiteX100" fmla="*/ 5978 w 12203"/>
                <a:gd name="connsiteY100" fmla="*/ 1349 h 10214"/>
                <a:gd name="connsiteX101" fmla="*/ 6027 w 12203"/>
                <a:gd name="connsiteY101" fmla="*/ 1349 h 10214"/>
                <a:gd name="connsiteX102" fmla="*/ 6027 w 12203"/>
                <a:gd name="connsiteY102" fmla="*/ 1263 h 10214"/>
                <a:gd name="connsiteX103" fmla="*/ 6371 w 12203"/>
                <a:gd name="connsiteY103" fmla="*/ 1263 h 10214"/>
                <a:gd name="connsiteX104" fmla="*/ 6371 w 12203"/>
                <a:gd name="connsiteY104" fmla="*/ 1202 h 10214"/>
                <a:gd name="connsiteX105" fmla="*/ 6452 w 12203"/>
                <a:gd name="connsiteY105" fmla="*/ 1202 h 10214"/>
                <a:gd name="connsiteX106" fmla="*/ 6452 w 12203"/>
                <a:gd name="connsiteY106" fmla="*/ 1167 h 10214"/>
                <a:gd name="connsiteX107" fmla="*/ 7354 w 12203"/>
                <a:gd name="connsiteY107" fmla="*/ 1167 h 10214"/>
                <a:gd name="connsiteX108" fmla="*/ 7354 w 12203"/>
                <a:gd name="connsiteY108" fmla="*/ 1063 h 10214"/>
                <a:gd name="connsiteX109" fmla="*/ 7445 w 12203"/>
                <a:gd name="connsiteY109" fmla="*/ 1063 h 10214"/>
                <a:gd name="connsiteX110" fmla="*/ 7445 w 12203"/>
                <a:gd name="connsiteY110" fmla="*/ 977 h 10214"/>
                <a:gd name="connsiteX111" fmla="*/ 7779 w 12203"/>
                <a:gd name="connsiteY111" fmla="*/ 977 h 10214"/>
                <a:gd name="connsiteX112" fmla="*/ 7779 w 12203"/>
                <a:gd name="connsiteY112" fmla="*/ 916 h 10214"/>
                <a:gd name="connsiteX113" fmla="*/ 7828 w 12203"/>
                <a:gd name="connsiteY113" fmla="*/ 916 h 10214"/>
                <a:gd name="connsiteX114" fmla="*/ 7828 w 12203"/>
                <a:gd name="connsiteY114" fmla="*/ 769 h 10214"/>
                <a:gd name="connsiteX115" fmla="*/ 7928 w 12203"/>
                <a:gd name="connsiteY115" fmla="*/ 769 h 10214"/>
                <a:gd name="connsiteX116" fmla="*/ 7928 w 12203"/>
                <a:gd name="connsiteY116" fmla="*/ 673 h 10214"/>
                <a:gd name="connsiteX117" fmla="*/ 8290 w 12203"/>
                <a:gd name="connsiteY117" fmla="*/ 673 h 10214"/>
                <a:gd name="connsiteX118" fmla="*/ 8290 w 12203"/>
                <a:gd name="connsiteY118" fmla="*/ 630 h 10214"/>
                <a:gd name="connsiteX119" fmla="*/ 8352 w 12203"/>
                <a:gd name="connsiteY119" fmla="*/ 630 h 10214"/>
                <a:gd name="connsiteX120" fmla="*/ 8352 w 12203"/>
                <a:gd name="connsiteY120" fmla="*/ 509 h 10214"/>
                <a:gd name="connsiteX121" fmla="*/ 8686 w 12203"/>
                <a:gd name="connsiteY121" fmla="*/ 509 h 10214"/>
                <a:gd name="connsiteX122" fmla="*/ 8686 w 12203"/>
                <a:gd name="connsiteY122" fmla="*/ 439 h 10214"/>
                <a:gd name="connsiteX123" fmla="*/ 8717 w 12203"/>
                <a:gd name="connsiteY123" fmla="*/ 439 h 10214"/>
                <a:gd name="connsiteX124" fmla="*/ 8717 w 12203"/>
                <a:gd name="connsiteY124" fmla="*/ 379 h 10214"/>
                <a:gd name="connsiteX125" fmla="*/ 9184 w 12203"/>
                <a:gd name="connsiteY125" fmla="*/ 379 h 10214"/>
                <a:gd name="connsiteX126" fmla="*/ 9184 w 12203"/>
                <a:gd name="connsiteY126" fmla="*/ 275 h 10214"/>
                <a:gd name="connsiteX127" fmla="*/ 9486 w 12203"/>
                <a:gd name="connsiteY127" fmla="*/ 275 h 10214"/>
                <a:gd name="connsiteX128" fmla="*/ 9486 w 12203"/>
                <a:gd name="connsiteY128" fmla="*/ 214 h 10214"/>
                <a:gd name="connsiteX129" fmla="*/ 10311 w 12203"/>
                <a:gd name="connsiteY129" fmla="*/ 244 h 10214"/>
                <a:gd name="connsiteX130" fmla="*/ 11423 w 12203"/>
                <a:gd name="connsiteY130" fmla="*/ 558 h 10214"/>
                <a:gd name="connsiteX131" fmla="*/ 11428 w 12203"/>
                <a:gd name="connsiteY131" fmla="*/ 188 h 10214"/>
                <a:gd name="connsiteX132" fmla="*/ 12203 w 12203"/>
                <a:gd name="connsiteY132" fmla="*/ 187 h 10214"/>
                <a:gd name="connsiteX133" fmla="*/ 12197 w 12203"/>
                <a:gd name="connsiteY133" fmla="*/ 0 h 10214"/>
                <a:gd name="connsiteX0" fmla="*/ 0 w 12203"/>
                <a:gd name="connsiteY0" fmla="*/ 10214 h 10214"/>
                <a:gd name="connsiteX1" fmla="*/ 451 w 12203"/>
                <a:gd name="connsiteY1" fmla="*/ 10214 h 10214"/>
                <a:gd name="connsiteX2" fmla="*/ 451 w 12203"/>
                <a:gd name="connsiteY2" fmla="*/ 10093 h 10214"/>
                <a:gd name="connsiteX3" fmla="*/ 912 w 12203"/>
                <a:gd name="connsiteY3" fmla="*/ 10093 h 10214"/>
                <a:gd name="connsiteX4" fmla="*/ 912 w 12203"/>
                <a:gd name="connsiteY4" fmla="*/ 9616 h 10214"/>
                <a:gd name="connsiteX5" fmla="*/ 925 w 12203"/>
                <a:gd name="connsiteY5" fmla="*/ 9616 h 10214"/>
                <a:gd name="connsiteX6" fmla="*/ 925 w 12203"/>
                <a:gd name="connsiteY6" fmla="*/ 8715 h 10214"/>
                <a:gd name="connsiteX7" fmla="*/ 949 w 12203"/>
                <a:gd name="connsiteY7" fmla="*/ 8715 h 10214"/>
                <a:gd name="connsiteX8" fmla="*/ 949 w 12203"/>
                <a:gd name="connsiteY8" fmla="*/ 8386 h 10214"/>
                <a:gd name="connsiteX9" fmla="*/ 998 w 12203"/>
                <a:gd name="connsiteY9" fmla="*/ 8386 h 10214"/>
                <a:gd name="connsiteX10" fmla="*/ 998 w 12203"/>
                <a:gd name="connsiteY10" fmla="*/ 8221 h 10214"/>
                <a:gd name="connsiteX11" fmla="*/ 1228 w 12203"/>
                <a:gd name="connsiteY11" fmla="*/ 8221 h 10214"/>
                <a:gd name="connsiteX12" fmla="*/ 1228 w 12203"/>
                <a:gd name="connsiteY12" fmla="*/ 8134 h 10214"/>
                <a:gd name="connsiteX13" fmla="*/ 1356 w 12203"/>
                <a:gd name="connsiteY13" fmla="*/ 8134 h 10214"/>
                <a:gd name="connsiteX14" fmla="*/ 1356 w 12203"/>
                <a:gd name="connsiteY14" fmla="*/ 7684 h 10214"/>
                <a:gd name="connsiteX15" fmla="*/ 1405 w 12203"/>
                <a:gd name="connsiteY15" fmla="*/ 7684 h 10214"/>
                <a:gd name="connsiteX16" fmla="*/ 1405 w 12203"/>
                <a:gd name="connsiteY16" fmla="*/ 7008 h 10214"/>
                <a:gd name="connsiteX17" fmla="*/ 1431 w 12203"/>
                <a:gd name="connsiteY17" fmla="*/ 7008 h 10214"/>
                <a:gd name="connsiteX18" fmla="*/ 1431 w 12203"/>
                <a:gd name="connsiteY18" fmla="*/ 6904 h 10214"/>
                <a:gd name="connsiteX19" fmla="*/ 1788 w 12203"/>
                <a:gd name="connsiteY19" fmla="*/ 6904 h 10214"/>
                <a:gd name="connsiteX20" fmla="*/ 1788 w 12203"/>
                <a:gd name="connsiteY20" fmla="*/ 6618 h 10214"/>
                <a:gd name="connsiteX21" fmla="*/ 1838 w 12203"/>
                <a:gd name="connsiteY21" fmla="*/ 6618 h 10214"/>
                <a:gd name="connsiteX22" fmla="*/ 1838 w 12203"/>
                <a:gd name="connsiteY22" fmla="*/ 6306 h 10214"/>
                <a:gd name="connsiteX23" fmla="*/ 1874 w 12203"/>
                <a:gd name="connsiteY23" fmla="*/ 6306 h 10214"/>
                <a:gd name="connsiteX24" fmla="*/ 1874 w 12203"/>
                <a:gd name="connsiteY24" fmla="*/ 6081 h 10214"/>
                <a:gd name="connsiteX25" fmla="*/ 1900 w 12203"/>
                <a:gd name="connsiteY25" fmla="*/ 6081 h 10214"/>
                <a:gd name="connsiteX26" fmla="*/ 1900 w 12203"/>
                <a:gd name="connsiteY26" fmla="*/ 5873 h 10214"/>
                <a:gd name="connsiteX27" fmla="*/ 1937 w 12203"/>
                <a:gd name="connsiteY27" fmla="*/ 5873 h 10214"/>
                <a:gd name="connsiteX28" fmla="*/ 1937 w 12203"/>
                <a:gd name="connsiteY28" fmla="*/ 5829 h 10214"/>
                <a:gd name="connsiteX29" fmla="*/ 2028 w 12203"/>
                <a:gd name="connsiteY29" fmla="*/ 5829 h 10214"/>
                <a:gd name="connsiteX30" fmla="*/ 2028 w 12203"/>
                <a:gd name="connsiteY30" fmla="*/ 5751 h 10214"/>
                <a:gd name="connsiteX31" fmla="*/ 2271 w 12203"/>
                <a:gd name="connsiteY31" fmla="*/ 5751 h 10214"/>
                <a:gd name="connsiteX32" fmla="*/ 2271 w 12203"/>
                <a:gd name="connsiteY32" fmla="*/ 5604 h 10214"/>
                <a:gd name="connsiteX33" fmla="*/ 2294 w 12203"/>
                <a:gd name="connsiteY33" fmla="*/ 5604 h 10214"/>
                <a:gd name="connsiteX34" fmla="*/ 2294 w 12203"/>
                <a:gd name="connsiteY34" fmla="*/ 5465 h 10214"/>
                <a:gd name="connsiteX35" fmla="*/ 2320 w 12203"/>
                <a:gd name="connsiteY35" fmla="*/ 5465 h 10214"/>
                <a:gd name="connsiteX36" fmla="*/ 2320 w 12203"/>
                <a:gd name="connsiteY36" fmla="*/ 5257 h 10214"/>
                <a:gd name="connsiteX37" fmla="*/ 2338 w 12203"/>
                <a:gd name="connsiteY37" fmla="*/ 5257 h 10214"/>
                <a:gd name="connsiteX38" fmla="*/ 2338 w 12203"/>
                <a:gd name="connsiteY38" fmla="*/ 5093 h 10214"/>
                <a:gd name="connsiteX39" fmla="*/ 2362 w 12203"/>
                <a:gd name="connsiteY39" fmla="*/ 5093 h 10214"/>
                <a:gd name="connsiteX40" fmla="*/ 2362 w 12203"/>
                <a:gd name="connsiteY40" fmla="*/ 4885 h 10214"/>
                <a:gd name="connsiteX41" fmla="*/ 2393 w 12203"/>
                <a:gd name="connsiteY41" fmla="*/ 4885 h 10214"/>
                <a:gd name="connsiteX42" fmla="*/ 2393 w 12203"/>
                <a:gd name="connsiteY42" fmla="*/ 4824 h 10214"/>
                <a:gd name="connsiteX43" fmla="*/ 2690 w 12203"/>
                <a:gd name="connsiteY43" fmla="*/ 4824 h 10214"/>
                <a:gd name="connsiteX44" fmla="*/ 2690 w 12203"/>
                <a:gd name="connsiteY44" fmla="*/ 4720 h 10214"/>
                <a:gd name="connsiteX45" fmla="*/ 2750 w 12203"/>
                <a:gd name="connsiteY45" fmla="*/ 4720 h 10214"/>
                <a:gd name="connsiteX46" fmla="*/ 2750 w 12203"/>
                <a:gd name="connsiteY46" fmla="*/ 4616 h 10214"/>
                <a:gd name="connsiteX47" fmla="*/ 2782 w 12203"/>
                <a:gd name="connsiteY47" fmla="*/ 4616 h 10214"/>
                <a:gd name="connsiteX48" fmla="*/ 2782 w 12203"/>
                <a:gd name="connsiteY48" fmla="*/ 4521 h 10214"/>
                <a:gd name="connsiteX49" fmla="*/ 2808 w 12203"/>
                <a:gd name="connsiteY49" fmla="*/ 4521 h 10214"/>
                <a:gd name="connsiteX50" fmla="*/ 2808 w 12203"/>
                <a:gd name="connsiteY50" fmla="*/ 4391 h 10214"/>
                <a:gd name="connsiteX51" fmla="*/ 2881 w 12203"/>
                <a:gd name="connsiteY51" fmla="*/ 4391 h 10214"/>
                <a:gd name="connsiteX52" fmla="*/ 2881 w 12203"/>
                <a:gd name="connsiteY52" fmla="*/ 4252 h 10214"/>
                <a:gd name="connsiteX53" fmla="*/ 3152 w 12203"/>
                <a:gd name="connsiteY53" fmla="*/ 4252 h 10214"/>
                <a:gd name="connsiteX54" fmla="*/ 3152 w 12203"/>
                <a:gd name="connsiteY54" fmla="*/ 4165 h 10214"/>
                <a:gd name="connsiteX55" fmla="*/ 3233 w 12203"/>
                <a:gd name="connsiteY55" fmla="*/ 4165 h 10214"/>
                <a:gd name="connsiteX56" fmla="*/ 3233 w 12203"/>
                <a:gd name="connsiteY56" fmla="*/ 4105 h 10214"/>
                <a:gd name="connsiteX57" fmla="*/ 3256 w 12203"/>
                <a:gd name="connsiteY57" fmla="*/ 4105 h 10214"/>
                <a:gd name="connsiteX58" fmla="*/ 3256 w 12203"/>
                <a:gd name="connsiteY58" fmla="*/ 3923 h 10214"/>
                <a:gd name="connsiteX59" fmla="*/ 3332 w 12203"/>
                <a:gd name="connsiteY59" fmla="*/ 3923 h 10214"/>
                <a:gd name="connsiteX60" fmla="*/ 3332 w 12203"/>
                <a:gd name="connsiteY60" fmla="*/ 3836 h 10214"/>
                <a:gd name="connsiteX61" fmla="*/ 3621 w 12203"/>
                <a:gd name="connsiteY61" fmla="*/ 3836 h 10214"/>
                <a:gd name="connsiteX62" fmla="*/ 3621 w 12203"/>
                <a:gd name="connsiteY62" fmla="*/ 3776 h 10214"/>
                <a:gd name="connsiteX63" fmla="*/ 3644 w 12203"/>
                <a:gd name="connsiteY63" fmla="*/ 3776 h 10214"/>
                <a:gd name="connsiteX64" fmla="*/ 3644 w 12203"/>
                <a:gd name="connsiteY64" fmla="*/ 3698 h 10214"/>
                <a:gd name="connsiteX65" fmla="*/ 3689 w 12203"/>
                <a:gd name="connsiteY65" fmla="*/ 3698 h 10214"/>
                <a:gd name="connsiteX66" fmla="*/ 3689 w 12203"/>
                <a:gd name="connsiteY66" fmla="*/ 3238 h 10214"/>
                <a:gd name="connsiteX67" fmla="*/ 3720 w 12203"/>
                <a:gd name="connsiteY67" fmla="*/ 3238 h 10214"/>
                <a:gd name="connsiteX68" fmla="*/ 3720 w 12203"/>
                <a:gd name="connsiteY68" fmla="*/ 3100 h 10214"/>
                <a:gd name="connsiteX69" fmla="*/ 3757 w 12203"/>
                <a:gd name="connsiteY69" fmla="*/ 3100 h 10214"/>
                <a:gd name="connsiteX70" fmla="*/ 3757 w 12203"/>
                <a:gd name="connsiteY70" fmla="*/ 2952 h 10214"/>
                <a:gd name="connsiteX71" fmla="*/ 4077 w 12203"/>
                <a:gd name="connsiteY71" fmla="*/ 2952 h 10214"/>
                <a:gd name="connsiteX72" fmla="*/ 4077 w 12203"/>
                <a:gd name="connsiteY72" fmla="*/ 2892 h 10214"/>
                <a:gd name="connsiteX73" fmla="*/ 4121 w 12203"/>
                <a:gd name="connsiteY73" fmla="*/ 2892 h 10214"/>
                <a:gd name="connsiteX74" fmla="*/ 4121 w 12203"/>
                <a:gd name="connsiteY74" fmla="*/ 2788 h 10214"/>
                <a:gd name="connsiteX75" fmla="*/ 4150 w 12203"/>
                <a:gd name="connsiteY75" fmla="*/ 2788 h 10214"/>
                <a:gd name="connsiteX76" fmla="*/ 4150 w 12203"/>
                <a:gd name="connsiteY76" fmla="*/ 2666 h 10214"/>
                <a:gd name="connsiteX77" fmla="*/ 4181 w 12203"/>
                <a:gd name="connsiteY77" fmla="*/ 2666 h 10214"/>
                <a:gd name="connsiteX78" fmla="*/ 4181 w 12203"/>
                <a:gd name="connsiteY78" fmla="*/ 2580 h 10214"/>
                <a:gd name="connsiteX79" fmla="*/ 4213 w 12203"/>
                <a:gd name="connsiteY79" fmla="*/ 2580 h 10214"/>
                <a:gd name="connsiteX80" fmla="*/ 4213 w 12203"/>
                <a:gd name="connsiteY80" fmla="*/ 2502 h 10214"/>
                <a:gd name="connsiteX81" fmla="*/ 4330 w 12203"/>
                <a:gd name="connsiteY81" fmla="*/ 2502 h 10214"/>
                <a:gd name="connsiteX82" fmla="*/ 4330 w 12203"/>
                <a:gd name="connsiteY82" fmla="*/ 2441 h 10214"/>
                <a:gd name="connsiteX83" fmla="*/ 4559 w 12203"/>
                <a:gd name="connsiteY83" fmla="*/ 2441 h 10214"/>
                <a:gd name="connsiteX84" fmla="*/ 4559 w 12203"/>
                <a:gd name="connsiteY84" fmla="*/ 2337 h 10214"/>
                <a:gd name="connsiteX85" fmla="*/ 4619 w 12203"/>
                <a:gd name="connsiteY85" fmla="*/ 2337 h 10214"/>
                <a:gd name="connsiteX86" fmla="*/ 4619 w 12203"/>
                <a:gd name="connsiteY86" fmla="*/ 2190 h 10214"/>
                <a:gd name="connsiteX87" fmla="*/ 4651 w 12203"/>
                <a:gd name="connsiteY87" fmla="*/ 2190 h 10214"/>
                <a:gd name="connsiteX88" fmla="*/ 4651 w 12203"/>
                <a:gd name="connsiteY88" fmla="*/ 1964 h 10214"/>
                <a:gd name="connsiteX89" fmla="*/ 5003 w 12203"/>
                <a:gd name="connsiteY89" fmla="*/ 1964 h 10214"/>
                <a:gd name="connsiteX90" fmla="*/ 5003 w 12203"/>
                <a:gd name="connsiteY90" fmla="*/ 1843 h 10214"/>
                <a:gd name="connsiteX91" fmla="*/ 5070 w 12203"/>
                <a:gd name="connsiteY91" fmla="*/ 1843 h 10214"/>
                <a:gd name="connsiteX92" fmla="*/ 5070 w 12203"/>
                <a:gd name="connsiteY92" fmla="*/ 1739 h 10214"/>
                <a:gd name="connsiteX93" fmla="*/ 5211 w 12203"/>
                <a:gd name="connsiteY93" fmla="*/ 1739 h 10214"/>
                <a:gd name="connsiteX94" fmla="*/ 5211 w 12203"/>
                <a:gd name="connsiteY94" fmla="*/ 1635 h 10214"/>
                <a:gd name="connsiteX95" fmla="*/ 5508 w 12203"/>
                <a:gd name="connsiteY95" fmla="*/ 1635 h 10214"/>
                <a:gd name="connsiteX96" fmla="*/ 5508 w 12203"/>
                <a:gd name="connsiteY96" fmla="*/ 1557 h 10214"/>
                <a:gd name="connsiteX97" fmla="*/ 5563 w 12203"/>
                <a:gd name="connsiteY97" fmla="*/ 1557 h 10214"/>
                <a:gd name="connsiteX98" fmla="*/ 5563 w 12203"/>
                <a:gd name="connsiteY98" fmla="*/ 1427 h 10214"/>
                <a:gd name="connsiteX99" fmla="*/ 5978 w 12203"/>
                <a:gd name="connsiteY99" fmla="*/ 1427 h 10214"/>
                <a:gd name="connsiteX100" fmla="*/ 5978 w 12203"/>
                <a:gd name="connsiteY100" fmla="*/ 1349 h 10214"/>
                <a:gd name="connsiteX101" fmla="*/ 6027 w 12203"/>
                <a:gd name="connsiteY101" fmla="*/ 1349 h 10214"/>
                <a:gd name="connsiteX102" fmla="*/ 6027 w 12203"/>
                <a:gd name="connsiteY102" fmla="*/ 1263 h 10214"/>
                <a:gd name="connsiteX103" fmla="*/ 6371 w 12203"/>
                <a:gd name="connsiteY103" fmla="*/ 1263 h 10214"/>
                <a:gd name="connsiteX104" fmla="*/ 6371 w 12203"/>
                <a:gd name="connsiteY104" fmla="*/ 1202 h 10214"/>
                <a:gd name="connsiteX105" fmla="*/ 6452 w 12203"/>
                <a:gd name="connsiteY105" fmla="*/ 1202 h 10214"/>
                <a:gd name="connsiteX106" fmla="*/ 6452 w 12203"/>
                <a:gd name="connsiteY106" fmla="*/ 1167 h 10214"/>
                <a:gd name="connsiteX107" fmla="*/ 7354 w 12203"/>
                <a:gd name="connsiteY107" fmla="*/ 1167 h 10214"/>
                <a:gd name="connsiteX108" fmla="*/ 7354 w 12203"/>
                <a:gd name="connsiteY108" fmla="*/ 1063 h 10214"/>
                <a:gd name="connsiteX109" fmla="*/ 7445 w 12203"/>
                <a:gd name="connsiteY109" fmla="*/ 1063 h 10214"/>
                <a:gd name="connsiteX110" fmla="*/ 7445 w 12203"/>
                <a:gd name="connsiteY110" fmla="*/ 977 h 10214"/>
                <a:gd name="connsiteX111" fmla="*/ 7779 w 12203"/>
                <a:gd name="connsiteY111" fmla="*/ 977 h 10214"/>
                <a:gd name="connsiteX112" fmla="*/ 7779 w 12203"/>
                <a:gd name="connsiteY112" fmla="*/ 916 h 10214"/>
                <a:gd name="connsiteX113" fmla="*/ 7828 w 12203"/>
                <a:gd name="connsiteY113" fmla="*/ 916 h 10214"/>
                <a:gd name="connsiteX114" fmla="*/ 7828 w 12203"/>
                <a:gd name="connsiteY114" fmla="*/ 769 h 10214"/>
                <a:gd name="connsiteX115" fmla="*/ 7928 w 12203"/>
                <a:gd name="connsiteY115" fmla="*/ 769 h 10214"/>
                <a:gd name="connsiteX116" fmla="*/ 7928 w 12203"/>
                <a:gd name="connsiteY116" fmla="*/ 673 h 10214"/>
                <a:gd name="connsiteX117" fmla="*/ 8290 w 12203"/>
                <a:gd name="connsiteY117" fmla="*/ 673 h 10214"/>
                <a:gd name="connsiteX118" fmla="*/ 8290 w 12203"/>
                <a:gd name="connsiteY118" fmla="*/ 630 h 10214"/>
                <a:gd name="connsiteX119" fmla="*/ 8352 w 12203"/>
                <a:gd name="connsiteY119" fmla="*/ 630 h 10214"/>
                <a:gd name="connsiteX120" fmla="*/ 8352 w 12203"/>
                <a:gd name="connsiteY120" fmla="*/ 509 h 10214"/>
                <a:gd name="connsiteX121" fmla="*/ 8686 w 12203"/>
                <a:gd name="connsiteY121" fmla="*/ 509 h 10214"/>
                <a:gd name="connsiteX122" fmla="*/ 8686 w 12203"/>
                <a:gd name="connsiteY122" fmla="*/ 439 h 10214"/>
                <a:gd name="connsiteX123" fmla="*/ 8717 w 12203"/>
                <a:gd name="connsiteY123" fmla="*/ 439 h 10214"/>
                <a:gd name="connsiteX124" fmla="*/ 8717 w 12203"/>
                <a:gd name="connsiteY124" fmla="*/ 379 h 10214"/>
                <a:gd name="connsiteX125" fmla="*/ 9184 w 12203"/>
                <a:gd name="connsiteY125" fmla="*/ 379 h 10214"/>
                <a:gd name="connsiteX126" fmla="*/ 9184 w 12203"/>
                <a:gd name="connsiteY126" fmla="*/ 275 h 10214"/>
                <a:gd name="connsiteX127" fmla="*/ 9486 w 12203"/>
                <a:gd name="connsiteY127" fmla="*/ 275 h 10214"/>
                <a:gd name="connsiteX128" fmla="*/ 9486 w 12203"/>
                <a:gd name="connsiteY128" fmla="*/ 214 h 10214"/>
                <a:gd name="connsiteX129" fmla="*/ 10311 w 12203"/>
                <a:gd name="connsiteY129" fmla="*/ 244 h 10214"/>
                <a:gd name="connsiteX130" fmla="*/ 11423 w 12203"/>
                <a:gd name="connsiteY130" fmla="*/ 277 h 10214"/>
                <a:gd name="connsiteX131" fmla="*/ 11428 w 12203"/>
                <a:gd name="connsiteY131" fmla="*/ 188 h 10214"/>
                <a:gd name="connsiteX132" fmla="*/ 12203 w 12203"/>
                <a:gd name="connsiteY132" fmla="*/ 187 h 10214"/>
                <a:gd name="connsiteX133" fmla="*/ 12197 w 12203"/>
                <a:gd name="connsiteY133" fmla="*/ 0 h 10214"/>
                <a:gd name="connsiteX0" fmla="*/ 0 w 12203"/>
                <a:gd name="connsiteY0" fmla="*/ 10214 h 10214"/>
                <a:gd name="connsiteX1" fmla="*/ 451 w 12203"/>
                <a:gd name="connsiteY1" fmla="*/ 10214 h 10214"/>
                <a:gd name="connsiteX2" fmla="*/ 451 w 12203"/>
                <a:gd name="connsiteY2" fmla="*/ 10093 h 10214"/>
                <a:gd name="connsiteX3" fmla="*/ 912 w 12203"/>
                <a:gd name="connsiteY3" fmla="*/ 10093 h 10214"/>
                <a:gd name="connsiteX4" fmla="*/ 912 w 12203"/>
                <a:gd name="connsiteY4" fmla="*/ 9616 h 10214"/>
                <a:gd name="connsiteX5" fmla="*/ 925 w 12203"/>
                <a:gd name="connsiteY5" fmla="*/ 9616 h 10214"/>
                <a:gd name="connsiteX6" fmla="*/ 925 w 12203"/>
                <a:gd name="connsiteY6" fmla="*/ 8715 h 10214"/>
                <a:gd name="connsiteX7" fmla="*/ 949 w 12203"/>
                <a:gd name="connsiteY7" fmla="*/ 8715 h 10214"/>
                <a:gd name="connsiteX8" fmla="*/ 949 w 12203"/>
                <a:gd name="connsiteY8" fmla="*/ 8386 h 10214"/>
                <a:gd name="connsiteX9" fmla="*/ 998 w 12203"/>
                <a:gd name="connsiteY9" fmla="*/ 8386 h 10214"/>
                <a:gd name="connsiteX10" fmla="*/ 998 w 12203"/>
                <a:gd name="connsiteY10" fmla="*/ 8221 h 10214"/>
                <a:gd name="connsiteX11" fmla="*/ 1228 w 12203"/>
                <a:gd name="connsiteY11" fmla="*/ 8221 h 10214"/>
                <a:gd name="connsiteX12" fmla="*/ 1228 w 12203"/>
                <a:gd name="connsiteY12" fmla="*/ 8134 h 10214"/>
                <a:gd name="connsiteX13" fmla="*/ 1356 w 12203"/>
                <a:gd name="connsiteY13" fmla="*/ 8134 h 10214"/>
                <a:gd name="connsiteX14" fmla="*/ 1356 w 12203"/>
                <a:gd name="connsiteY14" fmla="*/ 7684 h 10214"/>
                <a:gd name="connsiteX15" fmla="*/ 1405 w 12203"/>
                <a:gd name="connsiteY15" fmla="*/ 7684 h 10214"/>
                <a:gd name="connsiteX16" fmla="*/ 1405 w 12203"/>
                <a:gd name="connsiteY16" fmla="*/ 7008 h 10214"/>
                <a:gd name="connsiteX17" fmla="*/ 1431 w 12203"/>
                <a:gd name="connsiteY17" fmla="*/ 7008 h 10214"/>
                <a:gd name="connsiteX18" fmla="*/ 1431 w 12203"/>
                <a:gd name="connsiteY18" fmla="*/ 6904 h 10214"/>
                <a:gd name="connsiteX19" fmla="*/ 1788 w 12203"/>
                <a:gd name="connsiteY19" fmla="*/ 6904 h 10214"/>
                <a:gd name="connsiteX20" fmla="*/ 1788 w 12203"/>
                <a:gd name="connsiteY20" fmla="*/ 6618 h 10214"/>
                <a:gd name="connsiteX21" fmla="*/ 1838 w 12203"/>
                <a:gd name="connsiteY21" fmla="*/ 6618 h 10214"/>
                <a:gd name="connsiteX22" fmla="*/ 1838 w 12203"/>
                <a:gd name="connsiteY22" fmla="*/ 6306 h 10214"/>
                <a:gd name="connsiteX23" fmla="*/ 1874 w 12203"/>
                <a:gd name="connsiteY23" fmla="*/ 6306 h 10214"/>
                <a:gd name="connsiteX24" fmla="*/ 1874 w 12203"/>
                <a:gd name="connsiteY24" fmla="*/ 6081 h 10214"/>
                <a:gd name="connsiteX25" fmla="*/ 1900 w 12203"/>
                <a:gd name="connsiteY25" fmla="*/ 6081 h 10214"/>
                <a:gd name="connsiteX26" fmla="*/ 1900 w 12203"/>
                <a:gd name="connsiteY26" fmla="*/ 5873 h 10214"/>
                <a:gd name="connsiteX27" fmla="*/ 1937 w 12203"/>
                <a:gd name="connsiteY27" fmla="*/ 5873 h 10214"/>
                <a:gd name="connsiteX28" fmla="*/ 1937 w 12203"/>
                <a:gd name="connsiteY28" fmla="*/ 5829 h 10214"/>
                <a:gd name="connsiteX29" fmla="*/ 2028 w 12203"/>
                <a:gd name="connsiteY29" fmla="*/ 5829 h 10214"/>
                <a:gd name="connsiteX30" fmla="*/ 2028 w 12203"/>
                <a:gd name="connsiteY30" fmla="*/ 5751 h 10214"/>
                <a:gd name="connsiteX31" fmla="*/ 2271 w 12203"/>
                <a:gd name="connsiteY31" fmla="*/ 5751 h 10214"/>
                <a:gd name="connsiteX32" fmla="*/ 2271 w 12203"/>
                <a:gd name="connsiteY32" fmla="*/ 5604 h 10214"/>
                <a:gd name="connsiteX33" fmla="*/ 2294 w 12203"/>
                <a:gd name="connsiteY33" fmla="*/ 5604 h 10214"/>
                <a:gd name="connsiteX34" fmla="*/ 2294 w 12203"/>
                <a:gd name="connsiteY34" fmla="*/ 5465 h 10214"/>
                <a:gd name="connsiteX35" fmla="*/ 2320 w 12203"/>
                <a:gd name="connsiteY35" fmla="*/ 5465 h 10214"/>
                <a:gd name="connsiteX36" fmla="*/ 2320 w 12203"/>
                <a:gd name="connsiteY36" fmla="*/ 5257 h 10214"/>
                <a:gd name="connsiteX37" fmla="*/ 2338 w 12203"/>
                <a:gd name="connsiteY37" fmla="*/ 5257 h 10214"/>
                <a:gd name="connsiteX38" fmla="*/ 2338 w 12203"/>
                <a:gd name="connsiteY38" fmla="*/ 5093 h 10214"/>
                <a:gd name="connsiteX39" fmla="*/ 2362 w 12203"/>
                <a:gd name="connsiteY39" fmla="*/ 5093 h 10214"/>
                <a:gd name="connsiteX40" fmla="*/ 2362 w 12203"/>
                <a:gd name="connsiteY40" fmla="*/ 4885 h 10214"/>
                <a:gd name="connsiteX41" fmla="*/ 2393 w 12203"/>
                <a:gd name="connsiteY41" fmla="*/ 4885 h 10214"/>
                <a:gd name="connsiteX42" fmla="*/ 2393 w 12203"/>
                <a:gd name="connsiteY42" fmla="*/ 4824 h 10214"/>
                <a:gd name="connsiteX43" fmla="*/ 2690 w 12203"/>
                <a:gd name="connsiteY43" fmla="*/ 4824 h 10214"/>
                <a:gd name="connsiteX44" fmla="*/ 2690 w 12203"/>
                <a:gd name="connsiteY44" fmla="*/ 4720 h 10214"/>
                <a:gd name="connsiteX45" fmla="*/ 2750 w 12203"/>
                <a:gd name="connsiteY45" fmla="*/ 4720 h 10214"/>
                <a:gd name="connsiteX46" fmla="*/ 2750 w 12203"/>
                <a:gd name="connsiteY46" fmla="*/ 4616 h 10214"/>
                <a:gd name="connsiteX47" fmla="*/ 2782 w 12203"/>
                <a:gd name="connsiteY47" fmla="*/ 4616 h 10214"/>
                <a:gd name="connsiteX48" fmla="*/ 2782 w 12203"/>
                <a:gd name="connsiteY48" fmla="*/ 4521 h 10214"/>
                <a:gd name="connsiteX49" fmla="*/ 2808 w 12203"/>
                <a:gd name="connsiteY49" fmla="*/ 4521 h 10214"/>
                <a:gd name="connsiteX50" fmla="*/ 2808 w 12203"/>
                <a:gd name="connsiteY50" fmla="*/ 4391 h 10214"/>
                <a:gd name="connsiteX51" fmla="*/ 2881 w 12203"/>
                <a:gd name="connsiteY51" fmla="*/ 4391 h 10214"/>
                <a:gd name="connsiteX52" fmla="*/ 2881 w 12203"/>
                <a:gd name="connsiteY52" fmla="*/ 4252 h 10214"/>
                <a:gd name="connsiteX53" fmla="*/ 3152 w 12203"/>
                <a:gd name="connsiteY53" fmla="*/ 4252 h 10214"/>
                <a:gd name="connsiteX54" fmla="*/ 3152 w 12203"/>
                <a:gd name="connsiteY54" fmla="*/ 4165 h 10214"/>
                <a:gd name="connsiteX55" fmla="*/ 3233 w 12203"/>
                <a:gd name="connsiteY55" fmla="*/ 4165 h 10214"/>
                <a:gd name="connsiteX56" fmla="*/ 3233 w 12203"/>
                <a:gd name="connsiteY56" fmla="*/ 4105 h 10214"/>
                <a:gd name="connsiteX57" fmla="*/ 3256 w 12203"/>
                <a:gd name="connsiteY57" fmla="*/ 4105 h 10214"/>
                <a:gd name="connsiteX58" fmla="*/ 3256 w 12203"/>
                <a:gd name="connsiteY58" fmla="*/ 3923 h 10214"/>
                <a:gd name="connsiteX59" fmla="*/ 3332 w 12203"/>
                <a:gd name="connsiteY59" fmla="*/ 3923 h 10214"/>
                <a:gd name="connsiteX60" fmla="*/ 3332 w 12203"/>
                <a:gd name="connsiteY60" fmla="*/ 3836 h 10214"/>
                <a:gd name="connsiteX61" fmla="*/ 3621 w 12203"/>
                <a:gd name="connsiteY61" fmla="*/ 3836 h 10214"/>
                <a:gd name="connsiteX62" fmla="*/ 3621 w 12203"/>
                <a:gd name="connsiteY62" fmla="*/ 3776 h 10214"/>
                <a:gd name="connsiteX63" fmla="*/ 3644 w 12203"/>
                <a:gd name="connsiteY63" fmla="*/ 3776 h 10214"/>
                <a:gd name="connsiteX64" fmla="*/ 3644 w 12203"/>
                <a:gd name="connsiteY64" fmla="*/ 3698 h 10214"/>
                <a:gd name="connsiteX65" fmla="*/ 3689 w 12203"/>
                <a:gd name="connsiteY65" fmla="*/ 3698 h 10214"/>
                <a:gd name="connsiteX66" fmla="*/ 3689 w 12203"/>
                <a:gd name="connsiteY66" fmla="*/ 3238 h 10214"/>
                <a:gd name="connsiteX67" fmla="*/ 3720 w 12203"/>
                <a:gd name="connsiteY67" fmla="*/ 3238 h 10214"/>
                <a:gd name="connsiteX68" fmla="*/ 3720 w 12203"/>
                <a:gd name="connsiteY68" fmla="*/ 3100 h 10214"/>
                <a:gd name="connsiteX69" fmla="*/ 3757 w 12203"/>
                <a:gd name="connsiteY69" fmla="*/ 3100 h 10214"/>
                <a:gd name="connsiteX70" fmla="*/ 3757 w 12203"/>
                <a:gd name="connsiteY70" fmla="*/ 2952 h 10214"/>
                <a:gd name="connsiteX71" fmla="*/ 4077 w 12203"/>
                <a:gd name="connsiteY71" fmla="*/ 2952 h 10214"/>
                <a:gd name="connsiteX72" fmla="*/ 4077 w 12203"/>
                <a:gd name="connsiteY72" fmla="*/ 2892 h 10214"/>
                <a:gd name="connsiteX73" fmla="*/ 4121 w 12203"/>
                <a:gd name="connsiteY73" fmla="*/ 2892 h 10214"/>
                <a:gd name="connsiteX74" fmla="*/ 4121 w 12203"/>
                <a:gd name="connsiteY74" fmla="*/ 2788 h 10214"/>
                <a:gd name="connsiteX75" fmla="*/ 4150 w 12203"/>
                <a:gd name="connsiteY75" fmla="*/ 2788 h 10214"/>
                <a:gd name="connsiteX76" fmla="*/ 4150 w 12203"/>
                <a:gd name="connsiteY76" fmla="*/ 2666 h 10214"/>
                <a:gd name="connsiteX77" fmla="*/ 4181 w 12203"/>
                <a:gd name="connsiteY77" fmla="*/ 2666 h 10214"/>
                <a:gd name="connsiteX78" fmla="*/ 4181 w 12203"/>
                <a:gd name="connsiteY78" fmla="*/ 2580 h 10214"/>
                <a:gd name="connsiteX79" fmla="*/ 4213 w 12203"/>
                <a:gd name="connsiteY79" fmla="*/ 2580 h 10214"/>
                <a:gd name="connsiteX80" fmla="*/ 4213 w 12203"/>
                <a:gd name="connsiteY80" fmla="*/ 2502 h 10214"/>
                <a:gd name="connsiteX81" fmla="*/ 4330 w 12203"/>
                <a:gd name="connsiteY81" fmla="*/ 2502 h 10214"/>
                <a:gd name="connsiteX82" fmla="*/ 4330 w 12203"/>
                <a:gd name="connsiteY82" fmla="*/ 2441 h 10214"/>
                <a:gd name="connsiteX83" fmla="*/ 4559 w 12203"/>
                <a:gd name="connsiteY83" fmla="*/ 2441 h 10214"/>
                <a:gd name="connsiteX84" fmla="*/ 4559 w 12203"/>
                <a:gd name="connsiteY84" fmla="*/ 2337 h 10214"/>
                <a:gd name="connsiteX85" fmla="*/ 4619 w 12203"/>
                <a:gd name="connsiteY85" fmla="*/ 2337 h 10214"/>
                <a:gd name="connsiteX86" fmla="*/ 4619 w 12203"/>
                <a:gd name="connsiteY86" fmla="*/ 2190 h 10214"/>
                <a:gd name="connsiteX87" fmla="*/ 4651 w 12203"/>
                <a:gd name="connsiteY87" fmla="*/ 2190 h 10214"/>
                <a:gd name="connsiteX88" fmla="*/ 4651 w 12203"/>
                <a:gd name="connsiteY88" fmla="*/ 1964 h 10214"/>
                <a:gd name="connsiteX89" fmla="*/ 5003 w 12203"/>
                <a:gd name="connsiteY89" fmla="*/ 1964 h 10214"/>
                <a:gd name="connsiteX90" fmla="*/ 5003 w 12203"/>
                <a:gd name="connsiteY90" fmla="*/ 1843 h 10214"/>
                <a:gd name="connsiteX91" fmla="*/ 5070 w 12203"/>
                <a:gd name="connsiteY91" fmla="*/ 1843 h 10214"/>
                <a:gd name="connsiteX92" fmla="*/ 5070 w 12203"/>
                <a:gd name="connsiteY92" fmla="*/ 1739 h 10214"/>
                <a:gd name="connsiteX93" fmla="*/ 5211 w 12203"/>
                <a:gd name="connsiteY93" fmla="*/ 1739 h 10214"/>
                <a:gd name="connsiteX94" fmla="*/ 5211 w 12203"/>
                <a:gd name="connsiteY94" fmla="*/ 1635 h 10214"/>
                <a:gd name="connsiteX95" fmla="*/ 5508 w 12203"/>
                <a:gd name="connsiteY95" fmla="*/ 1635 h 10214"/>
                <a:gd name="connsiteX96" fmla="*/ 5508 w 12203"/>
                <a:gd name="connsiteY96" fmla="*/ 1557 h 10214"/>
                <a:gd name="connsiteX97" fmla="*/ 5563 w 12203"/>
                <a:gd name="connsiteY97" fmla="*/ 1557 h 10214"/>
                <a:gd name="connsiteX98" fmla="*/ 5563 w 12203"/>
                <a:gd name="connsiteY98" fmla="*/ 1427 h 10214"/>
                <a:gd name="connsiteX99" fmla="*/ 5978 w 12203"/>
                <a:gd name="connsiteY99" fmla="*/ 1427 h 10214"/>
                <a:gd name="connsiteX100" fmla="*/ 5978 w 12203"/>
                <a:gd name="connsiteY100" fmla="*/ 1349 h 10214"/>
                <a:gd name="connsiteX101" fmla="*/ 6027 w 12203"/>
                <a:gd name="connsiteY101" fmla="*/ 1349 h 10214"/>
                <a:gd name="connsiteX102" fmla="*/ 6027 w 12203"/>
                <a:gd name="connsiteY102" fmla="*/ 1263 h 10214"/>
                <a:gd name="connsiteX103" fmla="*/ 6371 w 12203"/>
                <a:gd name="connsiteY103" fmla="*/ 1263 h 10214"/>
                <a:gd name="connsiteX104" fmla="*/ 6371 w 12203"/>
                <a:gd name="connsiteY104" fmla="*/ 1202 h 10214"/>
                <a:gd name="connsiteX105" fmla="*/ 6452 w 12203"/>
                <a:gd name="connsiteY105" fmla="*/ 1202 h 10214"/>
                <a:gd name="connsiteX106" fmla="*/ 6452 w 12203"/>
                <a:gd name="connsiteY106" fmla="*/ 1167 h 10214"/>
                <a:gd name="connsiteX107" fmla="*/ 7354 w 12203"/>
                <a:gd name="connsiteY107" fmla="*/ 1167 h 10214"/>
                <a:gd name="connsiteX108" fmla="*/ 7354 w 12203"/>
                <a:gd name="connsiteY108" fmla="*/ 1063 h 10214"/>
                <a:gd name="connsiteX109" fmla="*/ 7445 w 12203"/>
                <a:gd name="connsiteY109" fmla="*/ 1063 h 10214"/>
                <a:gd name="connsiteX110" fmla="*/ 7445 w 12203"/>
                <a:gd name="connsiteY110" fmla="*/ 977 h 10214"/>
                <a:gd name="connsiteX111" fmla="*/ 7779 w 12203"/>
                <a:gd name="connsiteY111" fmla="*/ 977 h 10214"/>
                <a:gd name="connsiteX112" fmla="*/ 7779 w 12203"/>
                <a:gd name="connsiteY112" fmla="*/ 916 h 10214"/>
                <a:gd name="connsiteX113" fmla="*/ 7828 w 12203"/>
                <a:gd name="connsiteY113" fmla="*/ 916 h 10214"/>
                <a:gd name="connsiteX114" fmla="*/ 7828 w 12203"/>
                <a:gd name="connsiteY114" fmla="*/ 769 h 10214"/>
                <a:gd name="connsiteX115" fmla="*/ 7928 w 12203"/>
                <a:gd name="connsiteY115" fmla="*/ 769 h 10214"/>
                <a:gd name="connsiteX116" fmla="*/ 7928 w 12203"/>
                <a:gd name="connsiteY116" fmla="*/ 673 h 10214"/>
                <a:gd name="connsiteX117" fmla="*/ 8290 w 12203"/>
                <a:gd name="connsiteY117" fmla="*/ 673 h 10214"/>
                <a:gd name="connsiteX118" fmla="*/ 8290 w 12203"/>
                <a:gd name="connsiteY118" fmla="*/ 630 h 10214"/>
                <a:gd name="connsiteX119" fmla="*/ 8352 w 12203"/>
                <a:gd name="connsiteY119" fmla="*/ 630 h 10214"/>
                <a:gd name="connsiteX120" fmla="*/ 8352 w 12203"/>
                <a:gd name="connsiteY120" fmla="*/ 509 h 10214"/>
                <a:gd name="connsiteX121" fmla="*/ 8686 w 12203"/>
                <a:gd name="connsiteY121" fmla="*/ 509 h 10214"/>
                <a:gd name="connsiteX122" fmla="*/ 8686 w 12203"/>
                <a:gd name="connsiteY122" fmla="*/ 439 h 10214"/>
                <a:gd name="connsiteX123" fmla="*/ 8717 w 12203"/>
                <a:gd name="connsiteY123" fmla="*/ 439 h 10214"/>
                <a:gd name="connsiteX124" fmla="*/ 8717 w 12203"/>
                <a:gd name="connsiteY124" fmla="*/ 379 h 10214"/>
                <a:gd name="connsiteX125" fmla="*/ 9184 w 12203"/>
                <a:gd name="connsiteY125" fmla="*/ 379 h 10214"/>
                <a:gd name="connsiteX126" fmla="*/ 9184 w 12203"/>
                <a:gd name="connsiteY126" fmla="*/ 275 h 10214"/>
                <a:gd name="connsiteX127" fmla="*/ 9486 w 12203"/>
                <a:gd name="connsiteY127" fmla="*/ 275 h 10214"/>
                <a:gd name="connsiteX128" fmla="*/ 9486 w 12203"/>
                <a:gd name="connsiteY128" fmla="*/ 214 h 10214"/>
                <a:gd name="connsiteX129" fmla="*/ 10311 w 12203"/>
                <a:gd name="connsiteY129" fmla="*/ 244 h 10214"/>
                <a:gd name="connsiteX130" fmla="*/ 11423 w 12203"/>
                <a:gd name="connsiteY130" fmla="*/ 277 h 10214"/>
                <a:gd name="connsiteX131" fmla="*/ 11428 w 12203"/>
                <a:gd name="connsiteY131" fmla="*/ 188 h 10214"/>
                <a:gd name="connsiteX132" fmla="*/ 12203 w 12203"/>
                <a:gd name="connsiteY132" fmla="*/ 187 h 10214"/>
                <a:gd name="connsiteX133" fmla="*/ 12197 w 12203"/>
                <a:gd name="connsiteY133" fmla="*/ 0 h 10214"/>
                <a:gd name="connsiteX0" fmla="*/ 0 w 12203"/>
                <a:gd name="connsiteY0" fmla="*/ 10214 h 10214"/>
                <a:gd name="connsiteX1" fmla="*/ 451 w 12203"/>
                <a:gd name="connsiteY1" fmla="*/ 10214 h 10214"/>
                <a:gd name="connsiteX2" fmla="*/ 451 w 12203"/>
                <a:gd name="connsiteY2" fmla="*/ 10093 h 10214"/>
                <a:gd name="connsiteX3" fmla="*/ 912 w 12203"/>
                <a:gd name="connsiteY3" fmla="*/ 10093 h 10214"/>
                <a:gd name="connsiteX4" fmla="*/ 912 w 12203"/>
                <a:gd name="connsiteY4" fmla="*/ 9616 h 10214"/>
                <a:gd name="connsiteX5" fmla="*/ 925 w 12203"/>
                <a:gd name="connsiteY5" fmla="*/ 9616 h 10214"/>
                <a:gd name="connsiteX6" fmla="*/ 925 w 12203"/>
                <a:gd name="connsiteY6" fmla="*/ 8715 h 10214"/>
                <a:gd name="connsiteX7" fmla="*/ 949 w 12203"/>
                <a:gd name="connsiteY7" fmla="*/ 8715 h 10214"/>
                <a:gd name="connsiteX8" fmla="*/ 949 w 12203"/>
                <a:gd name="connsiteY8" fmla="*/ 8386 h 10214"/>
                <a:gd name="connsiteX9" fmla="*/ 998 w 12203"/>
                <a:gd name="connsiteY9" fmla="*/ 8386 h 10214"/>
                <a:gd name="connsiteX10" fmla="*/ 998 w 12203"/>
                <a:gd name="connsiteY10" fmla="*/ 8221 h 10214"/>
                <a:gd name="connsiteX11" fmla="*/ 1228 w 12203"/>
                <a:gd name="connsiteY11" fmla="*/ 8221 h 10214"/>
                <a:gd name="connsiteX12" fmla="*/ 1228 w 12203"/>
                <a:gd name="connsiteY12" fmla="*/ 8134 h 10214"/>
                <a:gd name="connsiteX13" fmla="*/ 1356 w 12203"/>
                <a:gd name="connsiteY13" fmla="*/ 8134 h 10214"/>
                <a:gd name="connsiteX14" fmla="*/ 1356 w 12203"/>
                <a:gd name="connsiteY14" fmla="*/ 7684 h 10214"/>
                <a:gd name="connsiteX15" fmla="*/ 1405 w 12203"/>
                <a:gd name="connsiteY15" fmla="*/ 7684 h 10214"/>
                <a:gd name="connsiteX16" fmla="*/ 1405 w 12203"/>
                <a:gd name="connsiteY16" fmla="*/ 7008 h 10214"/>
                <a:gd name="connsiteX17" fmla="*/ 1431 w 12203"/>
                <a:gd name="connsiteY17" fmla="*/ 7008 h 10214"/>
                <a:gd name="connsiteX18" fmla="*/ 1431 w 12203"/>
                <a:gd name="connsiteY18" fmla="*/ 6904 h 10214"/>
                <a:gd name="connsiteX19" fmla="*/ 1788 w 12203"/>
                <a:gd name="connsiteY19" fmla="*/ 6904 h 10214"/>
                <a:gd name="connsiteX20" fmla="*/ 1788 w 12203"/>
                <a:gd name="connsiteY20" fmla="*/ 6618 h 10214"/>
                <a:gd name="connsiteX21" fmla="*/ 1838 w 12203"/>
                <a:gd name="connsiteY21" fmla="*/ 6618 h 10214"/>
                <a:gd name="connsiteX22" fmla="*/ 1838 w 12203"/>
                <a:gd name="connsiteY22" fmla="*/ 6306 h 10214"/>
                <a:gd name="connsiteX23" fmla="*/ 1874 w 12203"/>
                <a:gd name="connsiteY23" fmla="*/ 6306 h 10214"/>
                <a:gd name="connsiteX24" fmla="*/ 1874 w 12203"/>
                <a:gd name="connsiteY24" fmla="*/ 6081 h 10214"/>
                <a:gd name="connsiteX25" fmla="*/ 1900 w 12203"/>
                <a:gd name="connsiteY25" fmla="*/ 6081 h 10214"/>
                <a:gd name="connsiteX26" fmla="*/ 1900 w 12203"/>
                <a:gd name="connsiteY26" fmla="*/ 5873 h 10214"/>
                <a:gd name="connsiteX27" fmla="*/ 1937 w 12203"/>
                <a:gd name="connsiteY27" fmla="*/ 5873 h 10214"/>
                <a:gd name="connsiteX28" fmla="*/ 1937 w 12203"/>
                <a:gd name="connsiteY28" fmla="*/ 5829 h 10214"/>
                <a:gd name="connsiteX29" fmla="*/ 2028 w 12203"/>
                <a:gd name="connsiteY29" fmla="*/ 5829 h 10214"/>
                <a:gd name="connsiteX30" fmla="*/ 2028 w 12203"/>
                <a:gd name="connsiteY30" fmla="*/ 5751 h 10214"/>
                <a:gd name="connsiteX31" fmla="*/ 2271 w 12203"/>
                <a:gd name="connsiteY31" fmla="*/ 5751 h 10214"/>
                <a:gd name="connsiteX32" fmla="*/ 2271 w 12203"/>
                <a:gd name="connsiteY32" fmla="*/ 5604 h 10214"/>
                <a:gd name="connsiteX33" fmla="*/ 2294 w 12203"/>
                <a:gd name="connsiteY33" fmla="*/ 5604 h 10214"/>
                <a:gd name="connsiteX34" fmla="*/ 2294 w 12203"/>
                <a:gd name="connsiteY34" fmla="*/ 5465 h 10214"/>
                <a:gd name="connsiteX35" fmla="*/ 2320 w 12203"/>
                <a:gd name="connsiteY35" fmla="*/ 5465 h 10214"/>
                <a:gd name="connsiteX36" fmla="*/ 2320 w 12203"/>
                <a:gd name="connsiteY36" fmla="*/ 5257 h 10214"/>
                <a:gd name="connsiteX37" fmla="*/ 2338 w 12203"/>
                <a:gd name="connsiteY37" fmla="*/ 5257 h 10214"/>
                <a:gd name="connsiteX38" fmla="*/ 2338 w 12203"/>
                <a:gd name="connsiteY38" fmla="*/ 5093 h 10214"/>
                <a:gd name="connsiteX39" fmla="*/ 2362 w 12203"/>
                <a:gd name="connsiteY39" fmla="*/ 5093 h 10214"/>
                <a:gd name="connsiteX40" fmla="*/ 2362 w 12203"/>
                <a:gd name="connsiteY40" fmla="*/ 4885 h 10214"/>
                <a:gd name="connsiteX41" fmla="*/ 2393 w 12203"/>
                <a:gd name="connsiteY41" fmla="*/ 4885 h 10214"/>
                <a:gd name="connsiteX42" fmla="*/ 2393 w 12203"/>
                <a:gd name="connsiteY42" fmla="*/ 4824 h 10214"/>
                <a:gd name="connsiteX43" fmla="*/ 2690 w 12203"/>
                <a:gd name="connsiteY43" fmla="*/ 4824 h 10214"/>
                <a:gd name="connsiteX44" fmla="*/ 2690 w 12203"/>
                <a:gd name="connsiteY44" fmla="*/ 4720 h 10214"/>
                <a:gd name="connsiteX45" fmla="*/ 2750 w 12203"/>
                <a:gd name="connsiteY45" fmla="*/ 4720 h 10214"/>
                <a:gd name="connsiteX46" fmla="*/ 2750 w 12203"/>
                <a:gd name="connsiteY46" fmla="*/ 4616 h 10214"/>
                <a:gd name="connsiteX47" fmla="*/ 2782 w 12203"/>
                <a:gd name="connsiteY47" fmla="*/ 4616 h 10214"/>
                <a:gd name="connsiteX48" fmla="*/ 2782 w 12203"/>
                <a:gd name="connsiteY48" fmla="*/ 4521 h 10214"/>
                <a:gd name="connsiteX49" fmla="*/ 2808 w 12203"/>
                <a:gd name="connsiteY49" fmla="*/ 4521 h 10214"/>
                <a:gd name="connsiteX50" fmla="*/ 2808 w 12203"/>
                <a:gd name="connsiteY50" fmla="*/ 4391 h 10214"/>
                <a:gd name="connsiteX51" fmla="*/ 2881 w 12203"/>
                <a:gd name="connsiteY51" fmla="*/ 4391 h 10214"/>
                <a:gd name="connsiteX52" fmla="*/ 2881 w 12203"/>
                <a:gd name="connsiteY52" fmla="*/ 4252 h 10214"/>
                <a:gd name="connsiteX53" fmla="*/ 3152 w 12203"/>
                <a:gd name="connsiteY53" fmla="*/ 4252 h 10214"/>
                <a:gd name="connsiteX54" fmla="*/ 3152 w 12203"/>
                <a:gd name="connsiteY54" fmla="*/ 4165 h 10214"/>
                <a:gd name="connsiteX55" fmla="*/ 3233 w 12203"/>
                <a:gd name="connsiteY55" fmla="*/ 4165 h 10214"/>
                <a:gd name="connsiteX56" fmla="*/ 3233 w 12203"/>
                <a:gd name="connsiteY56" fmla="*/ 4105 h 10214"/>
                <a:gd name="connsiteX57" fmla="*/ 3256 w 12203"/>
                <a:gd name="connsiteY57" fmla="*/ 4105 h 10214"/>
                <a:gd name="connsiteX58" fmla="*/ 3256 w 12203"/>
                <a:gd name="connsiteY58" fmla="*/ 3923 h 10214"/>
                <a:gd name="connsiteX59" fmla="*/ 3332 w 12203"/>
                <a:gd name="connsiteY59" fmla="*/ 3923 h 10214"/>
                <a:gd name="connsiteX60" fmla="*/ 3332 w 12203"/>
                <a:gd name="connsiteY60" fmla="*/ 3836 h 10214"/>
                <a:gd name="connsiteX61" fmla="*/ 3621 w 12203"/>
                <a:gd name="connsiteY61" fmla="*/ 3836 h 10214"/>
                <a:gd name="connsiteX62" fmla="*/ 3621 w 12203"/>
                <a:gd name="connsiteY62" fmla="*/ 3776 h 10214"/>
                <a:gd name="connsiteX63" fmla="*/ 3644 w 12203"/>
                <a:gd name="connsiteY63" fmla="*/ 3776 h 10214"/>
                <a:gd name="connsiteX64" fmla="*/ 3644 w 12203"/>
                <a:gd name="connsiteY64" fmla="*/ 3698 h 10214"/>
                <a:gd name="connsiteX65" fmla="*/ 3689 w 12203"/>
                <a:gd name="connsiteY65" fmla="*/ 3698 h 10214"/>
                <a:gd name="connsiteX66" fmla="*/ 3689 w 12203"/>
                <a:gd name="connsiteY66" fmla="*/ 3238 h 10214"/>
                <a:gd name="connsiteX67" fmla="*/ 3720 w 12203"/>
                <a:gd name="connsiteY67" fmla="*/ 3238 h 10214"/>
                <a:gd name="connsiteX68" fmla="*/ 3720 w 12203"/>
                <a:gd name="connsiteY68" fmla="*/ 3100 h 10214"/>
                <a:gd name="connsiteX69" fmla="*/ 3757 w 12203"/>
                <a:gd name="connsiteY69" fmla="*/ 3100 h 10214"/>
                <a:gd name="connsiteX70" fmla="*/ 3757 w 12203"/>
                <a:gd name="connsiteY70" fmla="*/ 2952 h 10214"/>
                <a:gd name="connsiteX71" fmla="*/ 4077 w 12203"/>
                <a:gd name="connsiteY71" fmla="*/ 2952 h 10214"/>
                <a:gd name="connsiteX72" fmla="*/ 4077 w 12203"/>
                <a:gd name="connsiteY72" fmla="*/ 2892 h 10214"/>
                <a:gd name="connsiteX73" fmla="*/ 4121 w 12203"/>
                <a:gd name="connsiteY73" fmla="*/ 2892 h 10214"/>
                <a:gd name="connsiteX74" fmla="*/ 4121 w 12203"/>
                <a:gd name="connsiteY74" fmla="*/ 2788 h 10214"/>
                <a:gd name="connsiteX75" fmla="*/ 4150 w 12203"/>
                <a:gd name="connsiteY75" fmla="*/ 2788 h 10214"/>
                <a:gd name="connsiteX76" fmla="*/ 4150 w 12203"/>
                <a:gd name="connsiteY76" fmla="*/ 2666 h 10214"/>
                <a:gd name="connsiteX77" fmla="*/ 4181 w 12203"/>
                <a:gd name="connsiteY77" fmla="*/ 2666 h 10214"/>
                <a:gd name="connsiteX78" fmla="*/ 4181 w 12203"/>
                <a:gd name="connsiteY78" fmla="*/ 2580 h 10214"/>
                <a:gd name="connsiteX79" fmla="*/ 4213 w 12203"/>
                <a:gd name="connsiteY79" fmla="*/ 2580 h 10214"/>
                <a:gd name="connsiteX80" fmla="*/ 4213 w 12203"/>
                <a:gd name="connsiteY80" fmla="*/ 2502 h 10214"/>
                <a:gd name="connsiteX81" fmla="*/ 4330 w 12203"/>
                <a:gd name="connsiteY81" fmla="*/ 2502 h 10214"/>
                <a:gd name="connsiteX82" fmla="*/ 4330 w 12203"/>
                <a:gd name="connsiteY82" fmla="*/ 2441 h 10214"/>
                <a:gd name="connsiteX83" fmla="*/ 4559 w 12203"/>
                <a:gd name="connsiteY83" fmla="*/ 2441 h 10214"/>
                <a:gd name="connsiteX84" fmla="*/ 4559 w 12203"/>
                <a:gd name="connsiteY84" fmla="*/ 2337 h 10214"/>
                <a:gd name="connsiteX85" fmla="*/ 4619 w 12203"/>
                <a:gd name="connsiteY85" fmla="*/ 2337 h 10214"/>
                <a:gd name="connsiteX86" fmla="*/ 4619 w 12203"/>
                <a:gd name="connsiteY86" fmla="*/ 2190 h 10214"/>
                <a:gd name="connsiteX87" fmla="*/ 4651 w 12203"/>
                <a:gd name="connsiteY87" fmla="*/ 2190 h 10214"/>
                <a:gd name="connsiteX88" fmla="*/ 4651 w 12203"/>
                <a:gd name="connsiteY88" fmla="*/ 1964 h 10214"/>
                <a:gd name="connsiteX89" fmla="*/ 5003 w 12203"/>
                <a:gd name="connsiteY89" fmla="*/ 1964 h 10214"/>
                <a:gd name="connsiteX90" fmla="*/ 5003 w 12203"/>
                <a:gd name="connsiteY90" fmla="*/ 1843 h 10214"/>
                <a:gd name="connsiteX91" fmla="*/ 5070 w 12203"/>
                <a:gd name="connsiteY91" fmla="*/ 1843 h 10214"/>
                <a:gd name="connsiteX92" fmla="*/ 5070 w 12203"/>
                <a:gd name="connsiteY92" fmla="*/ 1739 h 10214"/>
                <a:gd name="connsiteX93" fmla="*/ 5211 w 12203"/>
                <a:gd name="connsiteY93" fmla="*/ 1739 h 10214"/>
                <a:gd name="connsiteX94" fmla="*/ 5211 w 12203"/>
                <a:gd name="connsiteY94" fmla="*/ 1635 h 10214"/>
                <a:gd name="connsiteX95" fmla="*/ 5508 w 12203"/>
                <a:gd name="connsiteY95" fmla="*/ 1635 h 10214"/>
                <a:gd name="connsiteX96" fmla="*/ 5508 w 12203"/>
                <a:gd name="connsiteY96" fmla="*/ 1557 h 10214"/>
                <a:gd name="connsiteX97" fmla="*/ 5563 w 12203"/>
                <a:gd name="connsiteY97" fmla="*/ 1557 h 10214"/>
                <a:gd name="connsiteX98" fmla="*/ 5563 w 12203"/>
                <a:gd name="connsiteY98" fmla="*/ 1427 h 10214"/>
                <a:gd name="connsiteX99" fmla="*/ 5978 w 12203"/>
                <a:gd name="connsiteY99" fmla="*/ 1427 h 10214"/>
                <a:gd name="connsiteX100" fmla="*/ 5978 w 12203"/>
                <a:gd name="connsiteY100" fmla="*/ 1349 h 10214"/>
                <a:gd name="connsiteX101" fmla="*/ 6027 w 12203"/>
                <a:gd name="connsiteY101" fmla="*/ 1349 h 10214"/>
                <a:gd name="connsiteX102" fmla="*/ 6027 w 12203"/>
                <a:gd name="connsiteY102" fmla="*/ 1263 h 10214"/>
                <a:gd name="connsiteX103" fmla="*/ 6371 w 12203"/>
                <a:gd name="connsiteY103" fmla="*/ 1263 h 10214"/>
                <a:gd name="connsiteX104" fmla="*/ 6371 w 12203"/>
                <a:gd name="connsiteY104" fmla="*/ 1202 h 10214"/>
                <a:gd name="connsiteX105" fmla="*/ 6452 w 12203"/>
                <a:gd name="connsiteY105" fmla="*/ 1202 h 10214"/>
                <a:gd name="connsiteX106" fmla="*/ 6452 w 12203"/>
                <a:gd name="connsiteY106" fmla="*/ 1167 h 10214"/>
                <a:gd name="connsiteX107" fmla="*/ 7354 w 12203"/>
                <a:gd name="connsiteY107" fmla="*/ 1167 h 10214"/>
                <a:gd name="connsiteX108" fmla="*/ 7354 w 12203"/>
                <a:gd name="connsiteY108" fmla="*/ 1063 h 10214"/>
                <a:gd name="connsiteX109" fmla="*/ 7445 w 12203"/>
                <a:gd name="connsiteY109" fmla="*/ 1063 h 10214"/>
                <a:gd name="connsiteX110" fmla="*/ 7445 w 12203"/>
                <a:gd name="connsiteY110" fmla="*/ 977 h 10214"/>
                <a:gd name="connsiteX111" fmla="*/ 7779 w 12203"/>
                <a:gd name="connsiteY111" fmla="*/ 977 h 10214"/>
                <a:gd name="connsiteX112" fmla="*/ 7779 w 12203"/>
                <a:gd name="connsiteY112" fmla="*/ 916 h 10214"/>
                <a:gd name="connsiteX113" fmla="*/ 7828 w 12203"/>
                <a:gd name="connsiteY113" fmla="*/ 916 h 10214"/>
                <a:gd name="connsiteX114" fmla="*/ 7828 w 12203"/>
                <a:gd name="connsiteY114" fmla="*/ 769 h 10214"/>
                <a:gd name="connsiteX115" fmla="*/ 7928 w 12203"/>
                <a:gd name="connsiteY115" fmla="*/ 769 h 10214"/>
                <a:gd name="connsiteX116" fmla="*/ 7928 w 12203"/>
                <a:gd name="connsiteY116" fmla="*/ 673 h 10214"/>
                <a:gd name="connsiteX117" fmla="*/ 8290 w 12203"/>
                <a:gd name="connsiteY117" fmla="*/ 673 h 10214"/>
                <a:gd name="connsiteX118" fmla="*/ 8290 w 12203"/>
                <a:gd name="connsiteY118" fmla="*/ 630 h 10214"/>
                <a:gd name="connsiteX119" fmla="*/ 8352 w 12203"/>
                <a:gd name="connsiteY119" fmla="*/ 630 h 10214"/>
                <a:gd name="connsiteX120" fmla="*/ 8352 w 12203"/>
                <a:gd name="connsiteY120" fmla="*/ 509 h 10214"/>
                <a:gd name="connsiteX121" fmla="*/ 8686 w 12203"/>
                <a:gd name="connsiteY121" fmla="*/ 509 h 10214"/>
                <a:gd name="connsiteX122" fmla="*/ 8686 w 12203"/>
                <a:gd name="connsiteY122" fmla="*/ 439 h 10214"/>
                <a:gd name="connsiteX123" fmla="*/ 8717 w 12203"/>
                <a:gd name="connsiteY123" fmla="*/ 439 h 10214"/>
                <a:gd name="connsiteX124" fmla="*/ 8717 w 12203"/>
                <a:gd name="connsiteY124" fmla="*/ 379 h 10214"/>
                <a:gd name="connsiteX125" fmla="*/ 9184 w 12203"/>
                <a:gd name="connsiteY125" fmla="*/ 379 h 10214"/>
                <a:gd name="connsiteX126" fmla="*/ 9184 w 12203"/>
                <a:gd name="connsiteY126" fmla="*/ 275 h 10214"/>
                <a:gd name="connsiteX127" fmla="*/ 9486 w 12203"/>
                <a:gd name="connsiteY127" fmla="*/ 275 h 10214"/>
                <a:gd name="connsiteX128" fmla="*/ 9486 w 12203"/>
                <a:gd name="connsiteY128" fmla="*/ 214 h 10214"/>
                <a:gd name="connsiteX129" fmla="*/ 10311 w 12203"/>
                <a:gd name="connsiteY129" fmla="*/ 244 h 10214"/>
                <a:gd name="connsiteX130" fmla="*/ 11423 w 12203"/>
                <a:gd name="connsiteY130" fmla="*/ 277 h 10214"/>
                <a:gd name="connsiteX131" fmla="*/ 11428 w 12203"/>
                <a:gd name="connsiteY131" fmla="*/ 188 h 10214"/>
                <a:gd name="connsiteX132" fmla="*/ 12203 w 12203"/>
                <a:gd name="connsiteY132" fmla="*/ 187 h 10214"/>
                <a:gd name="connsiteX133" fmla="*/ 12197 w 12203"/>
                <a:gd name="connsiteY133" fmla="*/ 0 h 10214"/>
                <a:gd name="connsiteX0" fmla="*/ 0 w 12203"/>
                <a:gd name="connsiteY0" fmla="*/ 10214 h 10214"/>
                <a:gd name="connsiteX1" fmla="*/ 451 w 12203"/>
                <a:gd name="connsiteY1" fmla="*/ 10214 h 10214"/>
                <a:gd name="connsiteX2" fmla="*/ 451 w 12203"/>
                <a:gd name="connsiteY2" fmla="*/ 10093 h 10214"/>
                <a:gd name="connsiteX3" fmla="*/ 912 w 12203"/>
                <a:gd name="connsiteY3" fmla="*/ 10093 h 10214"/>
                <a:gd name="connsiteX4" fmla="*/ 912 w 12203"/>
                <a:gd name="connsiteY4" fmla="*/ 9616 h 10214"/>
                <a:gd name="connsiteX5" fmla="*/ 925 w 12203"/>
                <a:gd name="connsiteY5" fmla="*/ 9616 h 10214"/>
                <a:gd name="connsiteX6" fmla="*/ 925 w 12203"/>
                <a:gd name="connsiteY6" fmla="*/ 8715 h 10214"/>
                <a:gd name="connsiteX7" fmla="*/ 949 w 12203"/>
                <a:gd name="connsiteY7" fmla="*/ 8715 h 10214"/>
                <a:gd name="connsiteX8" fmla="*/ 949 w 12203"/>
                <a:gd name="connsiteY8" fmla="*/ 8386 h 10214"/>
                <a:gd name="connsiteX9" fmla="*/ 998 w 12203"/>
                <a:gd name="connsiteY9" fmla="*/ 8386 h 10214"/>
                <a:gd name="connsiteX10" fmla="*/ 998 w 12203"/>
                <a:gd name="connsiteY10" fmla="*/ 8221 h 10214"/>
                <a:gd name="connsiteX11" fmla="*/ 1228 w 12203"/>
                <a:gd name="connsiteY11" fmla="*/ 8221 h 10214"/>
                <a:gd name="connsiteX12" fmla="*/ 1228 w 12203"/>
                <a:gd name="connsiteY12" fmla="*/ 8134 h 10214"/>
                <a:gd name="connsiteX13" fmla="*/ 1356 w 12203"/>
                <a:gd name="connsiteY13" fmla="*/ 8134 h 10214"/>
                <a:gd name="connsiteX14" fmla="*/ 1356 w 12203"/>
                <a:gd name="connsiteY14" fmla="*/ 7684 h 10214"/>
                <a:gd name="connsiteX15" fmla="*/ 1405 w 12203"/>
                <a:gd name="connsiteY15" fmla="*/ 7684 h 10214"/>
                <a:gd name="connsiteX16" fmla="*/ 1405 w 12203"/>
                <a:gd name="connsiteY16" fmla="*/ 7008 h 10214"/>
                <a:gd name="connsiteX17" fmla="*/ 1431 w 12203"/>
                <a:gd name="connsiteY17" fmla="*/ 7008 h 10214"/>
                <a:gd name="connsiteX18" fmla="*/ 1431 w 12203"/>
                <a:gd name="connsiteY18" fmla="*/ 6904 h 10214"/>
                <a:gd name="connsiteX19" fmla="*/ 1788 w 12203"/>
                <a:gd name="connsiteY19" fmla="*/ 6904 h 10214"/>
                <a:gd name="connsiteX20" fmla="*/ 1788 w 12203"/>
                <a:gd name="connsiteY20" fmla="*/ 6618 h 10214"/>
                <a:gd name="connsiteX21" fmla="*/ 1838 w 12203"/>
                <a:gd name="connsiteY21" fmla="*/ 6618 h 10214"/>
                <a:gd name="connsiteX22" fmla="*/ 1838 w 12203"/>
                <a:gd name="connsiteY22" fmla="*/ 6306 h 10214"/>
                <a:gd name="connsiteX23" fmla="*/ 1874 w 12203"/>
                <a:gd name="connsiteY23" fmla="*/ 6306 h 10214"/>
                <a:gd name="connsiteX24" fmla="*/ 1874 w 12203"/>
                <a:gd name="connsiteY24" fmla="*/ 6081 h 10214"/>
                <a:gd name="connsiteX25" fmla="*/ 1900 w 12203"/>
                <a:gd name="connsiteY25" fmla="*/ 6081 h 10214"/>
                <a:gd name="connsiteX26" fmla="*/ 1900 w 12203"/>
                <a:gd name="connsiteY26" fmla="*/ 5873 h 10214"/>
                <a:gd name="connsiteX27" fmla="*/ 1937 w 12203"/>
                <a:gd name="connsiteY27" fmla="*/ 5873 h 10214"/>
                <a:gd name="connsiteX28" fmla="*/ 1937 w 12203"/>
                <a:gd name="connsiteY28" fmla="*/ 5829 h 10214"/>
                <a:gd name="connsiteX29" fmla="*/ 2028 w 12203"/>
                <a:gd name="connsiteY29" fmla="*/ 5829 h 10214"/>
                <a:gd name="connsiteX30" fmla="*/ 2028 w 12203"/>
                <a:gd name="connsiteY30" fmla="*/ 5751 h 10214"/>
                <a:gd name="connsiteX31" fmla="*/ 2271 w 12203"/>
                <a:gd name="connsiteY31" fmla="*/ 5751 h 10214"/>
                <a:gd name="connsiteX32" fmla="*/ 2271 w 12203"/>
                <a:gd name="connsiteY32" fmla="*/ 5604 h 10214"/>
                <a:gd name="connsiteX33" fmla="*/ 2294 w 12203"/>
                <a:gd name="connsiteY33" fmla="*/ 5604 h 10214"/>
                <a:gd name="connsiteX34" fmla="*/ 2294 w 12203"/>
                <a:gd name="connsiteY34" fmla="*/ 5465 h 10214"/>
                <a:gd name="connsiteX35" fmla="*/ 2320 w 12203"/>
                <a:gd name="connsiteY35" fmla="*/ 5465 h 10214"/>
                <a:gd name="connsiteX36" fmla="*/ 2320 w 12203"/>
                <a:gd name="connsiteY36" fmla="*/ 5257 h 10214"/>
                <a:gd name="connsiteX37" fmla="*/ 2338 w 12203"/>
                <a:gd name="connsiteY37" fmla="*/ 5257 h 10214"/>
                <a:gd name="connsiteX38" fmla="*/ 2338 w 12203"/>
                <a:gd name="connsiteY38" fmla="*/ 5093 h 10214"/>
                <a:gd name="connsiteX39" fmla="*/ 2362 w 12203"/>
                <a:gd name="connsiteY39" fmla="*/ 5093 h 10214"/>
                <a:gd name="connsiteX40" fmla="*/ 2362 w 12203"/>
                <a:gd name="connsiteY40" fmla="*/ 4885 h 10214"/>
                <a:gd name="connsiteX41" fmla="*/ 2393 w 12203"/>
                <a:gd name="connsiteY41" fmla="*/ 4885 h 10214"/>
                <a:gd name="connsiteX42" fmla="*/ 2393 w 12203"/>
                <a:gd name="connsiteY42" fmla="*/ 4824 h 10214"/>
                <a:gd name="connsiteX43" fmla="*/ 2690 w 12203"/>
                <a:gd name="connsiteY43" fmla="*/ 4824 h 10214"/>
                <a:gd name="connsiteX44" fmla="*/ 2690 w 12203"/>
                <a:gd name="connsiteY44" fmla="*/ 4720 h 10214"/>
                <a:gd name="connsiteX45" fmla="*/ 2750 w 12203"/>
                <a:gd name="connsiteY45" fmla="*/ 4720 h 10214"/>
                <a:gd name="connsiteX46" fmla="*/ 2750 w 12203"/>
                <a:gd name="connsiteY46" fmla="*/ 4616 h 10214"/>
                <a:gd name="connsiteX47" fmla="*/ 2782 w 12203"/>
                <a:gd name="connsiteY47" fmla="*/ 4616 h 10214"/>
                <a:gd name="connsiteX48" fmla="*/ 2782 w 12203"/>
                <a:gd name="connsiteY48" fmla="*/ 4521 h 10214"/>
                <a:gd name="connsiteX49" fmla="*/ 2808 w 12203"/>
                <a:gd name="connsiteY49" fmla="*/ 4521 h 10214"/>
                <a:gd name="connsiteX50" fmla="*/ 2808 w 12203"/>
                <a:gd name="connsiteY50" fmla="*/ 4391 h 10214"/>
                <a:gd name="connsiteX51" fmla="*/ 2881 w 12203"/>
                <a:gd name="connsiteY51" fmla="*/ 4391 h 10214"/>
                <a:gd name="connsiteX52" fmla="*/ 2881 w 12203"/>
                <a:gd name="connsiteY52" fmla="*/ 4252 h 10214"/>
                <a:gd name="connsiteX53" fmla="*/ 3152 w 12203"/>
                <a:gd name="connsiteY53" fmla="*/ 4252 h 10214"/>
                <a:gd name="connsiteX54" fmla="*/ 3152 w 12203"/>
                <a:gd name="connsiteY54" fmla="*/ 4165 h 10214"/>
                <a:gd name="connsiteX55" fmla="*/ 3233 w 12203"/>
                <a:gd name="connsiteY55" fmla="*/ 4165 h 10214"/>
                <a:gd name="connsiteX56" fmla="*/ 3233 w 12203"/>
                <a:gd name="connsiteY56" fmla="*/ 4105 h 10214"/>
                <a:gd name="connsiteX57" fmla="*/ 3256 w 12203"/>
                <a:gd name="connsiteY57" fmla="*/ 4105 h 10214"/>
                <a:gd name="connsiteX58" fmla="*/ 3256 w 12203"/>
                <a:gd name="connsiteY58" fmla="*/ 3923 h 10214"/>
                <a:gd name="connsiteX59" fmla="*/ 3332 w 12203"/>
                <a:gd name="connsiteY59" fmla="*/ 3923 h 10214"/>
                <a:gd name="connsiteX60" fmla="*/ 3332 w 12203"/>
                <a:gd name="connsiteY60" fmla="*/ 3836 h 10214"/>
                <a:gd name="connsiteX61" fmla="*/ 3621 w 12203"/>
                <a:gd name="connsiteY61" fmla="*/ 3836 h 10214"/>
                <a:gd name="connsiteX62" fmla="*/ 3621 w 12203"/>
                <a:gd name="connsiteY62" fmla="*/ 3776 h 10214"/>
                <a:gd name="connsiteX63" fmla="*/ 3644 w 12203"/>
                <a:gd name="connsiteY63" fmla="*/ 3776 h 10214"/>
                <a:gd name="connsiteX64" fmla="*/ 3644 w 12203"/>
                <a:gd name="connsiteY64" fmla="*/ 3698 h 10214"/>
                <a:gd name="connsiteX65" fmla="*/ 3689 w 12203"/>
                <a:gd name="connsiteY65" fmla="*/ 3698 h 10214"/>
                <a:gd name="connsiteX66" fmla="*/ 3689 w 12203"/>
                <a:gd name="connsiteY66" fmla="*/ 3238 h 10214"/>
                <a:gd name="connsiteX67" fmla="*/ 3720 w 12203"/>
                <a:gd name="connsiteY67" fmla="*/ 3238 h 10214"/>
                <a:gd name="connsiteX68" fmla="*/ 3720 w 12203"/>
                <a:gd name="connsiteY68" fmla="*/ 3100 h 10214"/>
                <a:gd name="connsiteX69" fmla="*/ 3757 w 12203"/>
                <a:gd name="connsiteY69" fmla="*/ 3100 h 10214"/>
                <a:gd name="connsiteX70" fmla="*/ 3757 w 12203"/>
                <a:gd name="connsiteY70" fmla="*/ 2952 h 10214"/>
                <a:gd name="connsiteX71" fmla="*/ 4077 w 12203"/>
                <a:gd name="connsiteY71" fmla="*/ 2952 h 10214"/>
                <a:gd name="connsiteX72" fmla="*/ 4077 w 12203"/>
                <a:gd name="connsiteY72" fmla="*/ 2892 h 10214"/>
                <a:gd name="connsiteX73" fmla="*/ 4121 w 12203"/>
                <a:gd name="connsiteY73" fmla="*/ 2892 h 10214"/>
                <a:gd name="connsiteX74" fmla="*/ 4121 w 12203"/>
                <a:gd name="connsiteY74" fmla="*/ 2788 h 10214"/>
                <a:gd name="connsiteX75" fmla="*/ 4150 w 12203"/>
                <a:gd name="connsiteY75" fmla="*/ 2788 h 10214"/>
                <a:gd name="connsiteX76" fmla="*/ 4150 w 12203"/>
                <a:gd name="connsiteY76" fmla="*/ 2666 h 10214"/>
                <a:gd name="connsiteX77" fmla="*/ 4181 w 12203"/>
                <a:gd name="connsiteY77" fmla="*/ 2666 h 10214"/>
                <a:gd name="connsiteX78" fmla="*/ 4181 w 12203"/>
                <a:gd name="connsiteY78" fmla="*/ 2580 h 10214"/>
                <a:gd name="connsiteX79" fmla="*/ 4213 w 12203"/>
                <a:gd name="connsiteY79" fmla="*/ 2580 h 10214"/>
                <a:gd name="connsiteX80" fmla="*/ 4213 w 12203"/>
                <a:gd name="connsiteY80" fmla="*/ 2502 h 10214"/>
                <a:gd name="connsiteX81" fmla="*/ 4330 w 12203"/>
                <a:gd name="connsiteY81" fmla="*/ 2502 h 10214"/>
                <a:gd name="connsiteX82" fmla="*/ 4330 w 12203"/>
                <a:gd name="connsiteY82" fmla="*/ 2441 h 10214"/>
                <a:gd name="connsiteX83" fmla="*/ 4559 w 12203"/>
                <a:gd name="connsiteY83" fmla="*/ 2441 h 10214"/>
                <a:gd name="connsiteX84" fmla="*/ 4559 w 12203"/>
                <a:gd name="connsiteY84" fmla="*/ 2337 h 10214"/>
                <a:gd name="connsiteX85" fmla="*/ 4619 w 12203"/>
                <a:gd name="connsiteY85" fmla="*/ 2337 h 10214"/>
                <a:gd name="connsiteX86" fmla="*/ 4619 w 12203"/>
                <a:gd name="connsiteY86" fmla="*/ 2190 h 10214"/>
                <a:gd name="connsiteX87" fmla="*/ 4651 w 12203"/>
                <a:gd name="connsiteY87" fmla="*/ 2190 h 10214"/>
                <a:gd name="connsiteX88" fmla="*/ 4651 w 12203"/>
                <a:gd name="connsiteY88" fmla="*/ 1964 h 10214"/>
                <a:gd name="connsiteX89" fmla="*/ 5003 w 12203"/>
                <a:gd name="connsiteY89" fmla="*/ 1964 h 10214"/>
                <a:gd name="connsiteX90" fmla="*/ 5003 w 12203"/>
                <a:gd name="connsiteY90" fmla="*/ 1843 h 10214"/>
                <a:gd name="connsiteX91" fmla="*/ 5070 w 12203"/>
                <a:gd name="connsiteY91" fmla="*/ 1843 h 10214"/>
                <a:gd name="connsiteX92" fmla="*/ 5070 w 12203"/>
                <a:gd name="connsiteY92" fmla="*/ 1739 h 10214"/>
                <a:gd name="connsiteX93" fmla="*/ 5211 w 12203"/>
                <a:gd name="connsiteY93" fmla="*/ 1739 h 10214"/>
                <a:gd name="connsiteX94" fmla="*/ 5211 w 12203"/>
                <a:gd name="connsiteY94" fmla="*/ 1635 h 10214"/>
                <a:gd name="connsiteX95" fmla="*/ 5508 w 12203"/>
                <a:gd name="connsiteY95" fmla="*/ 1635 h 10214"/>
                <a:gd name="connsiteX96" fmla="*/ 5508 w 12203"/>
                <a:gd name="connsiteY96" fmla="*/ 1557 h 10214"/>
                <a:gd name="connsiteX97" fmla="*/ 5563 w 12203"/>
                <a:gd name="connsiteY97" fmla="*/ 1557 h 10214"/>
                <a:gd name="connsiteX98" fmla="*/ 5563 w 12203"/>
                <a:gd name="connsiteY98" fmla="*/ 1427 h 10214"/>
                <a:gd name="connsiteX99" fmla="*/ 5978 w 12203"/>
                <a:gd name="connsiteY99" fmla="*/ 1427 h 10214"/>
                <a:gd name="connsiteX100" fmla="*/ 5978 w 12203"/>
                <a:gd name="connsiteY100" fmla="*/ 1349 h 10214"/>
                <a:gd name="connsiteX101" fmla="*/ 6027 w 12203"/>
                <a:gd name="connsiteY101" fmla="*/ 1349 h 10214"/>
                <a:gd name="connsiteX102" fmla="*/ 6027 w 12203"/>
                <a:gd name="connsiteY102" fmla="*/ 1263 h 10214"/>
                <a:gd name="connsiteX103" fmla="*/ 6371 w 12203"/>
                <a:gd name="connsiteY103" fmla="*/ 1263 h 10214"/>
                <a:gd name="connsiteX104" fmla="*/ 6371 w 12203"/>
                <a:gd name="connsiteY104" fmla="*/ 1202 h 10214"/>
                <a:gd name="connsiteX105" fmla="*/ 6452 w 12203"/>
                <a:gd name="connsiteY105" fmla="*/ 1202 h 10214"/>
                <a:gd name="connsiteX106" fmla="*/ 6452 w 12203"/>
                <a:gd name="connsiteY106" fmla="*/ 1167 h 10214"/>
                <a:gd name="connsiteX107" fmla="*/ 7354 w 12203"/>
                <a:gd name="connsiteY107" fmla="*/ 1167 h 10214"/>
                <a:gd name="connsiteX108" fmla="*/ 7354 w 12203"/>
                <a:gd name="connsiteY108" fmla="*/ 1063 h 10214"/>
                <a:gd name="connsiteX109" fmla="*/ 7445 w 12203"/>
                <a:gd name="connsiteY109" fmla="*/ 1063 h 10214"/>
                <a:gd name="connsiteX110" fmla="*/ 7445 w 12203"/>
                <a:gd name="connsiteY110" fmla="*/ 977 h 10214"/>
                <a:gd name="connsiteX111" fmla="*/ 7779 w 12203"/>
                <a:gd name="connsiteY111" fmla="*/ 977 h 10214"/>
                <a:gd name="connsiteX112" fmla="*/ 7779 w 12203"/>
                <a:gd name="connsiteY112" fmla="*/ 916 h 10214"/>
                <a:gd name="connsiteX113" fmla="*/ 7828 w 12203"/>
                <a:gd name="connsiteY113" fmla="*/ 916 h 10214"/>
                <a:gd name="connsiteX114" fmla="*/ 7828 w 12203"/>
                <a:gd name="connsiteY114" fmla="*/ 769 h 10214"/>
                <a:gd name="connsiteX115" fmla="*/ 7928 w 12203"/>
                <a:gd name="connsiteY115" fmla="*/ 769 h 10214"/>
                <a:gd name="connsiteX116" fmla="*/ 7928 w 12203"/>
                <a:gd name="connsiteY116" fmla="*/ 673 h 10214"/>
                <a:gd name="connsiteX117" fmla="*/ 8290 w 12203"/>
                <a:gd name="connsiteY117" fmla="*/ 673 h 10214"/>
                <a:gd name="connsiteX118" fmla="*/ 8290 w 12203"/>
                <a:gd name="connsiteY118" fmla="*/ 630 h 10214"/>
                <a:gd name="connsiteX119" fmla="*/ 8352 w 12203"/>
                <a:gd name="connsiteY119" fmla="*/ 630 h 10214"/>
                <a:gd name="connsiteX120" fmla="*/ 8352 w 12203"/>
                <a:gd name="connsiteY120" fmla="*/ 509 h 10214"/>
                <a:gd name="connsiteX121" fmla="*/ 8686 w 12203"/>
                <a:gd name="connsiteY121" fmla="*/ 509 h 10214"/>
                <a:gd name="connsiteX122" fmla="*/ 8686 w 12203"/>
                <a:gd name="connsiteY122" fmla="*/ 439 h 10214"/>
                <a:gd name="connsiteX123" fmla="*/ 8717 w 12203"/>
                <a:gd name="connsiteY123" fmla="*/ 439 h 10214"/>
                <a:gd name="connsiteX124" fmla="*/ 8717 w 12203"/>
                <a:gd name="connsiteY124" fmla="*/ 379 h 10214"/>
                <a:gd name="connsiteX125" fmla="*/ 9184 w 12203"/>
                <a:gd name="connsiteY125" fmla="*/ 379 h 10214"/>
                <a:gd name="connsiteX126" fmla="*/ 9184 w 12203"/>
                <a:gd name="connsiteY126" fmla="*/ 275 h 10214"/>
                <a:gd name="connsiteX127" fmla="*/ 9486 w 12203"/>
                <a:gd name="connsiteY127" fmla="*/ 275 h 10214"/>
                <a:gd name="connsiteX128" fmla="*/ 9486 w 12203"/>
                <a:gd name="connsiteY128" fmla="*/ 214 h 10214"/>
                <a:gd name="connsiteX129" fmla="*/ 10306 w 12203"/>
                <a:gd name="connsiteY129" fmla="*/ 390 h 10214"/>
                <a:gd name="connsiteX130" fmla="*/ 10311 w 12203"/>
                <a:gd name="connsiteY130" fmla="*/ 244 h 10214"/>
                <a:gd name="connsiteX131" fmla="*/ 11423 w 12203"/>
                <a:gd name="connsiteY131" fmla="*/ 277 h 10214"/>
                <a:gd name="connsiteX132" fmla="*/ 11428 w 12203"/>
                <a:gd name="connsiteY132" fmla="*/ 188 h 10214"/>
                <a:gd name="connsiteX133" fmla="*/ 12203 w 12203"/>
                <a:gd name="connsiteY133" fmla="*/ 187 h 10214"/>
                <a:gd name="connsiteX134" fmla="*/ 12197 w 12203"/>
                <a:gd name="connsiteY134" fmla="*/ 0 h 10214"/>
                <a:gd name="connsiteX0" fmla="*/ 0 w 12203"/>
                <a:gd name="connsiteY0" fmla="*/ 10214 h 10214"/>
                <a:gd name="connsiteX1" fmla="*/ 451 w 12203"/>
                <a:gd name="connsiteY1" fmla="*/ 10214 h 10214"/>
                <a:gd name="connsiteX2" fmla="*/ 451 w 12203"/>
                <a:gd name="connsiteY2" fmla="*/ 10093 h 10214"/>
                <a:gd name="connsiteX3" fmla="*/ 912 w 12203"/>
                <a:gd name="connsiteY3" fmla="*/ 10093 h 10214"/>
                <a:gd name="connsiteX4" fmla="*/ 912 w 12203"/>
                <a:gd name="connsiteY4" fmla="*/ 9616 h 10214"/>
                <a:gd name="connsiteX5" fmla="*/ 925 w 12203"/>
                <a:gd name="connsiteY5" fmla="*/ 9616 h 10214"/>
                <a:gd name="connsiteX6" fmla="*/ 925 w 12203"/>
                <a:gd name="connsiteY6" fmla="*/ 8715 h 10214"/>
                <a:gd name="connsiteX7" fmla="*/ 949 w 12203"/>
                <a:gd name="connsiteY7" fmla="*/ 8715 h 10214"/>
                <a:gd name="connsiteX8" fmla="*/ 949 w 12203"/>
                <a:gd name="connsiteY8" fmla="*/ 8386 h 10214"/>
                <a:gd name="connsiteX9" fmla="*/ 998 w 12203"/>
                <a:gd name="connsiteY9" fmla="*/ 8386 h 10214"/>
                <a:gd name="connsiteX10" fmla="*/ 998 w 12203"/>
                <a:gd name="connsiteY10" fmla="*/ 8221 h 10214"/>
                <a:gd name="connsiteX11" fmla="*/ 1228 w 12203"/>
                <a:gd name="connsiteY11" fmla="*/ 8221 h 10214"/>
                <a:gd name="connsiteX12" fmla="*/ 1228 w 12203"/>
                <a:gd name="connsiteY12" fmla="*/ 8134 h 10214"/>
                <a:gd name="connsiteX13" fmla="*/ 1356 w 12203"/>
                <a:gd name="connsiteY13" fmla="*/ 8134 h 10214"/>
                <a:gd name="connsiteX14" fmla="*/ 1356 w 12203"/>
                <a:gd name="connsiteY14" fmla="*/ 7684 h 10214"/>
                <a:gd name="connsiteX15" fmla="*/ 1405 w 12203"/>
                <a:gd name="connsiteY15" fmla="*/ 7684 h 10214"/>
                <a:gd name="connsiteX16" fmla="*/ 1405 w 12203"/>
                <a:gd name="connsiteY16" fmla="*/ 7008 h 10214"/>
                <a:gd name="connsiteX17" fmla="*/ 1431 w 12203"/>
                <a:gd name="connsiteY17" fmla="*/ 7008 h 10214"/>
                <a:gd name="connsiteX18" fmla="*/ 1431 w 12203"/>
                <a:gd name="connsiteY18" fmla="*/ 6904 h 10214"/>
                <a:gd name="connsiteX19" fmla="*/ 1788 w 12203"/>
                <a:gd name="connsiteY19" fmla="*/ 6904 h 10214"/>
                <a:gd name="connsiteX20" fmla="*/ 1788 w 12203"/>
                <a:gd name="connsiteY20" fmla="*/ 6618 h 10214"/>
                <a:gd name="connsiteX21" fmla="*/ 1838 w 12203"/>
                <a:gd name="connsiteY21" fmla="*/ 6618 h 10214"/>
                <a:gd name="connsiteX22" fmla="*/ 1838 w 12203"/>
                <a:gd name="connsiteY22" fmla="*/ 6306 h 10214"/>
                <a:gd name="connsiteX23" fmla="*/ 1874 w 12203"/>
                <a:gd name="connsiteY23" fmla="*/ 6306 h 10214"/>
                <a:gd name="connsiteX24" fmla="*/ 1874 w 12203"/>
                <a:gd name="connsiteY24" fmla="*/ 6081 h 10214"/>
                <a:gd name="connsiteX25" fmla="*/ 1900 w 12203"/>
                <a:gd name="connsiteY25" fmla="*/ 6081 h 10214"/>
                <a:gd name="connsiteX26" fmla="*/ 1900 w 12203"/>
                <a:gd name="connsiteY26" fmla="*/ 5873 h 10214"/>
                <a:gd name="connsiteX27" fmla="*/ 1937 w 12203"/>
                <a:gd name="connsiteY27" fmla="*/ 5873 h 10214"/>
                <a:gd name="connsiteX28" fmla="*/ 1937 w 12203"/>
                <a:gd name="connsiteY28" fmla="*/ 5829 h 10214"/>
                <a:gd name="connsiteX29" fmla="*/ 2028 w 12203"/>
                <a:gd name="connsiteY29" fmla="*/ 5829 h 10214"/>
                <a:gd name="connsiteX30" fmla="*/ 2028 w 12203"/>
                <a:gd name="connsiteY30" fmla="*/ 5751 h 10214"/>
                <a:gd name="connsiteX31" fmla="*/ 2271 w 12203"/>
                <a:gd name="connsiteY31" fmla="*/ 5751 h 10214"/>
                <a:gd name="connsiteX32" fmla="*/ 2271 w 12203"/>
                <a:gd name="connsiteY32" fmla="*/ 5604 h 10214"/>
                <a:gd name="connsiteX33" fmla="*/ 2294 w 12203"/>
                <a:gd name="connsiteY33" fmla="*/ 5604 h 10214"/>
                <a:gd name="connsiteX34" fmla="*/ 2294 w 12203"/>
                <a:gd name="connsiteY34" fmla="*/ 5465 h 10214"/>
                <a:gd name="connsiteX35" fmla="*/ 2320 w 12203"/>
                <a:gd name="connsiteY35" fmla="*/ 5465 h 10214"/>
                <a:gd name="connsiteX36" fmla="*/ 2320 w 12203"/>
                <a:gd name="connsiteY36" fmla="*/ 5257 h 10214"/>
                <a:gd name="connsiteX37" fmla="*/ 2338 w 12203"/>
                <a:gd name="connsiteY37" fmla="*/ 5257 h 10214"/>
                <a:gd name="connsiteX38" fmla="*/ 2338 w 12203"/>
                <a:gd name="connsiteY38" fmla="*/ 5093 h 10214"/>
                <a:gd name="connsiteX39" fmla="*/ 2362 w 12203"/>
                <a:gd name="connsiteY39" fmla="*/ 5093 h 10214"/>
                <a:gd name="connsiteX40" fmla="*/ 2362 w 12203"/>
                <a:gd name="connsiteY40" fmla="*/ 4885 h 10214"/>
                <a:gd name="connsiteX41" fmla="*/ 2393 w 12203"/>
                <a:gd name="connsiteY41" fmla="*/ 4885 h 10214"/>
                <a:gd name="connsiteX42" fmla="*/ 2393 w 12203"/>
                <a:gd name="connsiteY42" fmla="*/ 4824 h 10214"/>
                <a:gd name="connsiteX43" fmla="*/ 2690 w 12203"/>
                <a:gd name="connsiteY43" fmla="*/ 4824 h 10214"/>
                <a:gd name="connsiteX44" fmla="*/ 2690 w 12203"/>
                <a:gd name="connsiteY44" fmla="*/ 4720 h 10214"/>
                <a:gd name="connsiteX45" fmla="*/ 2750 w 12203"/>
                <a:gd name="connsiteY45" fmla="*/ 4720 h 10214"/>
                <a:gd name="connsiteX46" fmla="*/ 2750 w 12203"/>
                <a:gd name="connsiteY46" fmla="*/ 4616 h 10214"/>
                <a:gd name="connsiteX47" fmla="*/ 2782 w 12203"/>
                <a:gd name="connsiteY47" fmla="*/ 4616 h 10214"/>
                <a:gd name="connsiteX48" fmla="*/ 2782 w 12203"/>
                <a:gd name="connsiteY48" fmla="*/ 4521 h 10214"/>
                <a:gd name="connsiteX49" fmla="*/ 2808 w 12203"/>
                <a:gd name="connsiteY49" fmla="*/ 4521 h 10214"/>
                <a:gd name="connsiteX50" fmla="*/ 2808 w 12203"/>
                <a:gd name="connsiteY50" fmla="*/ 4391 h 10214"/>
                <a:gd name="connsiteX51" fmla="*/ 2881 w 12203"/>
                <a:gd name="connsiteY51" fmla="*/ 4391 h 10214"/>
                <a:gd name="connsiteX52" fmla="*/ 2881 w 12203"/>
                <a:gd name="connsiteY52" fmla="*/ 4252 h 10214"/>
                <a:gd name="connsiteX53" fmla="*/ 3152 w 12203"/>
                <a:gd name="connsiteY53" fmla="*/ 4252 h 10214"/>
                <a:gd name="connsiteX54" fmla="*/ 3152 w 12203"/>
                <a:gd name="connsiteY54" fmla="*/ 4165 h 10214"/>
                <a:gd name="connsiteX55" fmla="*/ 3233 w 12203"/>
                <a:gd name="connsiteY55" fmla="*/ 4165 h 10214"/>
                <a:gd name="connsiteX56" fmla="*/ 3233 w 12203"/>
                <a:gd name="connsiteY56" fmla="*/ 4105 h 10214"/>
                <a:gd name="connsiteX57" fmla="*/ 3256 w 12203"/>
                <a:gd name="connsiteY57" fmla="*/ 4105 h 10214"/>
                <a:gd name="connsiteX58" fmla="*/ 3256 w 12203"/>
                <a:gd name="connsiteY58" fmla="*/ 3923 h 10214"/>
                <a:gd name="connsiteX59" fmla="*/ 3332 w 12203"/>
                <a:gd name="connsiteY59" fmla="*/ 3923 h 10214"/>
                <a:gd name="connsiteX60" fmla="*/ 3332 w 12203"/>
                <a:gd name="connsiteY60" fmla="*/ 3836 h 10214"/>
                <a:gd name="connsiteX61" fmla="*/ 3621 w 12203"/>
                <a:gd name="connsiteY61" fmla="*/ 3836 h 10214"/>
                <a:gd name="connsiteX62" fmla="*/ 3621 w 12203"/>
                <a:gd name="connsiteY62" fmla="*/ 3776 h 10214"/>
                <a:gd name="connsiteX63" fmla="*/ 3644 w 12203"/>
                <a:gd name="connsiteY63" fmla="*/ 3776 h 10214"/>
                <a:gd name="connsiteX64" fmla="*/ 3644 w 12203"/>
                <a:gd name="connsiteY64" fmla="*/ 3698 h 10214"/>
                <a:gd name="connsiteX65" fmla="*/ 3689 w 12203"/>
                <a:gd name="connsiteY65" fmla="*/ 3698 h 10214"/>
                <a:gd name="connsiteX66" fmla="*/ 3689 w 12203"/>
                <a:gd name="connsiteY66" fmla="*/ 3238 h 10214"/>
                <a:gd name="connsiteX67" fmla="*/ 3720 w 12203"/>
                <a:gd name="connsiteY67" fmla="*/ 3238 h 10214"/>
                <a:gd name="connsiteX68" fmla="*/ 3720 w 12203"/>
                <a:gd name="connsiteY68" fmla="*/ 3100 h 10214"/>
                <a:gd name="connsiteX69" fmla="*/ 3757 w 12203"/>
                <a:gd name="connsiteY69" fmla="*/ 3100 h 10214"/>
                <a:gd name="connsiteX70" fmla="*/ 3757 w 12203"/>
                <a:gd name="connsiteY70" fmla="*/ 2952 h 10214"/>
                <a:gd name="connsiteX71" fmla="*/ 4077 w 12203"/>
                <a:gd name="connsiteY71" fmla="*/ 2952 h 10214"/>
                <a:gd name="connsiteX72" fmla="*/ 4077 w 12203"/>
                <a:gd name="connsiteY72" fmla="*/ 2892 h 10214"/>
                <a:gd name="connsiteX73" fmla="*/ 4121 w 12203"/>
                <a:gd name="connsiteY73" fmla="*/ 2892 h 10214"/>
                <a:gd name="connsiteX74" fmla="*/ 4121 w 12203"/>
                <a:gd name="connsiteY74" fmla="*/ 2788 h 10214"/>
                <a:gd name="connsiteX75" fmla="*/ 4150 w 12203"/>
                <a:gd name="connsiteY75" fmla="*/ 2788 h 10214"/>
                <a:gd name="connsiteX76" fmla="*/ 4150 w 12203"/>
                <a:gd name="connsiteY76" fmla="*/ 2666 h 10214"/>
                <a:gd name="connsiteX77" fmla="*/ 4181 w 12203"/>
                <a:gd name="connsiteY77" fmla="*/ 2666 h 10214"/>
                <a:gd name="connsiteX78" fmla="*/ 4181 w 12203"/>
                <a:gd name="connsiteY78" fmla="*/ 2580 h 10214"/>
                <a:gd name="connsiteX79" fmla="*/ 4213 w 12203"/>
                <a:gd name="connsiteY79" fmla="*/ 2580 h 10214"/>
                <a:gd name="connsiteX80" fmla="*/ 4213 w 12203"/>
                <a:gd name="connsiteY80" fmla="*/ 2502 h 10214"/>
                <a:gd name="connsiteX81" fmla="*/ 4330 w 12203"/>
                <a:gd name="connsiteY81" fmla="*/ 2502 h 10214"/>
                <a:gd name="connsiteX82" fmla="*/ 4330 w 12203"/>
                <a:gd name="connsiteY82" fmla="*/ 2441 h 10214"/>
                <a:gd name="connsiteX83" fmla="*/ 4559 w 12203"/>
                <a:gd name="connsiteY83" fmla="*/ 2441 h 10214"/>
                <a:gd name="connsiteX84" fmla="*/ 4559 w 12203"/>
                <a:gd name="connsiteY84" fmla="*/ 2337 h 10214"/>
                <a:gd name="connsiteX85" fmla="*/ 4619 w 12203"/>
                <a:gd name="connsiteY85" fmla="*/ 2337 h 10214"/>
                <a:gd name="connsiteX86" fmla="*/ 4619 w 12203"/>
                <a:gd name="connsiteY86" fmla="*/ 2190 h 10214"/>
                <a:gd name="connsiteX87" fmla="*/ 4651 w 12203"/>
                <a:gd name="connsiteY87" fmla="*/ 2190 h 10214"/>
                <a:gd name="connsiteX88" fmla="*/ 4651 w 12203"/>
                <a:gd name="connsiteY88" fmla="*/ 1964 h 10214"/>
                <a:gd name="connsiteX89" fmla="*/ 5003 w 12203"/>
                <a:gd name="connsiteY89" fmla="*/ 1964 h 10214"/>
                <a:gd name="connsiteX90" fmla="*/ 5003 w 12203"/>
                <a:gd name="connsiteY90" fmla="*/ 1843 h 10214"/>
                <a:gd name="connsiteX91" fmla="*/ 5070 w 12203"/>
                <a:gd name="connsiteY91" fmla="*/ 1843 h 10214"/>
                <a:gd name="connsiteX92" fmla="*/ 5070 w 12203"/>
                <a:gd name="connsiteY92" fmla="*/ 1739 h 10214"/>
                <a:gd name="connsiteX93" fmla="*/ 5211 w 12203"/>
                <a:gd name="connsiteY93" fmla="*/ 1739 h 10214"/>
                <a:gd name="connsiteX94" fmla="*/ 5211 w 12203"/>
                <a:gd name="connsiteY94" fmla="*/ 1635 h 10214"/>
                <a:gd name="connsiteX95" fmla="*/ 5508 w 12203"/>
                <a:gd name="connsiteY95" fmla="*/ 1635 h 10214"/>
                <a:gd name="connsiteX96" fmla="*/ 5508 w 12203"/>
                <a:gd name="connsiteY96" fmla="*/ 1557 h 10214"/>
                <a:gd name="connsiteX97" fmla="*/ 5563 w 12203"/>
                <a:gd name="connsiteY97" fmla="*/ 1557 h 10214"/>
                <a:gd name="connsiteX98" fmla="*/ 5563 w 12203"/>
                <a:gd name="connsiteY98" fmla="*/ 1427 h 10214"/>
                <a:gd name="connsiteX99" fmla="*/ 5978 w 12203"/>
                <a:gd name="connsiteY99" fmla="*/ 1427 h 10214"/>
                <a:gd name="connsiteX100" fmla="*/ 5978 w 12203"/>
                <a:gd name="connsiteY100" fmla="*/ 1349 h 10214"/>
                <a:gd name="connsiteX101" fmla="*/ 6027 w 12203"/>
                <a:gd name="connsiteY101" fmla="*/ 1349 h 10214"/>
                <a:gd name="connsiteX102" fmla="*/ 6027 w 12203"/>
                <a:gd name="connsiteY102" fmla="*/ 1263 h 10214"/>
                <a:gd name="connsiteX103" fmla="*/ 6371 w 12203"/>
                <a:gd name="connsiteY103" fmla="*/ 1263 h 10214"/>
                <a:gd name="connsiteX104" fmla="*/ 6371 w 12203"/>
                <a:gd name="connsiteY104" fmla="*/ 1202 h 10214"/>
                <a:gd name="connsiteX105" fmla="*/ 6452 w 12203"/>
                <a:gd name="connsiteY105" fmla="*/ 1202 h 10214"/>
                <a:gd name="connsiteX106" fmla="*/ 6452 w 12203"/>
                <a:gd name="connsiteY106" fmla="*/ 1167 h 10214"/>
                <a:gd name="connsiteX107" fmla="*/ 7354 w 12203"/>
                <a:gd name="connsiteY107" fmla="*/ 1167 h 10214"/>
                <a:gd name="connsiteX108" fmla="*/ 7354 w 12203"/>
                <a:gd name="connsiteY108" fmla="*/ 1063 h 10214"/>
                <a:gd name="connsiteX109" fmla="*/ 7445 w 12203"/>
                <a:gd name="connsiteY109" fmla="*/ 1063 h 10214"/>
                <a:gd name="connsiteX110" fmla="*/ 7445 w 12203"/>
                <a:gd name="connsiteY110" fmla="*/ 977 h 10214"/>
                <a:gd name="connsiteX111" fmla="*/ 7779 w 12203"/>
                <a:gd name="connsiteY111" fmla="*/ 977 h 10214"/>
                <a:gd name="connsiteX112" fmla="*/ 7779 w 12203"/>
                <a:gd name="connsiteY112" fmla="*/ 916 h 10214"/>
                <a:gd name="connsiteX113" fmla="*/ 7828 w 12203"/>
                <a:gd name="connsiteY113" fmla="*/ 916 h 10214"/>
                <a:gd name="connsiteX114" fmla="*/ 7828 w 12203"/>
                <a:gd name="connsiteY114" fmla="*/ 769 h 10214"/>
                <a:gd name="connsiteX115" fmla="*/ 7928 w 12203"/>
                <a:gd name="connsiteY115" fmla="*/ 769 h 10214"/>
                <a:gd name="connsiteX116" fmla="*/ 7928 w 12203"/>
                <a:gd name="connsiteY116" fmla="*/ 673 h 10214"/>
                <a:gd name="connsiteX117" fmla="*/ 8290 w 12203"/>
                <a:gd name="connsiteY117" fmla="*/ 673 h 10214"/>
                <a:gd name="connsiteX118" fmla="*/ 8290 w 12203"/>
                <a:gd name="connsiteY118" fmla="*/ 630 h 10214"/>
                <a:gd name="connsiteX119" fmla="*/ 8352 w 12203"/>
                <a:gd name="connsiteY119" fmla="*/ 630 h 10214"/>
                <a:gd name="connsiteX120" fmla="*/ 8352 w 12203"/>
                <a:gd name="connsiteY120" fmla="*/ 509 h 10214"/>
                <a:gd name="connsiteX121" fmla="*/ 8686 w 12203"/>
                <a:gd name="connsiteY121" fmla="*/ 509 h 10214"/>
                <a:gd name="connsiteX122" fmla="*/ 8686 w 12203"/>
                <a:gd name="connsiteY122" fmla="*/ 439 h 10214"/>
                <a:gd name="connsiteX123" fmla="*/ 8717 w 12203"/>
                <a:gd name="connsiteY123" fmla="*/ 439 h 10214"/>
                <a:gd name="connsiteX124" fmla="*/ 8717 w 12203"/>
                <a:gd name="connsiteY124" fmla="*/ 379 h 10214"/>
                <a:gd name="connsiteX125" fmla="*/ 9184 w 12203"/>
                <a:gd name="connsiteY125" fmla="*/ 379 h 10214"/>
                <a:gd name="connsiteX126" fmla="*/ 9184 w 12203"/>
                <a:gd name="connsiteY126" fmla="*/ 275 h 10214"/>
                <a:gd name="connsiteX127" fmla="*/ 9486 w 12203"/>
                <a:gd name="connsiteY127" fmla="*/ 275 h 10214"/>
                <a:gd name="connsiteX128" fmla="*/ 9486 w 12203"/>
                <a:gd name="connsiteY128" fmla="*/ 214 h 10214"/>
                <a:gd name="connsiteX129" fmla="*/ 10306 w 12203"/>
                <a:gd name="connsiteY129" fmla="*/ 390 h 10214"/>
                <a:gd name="connsiteX130" fmla="*/ 10311 w 12203"/>
                <a:gd name="connsiteY130" fmla="*/ 244 h 10214"/>
                <a:gd name="connsiteX131" fmla="*/ 11423 w 12203"/>
                <a:gd name="connsiteY131" fmla="*/ 277 h 10214"/>
                <a:gd name="connsiteX132" fmla="*/ 11428 w 12203"/>
                <a:gd name="connsiteY132" fmla="*/ 188 h 10214"/>
                <a:gd name="connsiteX133" fmla="*/ 12203 w 12203"/>
                <a:gd name="connsiteY133" fmla="*/ 187 h 10214"/>
                <a:gd name="connsiteX134" fmla="*/ 12197 w 12203"/>
                <a:gd name="connsiteY134" fmla="*/ 0 h 10214"/>
                <a:gd name="connsiteX0" fmla="*/ 0 w 12203"/>
                <a:gd name="connsiteY0" fmla="*/ 10214 h 10214"/>
                <a:gd name="connsiteX1" fmla="*/ 451 w 12203"/>
                <a:gd name="connsiteY1" fmla="*/ 10214 h 10214"/>
                <a:gd name="connsiteX2" fmla="*/ 451 w 12203"/>
                <a:gd name="connsiteY2" fmla="*/ 10093 h 10214"/>
                <a:gd name="connsiteX3" fmla="*/ 912 w 12203"/>
                <a:gd name="connsiteY3" fmla="*/ 10093 h 10214"/>
                <a:gd name="connsiteX4" fmla="*/ 912 w 12203"/>
                <a:gd name="connsiteY4" fmla="*/ 9616 h 10214"/>
                <a:gd name="connsiteX5" fmla="*/ 925 w 12203"/>
                <a:gd name="connsiteY5" fmla="*/ 9616 h 10214"/>
                <a:gd name="connsiteX6" fmla="*/ 925 w 12203"/>
                <a:gd name="connsiteY6" fmla="*/ 8715 h 10214"/>
                <a:gd name="connsiteX7" fmla="*/ 949 w 12203"/>
                <a:gd name="connsiteY7" fmla="*/ 8715 h 10214"/>
                <a:gd name="connsiteX8" fmla="*/ 949 w 12203"/>
                <a:gd name="connsiteY8" fmla="*/ 8386 h 10214"/>
                <a:gd name="connsiteX9" fmla="*/ 998 w 12203"/>
                <a:gd name="connsiteY9" fmla="*/ 8386 h 10214"/>
                <a:gd name="connsiteX10" fmla="*/ 998 w 12203"/>
                <a:gd name="connsiteY10" fmla="*/ 8221 h 10214"/>
                <a:gd name="connsiteX11" fmla="*/ 1228 w 12203"/>
                <a:gd name="connsiteY11" fmla="*/ 8221 h 10214"/>
                <a:gd name="connsiteX12" fmla="*/ 1228 w 12203"/>
                <a:gd name="connsiteY12" fmla="*/ 8134 h 10214"/>
                <a:gd name="connsiteX13" fmla="*/ 1356 w 12203"/>
                <a:gd name="connsiteY13" fmla="*/ 8134 h 10214"/>
                <a:gd name="connsiteX14" fmla="*/ 1356 w 12203"/>
                <a:gd name="connsiteY14" fmla="*/ 7684 h 10214"/>
                <a:gd name="connsiteX15" fmla="*/ 1405 w 12203"/>
                <a:gd name="connsiteY15" fmla="*/ 7684 h 10214"/>
                <a:gd name="connsiteX16" fmla="*/ 1405 w 12203"/>
                <a:gd name="connsiteY16" fmla="*/ 7008 h 10214"/>
                <a:gd name="connsiteX17" fmla="*/ 1431 w 12203"/>
                <a:gd name="connsiteY17" fmla="*/ 7008 h 10214"/>
                <a:gd name="connsiteX18" fmla="*/ 1431 w 12203"/>
                <a:gd name="connsiteY18" fmla="*/ 6904 h 10214"/>
                <a:gd name="connsiteX19" fmla="*/ 1788 w 12203"/>
                <a:gd name="connsiteY19" fmla="*/ 6904 h 10214"/>
                <a:gd name="connsiteX20" fmla="*/ 1788 w 12203"/>
                <a:gd name="connsiteY20" fmla="*/ 6618 h 10214"/>
                <a:gd name="connsiteX21" fmla="*/ 1838 w 12203"/>
                <a:gd name="connsiteY21" fmla="*/ 6618 h 10214"/>
                <a:gd name="connsiteX22" fmla="*/ 1838 w 12203"/>
                <a:gd name="connsiteY22" fmla="*/ 6306 h 10214"/>
                <a:gd name="connsiteX23" fmla="*/ 1874 w 12203"/>
                <a:gd name="connsiteY23" fmla="*/ 6306 h 10214"/>
                <a:gd name="connsiteX24" fmla="*/ 1874 w 12203"/>
                <a:gd name="connsiteY24" fmla="*/ 6081 h 10214"/>
                <a:gd name="connsiteX25" fmla="*/ 1900 w 12203"/>
                <a:gd name="connsiteY25" fmla="*/ 6081 h 10214"/>
                <a:gd name="connsiteX26" fmla="*/ 1900 w 12203"/>
                <a:gd name="connsiteY26" fmla="*/ 5873 h 10214"/>
                <a:gd name="connsiteX27" fmla="*/ 1937 w 12203"/>
                <a:gd name="connsiteY27" fmla="*/ 5873 h 10214"/>
                <a:gd name="connsiteX28" fmla="*/ 1937 w 12203"/>
                <a:gd name="connsiteY28" fmla="*/ 5829 h 10214"/>
                <a:gd name="connsiteX29" fmla="*/ 2028 w 12203"/>
                <a:gd name="connsiteY29" fmla="*/ 5829 h 10214"/>
                <a:gd name="connsiteX30" fmla="*/ 2028 w 12203"/>
                <a:gd name="connsiteY30" fmla="*/ 5751 h 10214"/>
                <a:gd name="connsiteX31" fmla="*/ 2271 w 12203"/>
                <a:gd name="connsiteY31" fmla="*/ 5751 h 10214"/>
                <a:gd name="connsiteX32" fmla="*/ 2271 w 12203"/>
                <a:gd name="connsiteY32" fmla="*/ 5604 h 10214"/>
                <a:gd name="connsiteX33" fmla="*/ 2294 w 12203"/>
                <a:gd name="connsiteY33" fmla="*/ 5604 h 10214"/>
                <a:gd name="connsiteX34" fmla="*/ 2294 w 12203"/>
                <a:gd name="connsiteY34" fmla="*/ 5465 h 10214"/>
                <a:gd name="connsiteX35" fmla="*/ 2320 w 12203"/>
                <a:gd name="connsiteY35" fmla="*/ 5465 h 10214"/>
                <a:gd name="connsiteX36" fmla="*/ 2320 w 12203"/>
                <a:gd name="connsiteY36" fmla="*/ 5257 h 10214"/>
                <a:gd name="connsiteX37" fmla="*/ 2338 w 12203"/>
                <a:gd name="connsiteY37" fmla="*/ 5257 h 10214"/>
                <a:gd name="connsiteX38" fmla="*/ 2338 w 12203"/>
                <a:gd name="connsiteY38" fmla="*/ 5093 h 10214"/>
                <a:gd name="connsiteX39" fmla="*/ 2362 w 12203"/>
                <a:gd name="connsiteY39" fmla="*/ 5093 h 10214"/>
                <a:gd name="connsiteX40" fmla="*/ 2362 w 12203"/>
                <a:gd name="connsiteY40" fmla="*/ 4885 h 10214"/>
                <a:gd name="connsiteX41" fmla="*/ 2393 w 12203"/>
                <a:gd name="connsiteY41" fmla="*/ 4885 h 10214"/>
                <a:gd name="connsiteX42" fmla="*/ 2393 w 12203"/>
                <a:gd name="connsiteY42" fmla="*/ 4824 h 10214"/>
                <a:gd name="connsiteX43" fmla="*/ 2690 w 12203"/>
                <a:gd name="connsiteY43" fmla="*/ 4824 h 10214"/>
                <a:gd name="connsiteX44" fmla="*/ 2690 w 12203"/>
                <a:gd name="connsiteY44" fmla="*/ 4720 h 10214"/>
                <a:gd name="connsiteX45" fmla="*/ 2750 w 12203"/>
                <a:gd name="connsiteY45" fmla="*/ 4720 h 10214"/>
                <a:gd name="connsiteX46" fmla="*/ 2750 w 12203"/>
                <a:gd name="connsiteY46" fmla="*/ 4616 h 10214"/>
                <a:gd name="connsiteX47" fmla="*/ 2782 w 12203"/>
                <a:gd name="connsiteY47" fmla="*/ 4616 h 10214"/>
                <a:gd name="connsiteX48" fmla="*/ 2782 w 12203"/>
                <a:gd name="connsiteY48" fmla="*/ 4521 h 10214"/>
                <a:gd name="connsiteX49" fmla="*/ 2808 w 12203"/>
                <a:gd name="connsiteY49" fmla="*/ 4521 h 10214"/>
                <a:gd name="connsiteX50" fmla="*/ 2808 w 12203"/>
                <a:gd name="connsiteY50" fmla="*/ 4391 h 10214"/>
                <a:gd name="connsiteX51" fmla="*/ 2881 w 12203"/>
                <a:gd name="connsiteY51" fmla="*/ 4391 h 10214"/>
                <a:gd name="connsiteX52" fmla="*/ 2881 w 12203"/>
                <a:gd name="connsiteY52" fmla="*/ 4252 h 10214"/>
                <a:gd name="connsiteX53" fmla="*/ 3152 w 12203"/>
                <a:gd name="connsiteY53" fmla="*/ 4252 h 10214"/>
                <a:gd name="connsiteX54" fmla="*/ 3152 w 12203"/>
                <a:gd name="connsiteY54" fmla="*/ 4165 h 10214"/>
                <a:gd name="connsiteX55" fmla="*/ 3233 w 12203"/>
                <a:gd name="connsiteY55" fmla="*/ 4165 h 10214"/>
                <a:gd name="connsiteX56" fmla="*/ 3233 w 12203"/>
                <a:gd name="connsiteY56" fmla="*/ 4105 h 10214"/>
                <a:gd name="connsiteX57" fmla="*/ 3256 w 12203"/>
                <a:gd name="connsiteY57" fmla="*/ 4105 h 10214"/>
                <a:gd name="connsiteX58" fmla="*/ 3256 w 12203"/>
                <a:gd name="connsiteY58" fmla="*/ 3923 h 10214"/>
                <a:gd name="connsiteX59" fmla="*/ 3332 w 12203"/>
                <a:gd name="connsiteY59" fmla="*/ 3923 h 10214"/>
                <a:gd name="connsiteX60" fmla="*/ 3332 w 12203"/>
                <a:gd name="connsiteY60" fmla="*/ 3836 h 10214"/>
                <a:gd name="connsiteX61" fmla="*/ 3621 w 12203"/>
                <a:gd name="connsiteY61" fmla="*/ 3836 h 10214"/>
                <a:gd name="connsiteX62" fmla="*/ 3621 w 12203"/>
                <a:gd name="connsiteY62" fmla="*/ 3776 h 10214"/>
                <a:gd name="connsiteX63" fmla="*/ 3644 w 12203"/>
                <a:gd name="connsiteY63" fmla="*/ 3776 h 10214"/>
                <a:gd name="connsiteX64" fmla="*/ 3644 w 12203"/>
                <a:gd name="connsiteY64" fmla="*/ 3698 h 10214"/>
                <a:gd name="connsiteX65" fmla="*/ 3689 w 12203"/>
                <a:gd name="connsiteY65" fmla="*/ 3698 h 10214"/>
                <a:gd name="connsiteX66" fmla="*/ 3689 w 12203"/>
                <a:gd name="connsiteY66" fmla="*/ 3238 h 10214"/>
                <a:gd name="connsiteX67" fmla="*/ 3720 w 12203"/>
                <a:gd name="connsiteY67" fmla="*/ 3238 h 10214"/>
                <a:gd name="connsiteX68" fmla="*/ 3720 w 12203"/>
                <a:gd name="connsiteY68" fmla="*/ 3100 h 10214"/>
                <a:gd name="connsiteX69" fmla="*/ 3757 w 12203"/>
                <a:gd name="connsiteY69" fmla="*/ 3100 h 10214"/>
                <a:gd name="connsiteX70" fmla="*/ 3757 w 12203"/>
                <a:gd name="connsiteY70" fmla="*/ 2952 h 10214"/>
                <a:gd name="connsiteX71" fmla="*/ 4077 w 12203"/>
                <a:gd name="connsiteY71" fmla="*/ 2952 h 10214"/>
                <a:gd name="connsiteX72" fmla="*/ 4077 w 12203"/>
                <a:gd name="connsiteY72" fmla="*/ 2892 h 10214"/>
                <a:gd name="connsiteX73" fmla="*/ 4121 w 12203"/>
                <a:gd name="connsiteY73" fmla="*/ 2892 h 10214"/>
                <a:gd name="connsiteX74" fmla="*/ 4121 w 12203"/>
                <a:gd name="connsiteY74" fmla="*/ 2788 h 10214"/>
                <a:gd name="connsiteX75" fmla="*/ 4150 w 12203"/>
                <a:gd name="connsiteY75" fmla="*/ 2788 h 10214"/>
                <a:gd name="connsiteX76" fmla="*/ 4150 w 12203"/>
                <a:gd name="connsiteY76" fmla="*/ 2666 h 10214"/>
                <a:gd name="connsiteX77" fmla="*/ 4181 w 12203"/>
                <a:gd name="connsiteY77" fmla="*/ 2666 h 10214"/>
                <a:gd name="connsiteX78" fmla="*/ 4181 w 12203"/>
                <a:gd name="connsiteY78" fmla="*/ 2580 h 10214"/>
                <a:gd name="connsiteX79" fmla="*/ 4213 w 12203"/>
                <a:gd name="connsiteY79" fmla="*/ 2580 h 10214"/>
                <a:gd name="connsiteX80" fmla="*/ 4213 w 12203"/>
                <a:gd name="connsiteY80" fmla="*/ 2502 h 10214"/>
                <a:gd name="connsiteX81" fmla="*/ 4330 w 12203"/>
                <a:gd name="connsiteY81" fmla="*/ 2502 h 10214"/>
                <a:gd name="connsiteX82" fmla="*/ 4330 w 12203"/>
                <a:gd name="connsiteY82" fmla="*/ 2441 h 10214"/>
                <a:gd name="connsiteX83" fmla="*/ 4559 w 12203"/>
                <a:gd name="connsiteY83" fmla="*/ 2441 h 10214"/>
                <a:gd name="connsiteX84" fmla="*/ 4559 w 12203"/>
                <a:gd name="connsiteY84" fmla="*/ 2337 h 10214"/>
                <a:gd name="connsiteX85" fmla="*/ 4619 w 12203"/>
                <a:gd name="connsiteY85" fmla="*/ 2337 h 10214"/>
                <a:gd name="connsiteX86" fmla="*/ 4619 w 12203"/>
                <a:gd name="connsiteY86" fmla="*/ 2190 h 10214"/>
                <a:gd name="connsiteX87" fmla="*/ 4651 w 12203"/>
                <a:gd name="connsiteY87" fmla="*/ 2190 h 10214"/>
                <a:gd name="connsiteX88" fmla="*/ 4651 w 12203"/>
                <a:gd name="connsiteY88" fmla="*/ 2054 h 10214"/>
                <a:gd name="connsiteX89" fmla="*/ 5003 w 12203"/>
                <a:gd name="connsiteY89" fmla="*/ 1964 h 10214"/>
                <a:gd name="connsiteX90" fmla="*/ 5003 w 12203"/>
                <a:gd name="connsiteY90" fmla="*/ 1843 h 10214"/>
                <a:gd name="connsiteX91" fmla="*/ 5070 w 12203"/>
                <a:gd name="connsiteY91" fmla="*/ 1843 h 10214"/>
                <a:gd name="connsiteX92" fmla="*/ 5070 w 12203"/>
                <a:gd name="connsiteY92" fmla="*/ 1739 h 10214"/>
                <a:gd name="connsiteX93" fmla="*/ 5211 w 12203"/>
                <a:gd name="connsiteY93" fmla="*/ 1739 h 10214"/>
                <a:gd name="connsiteX94" fmla="*/ 5211 w 12203"/>
                <a:gd name="connsiteY94" fmla="*/ 1635 h 10214"/>
                <a:gd name="connsiteX95" fmla="*/ 5508 w 12203"/>
                <a:gd name="connsiteY95" fmla="*/ 1635 h 10214"/>
                <a:gd name="connsiteX96" fmla="*/ 5508 w 12203"/>
                <a:gd name="connsiteY96" fmla="*/ 1557 h 10214"/>
                <a:gd name="connsiteX97" fmla="*/ 5563 w 12203"/>
                <a:gd name="connsiteY97" fmla="*/ 1557 h 10214"/>
                <a:gd name="connsiteX98" fmla="*/ 5563 w 12203"/>
                <a:gd name="connsiteY98" fmla="*/ 1427 h 10214"/>
                <a:gd name="connsiteX99" fmla="*/ 5978 w 12203"/>
                <a:gd name="connsiteY99" fmla="*/ 1427 h 10214"/>
                <a:gd name="connsiteX100" fmla="*/ 5978 w 12203"/>
                <a:gd name="connsiteY100" fmla="*/ 1349 h 10214"/>
                <a:gd name="connsiteX101" fmla="*/ 6027 w 12203"/>
                <a:gd name="connsiteY101" fmla="*/ 1349 h 10214"/>
                <a:gd name="connsiteX102" fmla="*/ 6027 w 12203"/>
                <a:gd name="connsiteY102" fmla="*/ 1263 h 10214"/>
                <a:gd name="connsiteX103" fmla="*/ 6371 w 12203"/>
                <a:gd name="connsiteY103" fmla="*/ 1263 h 10214"/>
                <a:gd name="connsiteX104" fmla="*/ 6371 w 12203"/>
                <a:gd name="connsiteY104" fmla="*/ 1202 h 10214"/>
                <a:gd name="connsiteX105" fmla="*/ 6452 w 12203"/>
                <a:gd name="connsiteY105" fmla="*/ 1202 h 10214"/>
                <a:gd name="connsiteX106" fmla="*/ 6452 w 12203"/>
                <a:gd name="connsiteY106" fmla="*/ 1167 h 10214"/>
                <a:gd name="connsiteX107" fmla="*/ 7354 w 12203"/>
                <a:gd name="connsiteY107" fmla="*/ 1167 h 10214"/>
                <a:gd name="connsiteX108" fmla="*/ 7354 w 12203"/>
                <a:gd name="connsiteY108" fmla="*/ 1063 h 10214"/>
                <a:gd name="connsiteX109" fmla="*/ 7445 w 12203"/>
                <a:gd name="connsiteY109" fmla="*/ 1063 h 10214"/>
                <a:gd name="connsiteX110" fmla="*/ 7445 w 12203"/>
                <a:gd name="connsiteY110" fmla="*/ 977 h 10214"/>
                <a:gd name="connsiteX111" fmla="*/ 7779 w 12203"/>
                <a:gd name="connsiteY111" fmla="*/ 977 h 10214"/>
                <a:gd name="connsiteX112" fmla="*/ 7779 w 12203"/>
                <a:gd name="connsiteY112" fmla="*/ 916 h 10214"/>
                <a:gd name="connsiteX113" fmla="*/ 7828 w 12203"/>
                <a:gd name="connsiteY113" fmla="*/ 916 h 10214"/>
                <a:gd name="connsiteX114" fmla="*/ 7828 w 12203"/>
                <a:gd name="connsiteY114" fmla="*/ 769 h 10214"/>
                <a:gd name="connsiteX115" fmla="*/ 7928 w 12203"/>
                <a:gd name="connsiteY115" fmla="*/ 769 h 10214"/>
                <a:gd name="connsiteX116" fmla="*/ 7928 w 12203"/>
                <a:gd name="connsiteY116" fmla="*/ 673 h 10214"/>
                <a:gd name="connsiteX117" fmla="*/ 8290 w 12203"/>
                <a:gd name="connsiteY117" fmla="*/ 673 h 10214"/>
                <a:gd name="connsiteX118" fmla="*/ 8290 w 12203"/>
                <a:gd name="connsiteY118" fmla="*/ 630 h 10214"/>
                <a:gd name="connsiteX119" fmla="*/ 8352 w 12203"/>
                <a:gd name="connsiteY119" fmla="*/ 630 h 10214"/>
                <a:gd name="connsiteX120" fmla="*/ 8352 w 12203"/>
                <a:gd name="connsiteY120" fmla="*/ 509 h 10214"/>
                <a:gd name="connsiteX121" fmla="*/ 8686 w 12203"/>
                <a:gd name="connsiteY121" fmla="*/ 509 h 10214"/>
                <a:gd name="connsiteX122" fmla="*/ 8686 w 12203"/>
                <a:gd name="connsiteY122" fmla="*/ 439 h 10214"/>
                <a:gd name="connsiteX123" fmla="*/ 8717 w 12203"/>
                <a:gd name="connsiteY123" fmla="*/ 439 h 10214"/>
                <a:gd name="connsiteX124" fmla="*/ 8717 w 12203"/>
                <a:gd name="connsiteY124" fmla="*/ 379 h 10214"/>
                <a:gd name="connsiteX125" fmla="*/ 9184 w 12203"/>
                <a:gd name="connsiteY125" fmla="*/ 379 h 10214"/>
                <a:gd name="connsiteX126" fmla="*/ 9184 w 12203"/>
                <a:gd name="connsiteY126" fmla="*/ 275 h 10214"/>
                <a:gd name="connsiteX127" fmla="*/ 9486 w 12203"/>
                <a:gd name="connsiteY127" fmla="*/ 275 h 10214"/>
                <a:gd name="connsiteX128" fmla="*/ 9486 w 12203"/>
                <a:gd name="connsiteY128" fmla="*/ 214 h 10214"/>
                <a:gd name="connsiteX129" fmla="*/ 10306 w 12203"/>
                <a:gd name="connsiteY129" fmla="*/ 390 h 10214"/>
                <a:gd name="connsiteX130" fmla="*/ 10311 w 12203"/>
                <a:gd name="connsiteY130" fmla="*/ 244 h 10214"/>
                <a:gd name="connsiteX131" fmla="*/ 11423 w 12203"/>
                <a:gd name="connsiteY131" fmla="*/ 277 h 10214"/>
                <a:gd name="connsiteX132" fmla="*/ 11428 w 12203"/>
                <a:gd name="connsiteY132" fmla="*/ 188 h 10214"/>
                <a:gd name="connsiteX133" fmla="*/ 12203 w 12203"/>
                <a:gd name="connsiteY133" fmla="*/ 187 h 10214"/>
                <a:gd name="connsiteX134" fmla="*/ 12197 w 12203"/>
                <a:gd name="connsiteY134" fmla="*/ 0 h 10214"/>
                <a:gd name="connsiteX0" fmla="*/ 0 w 12203"/>
                <a:gd name="connsiteY0" fmla="*/ 10214 h 10214"/>
                <a:gd name="connsiteX1" fmla="*/ 451 w 12203"/>
                <a:gd name="connsiteY1" fmla="*/ 10214 h 10214"/>
                <a:gd name="connsiteX2" fmla="*/ 451 w 12203"/>
                <a:gd name="connsiteY2" fmla="*/ 10093 h 10214"/>
                <a:gd name="connsiteX3" fmla="*/ 912 w 12203"/>
                <a:gd name="connsiteY3" fmla="*/ 10093 h 10214"/>
                <a:gd name="connsiteX4" fmla="*/ 912 w 12203"/>
                <a:gd name="connsiteY4" fmla="*/ 9616 h 10214"/>
                <a:gd name="connsiteX5" fmla="*/ 925 w 12203"/>
                <a:gd name="connsiteY5" fmla="*/ 9616 h 10214"/>
                <a:gd name="connsiteX6" fmla="*/ 925 w 12203"/>
                <a:gd name="connsiteY6" fmla="*/ 8715 h 10214"/>
                <a:gd name="connsiteX7" fmla="*/ 949 w 12203"/>
                <a:gd name="connsiteY7" fmla="*/ 8715 h 10214"/>
                <a:gd name="connsiteX8" fmla="*/ 949 w 12203"/>
                <a:gd name="connsiteY8" fmla="*/ 8386 h 10214"/>
                <a:gd name="connsiteX9" fmla="*/ 998 w 12203"/>
                <a:gd name="connsiteY9" fmla="*/ 8386 h 10214"/>
                <a:gd name="connsiteX10" fmla="*/ 998 w 12203"/>
                <a:gd name="connsiteY10" fmla="*/ 8221 h 10214"/>
                <a:gd name="connsiteX11" fmla="*/ 1228 w 12203"/>
                <a:gd name="connsiteY11" fmla="*/ 8221 h 10214"/>
                <a:gd name="connsiteX12" fmla="*/ 1228 w 12203"/>
                <a:gd name="connsiteY12" fmla="*/ 8134 h 10214"/>
                <a:gd name="connsiteX13" fmla="*/ 1356 w 12203"/>
                <a:gd name="connsiteY13" fmla="*/ 8134 h 10214"/>
                <a:gd name="connsiteX14" fmla="*/ 1356 w 12203"/>
                <a:gd name="connsiteY14" fmla="*/ 7684 h 10214"/>
                <a:gd name="connsiteX15" fmla="*/ 1405 w 12203"/>
                <a:gd name="connsiteY15" fmla="*/ 7684 h 10214"/>
                <a:gd name="connsiteX16" fmla="*/ 1405 w 12203"/>
                <a:gd name="connsiteY16" fmla="*/ 7008 h 10214"/>
                <a:gd name="connsiteX17" fmla="*/ 1431 w 12203"/>
                <a:gd name="connsiteY17" fmla="*/ 7008 h 10214"/>
                <a:gd name="connsiteX18" fmla="*/ 1431 w 12203"/>
                <a:gd name="connsiteY18" fmla="*/ 6904 h 10214"/>
                <a:gd name="connsiteX19" fmla="*/ 1788 w 12203"/>
                <a:gd name="connsiteY19" fmla="*/ 6904 h 10214"/>
                <a:gd name="connsiteX20" fmla="*/ 1788 w 12203"/>
                <a:gd name="connsiteY20" fmla="*/ 6618 h 10214"/>
                <a:gd name="connsiteX21" fmla="*/ 1838 w 12203"/>
                <a:gd name="connsiteY21" fmla="*/ 6618 h 10214"/>
                <a:gd name="connsiteX22" fmla="*/ 1838 w 12203"/>
                <a:gd name="connsiteY22" fmla="*/ 6306 h 10214"/>
                <a:gd name="connsiteX23" fmla="*/ 1874 w 12203"/>
                <a:gd name="connsiteY23" fmla="*/ 6306 h 10214"/>
                <a:gd name="connsiteX24" fmla="*/ 1874 w 12203"/>
                <a:gd name="connsiteY24" fmla="*/ 6081 h 10214"/>
                <a:gd name="connsiteX25" fmla="*/ 1900 w 12203"/>
                <a:gd name="connsiteY25" fmla="*/ 6081 h 10214"/>
                <a:gd name="connsiteX26" fmla="*/ 1900 w 12203"/>
                <a:gd name="connsiteY26" fmla="*/ 5873 h 10214"/>
                <a:gd name="connsiteX27" fmla="*/ 1937 w 12203"/>
                <a:gd name="connsiteY27" fmla="*/ 5873 h 10214"/>
                <a:gd name="connsiteX28" fmla="*/ 1937 w 12203"/>
                <a:gd name="connsiteY28" fmla="*/ 5829 h 10214"/>
                <a:gd name="connsiteX29" fmla="*/ 2028 w 12203"/>
                <a:gd name="connsiteY29" fmla="*/ 5829 h 10214"/>
                <a:gd name="connsiteX30" fmla="*/ 2028 w 12203"/>
                <a:gd name="connsiteY30" fmla="*/ 5751 h 10214"/>
                <a:gd name="connsiteX31" fmla="*/ 2271 w 12203"/>
                <a:gd name="connsiteY31" fmla="*/ 5751 h 10214"/>
                <a:gd name="connsiteX32" fmla="*/ 2271 w 12203"/>
                <a:gd name="connsiteY32" fmla="*/ 5604 h 10214"/>
                <a:gd name="connsiteX33" fmla="*/ 2294 w 12203"/>
                <a:gd name="connsiteY33" fmla="*/ 5604 h 10214"/>
                <a:gd name="connsiteX34" fmla="*/ 2294 w 12203"/>
                <a:gd name="connsiteY34" fmla="*/ 5465 h 10214"/>
                <a:gd name="connsiteX35" fmla="*/ 2320 w 12203"/>
                <a:gd name="connsiteY35" fmla="*/ 5465 h 10214"/>
                <a:gd name="connsiteX36" fmla="*/ 2320 w 12203"/>
                <a:gd name="connsiteY36" fmla="*/ 5257 h 10214"/>
                <a:gd name="connsiteX37" fmla="*/ 2338 w 12203"/>
                <a:gd name="connsiteY37" fmla="*/ 5257 h 10214"/>
                <a:gd name="connsiteX38" fmla="*/ 2338 w 12203"/>
                <a:gd name="connsiteY38" fmla="*/ 5093 h 10214"/>
                <a:gd name="connsiteX39" fmla="*/ 2362 w 12203"/>
                <a:gd name="connsiteY39" fmla="*/ 5093 h 10214"/>
                <a:gd name="connsiteX40" fmla="*/ 2362 w 12203"/>
                <a:gd name="connsiteY40" fmla="*/ 4885 h 10214"/>
                <a:gd name="connsiteX41" fmla="*/ 2393 w 12203"/>
                <a:gd name="connsiteY41" fmla="*/ 4885 h 10214"/>
                <a:gd name="connsiteX42" fmla="*/ 2393 w 12203"/>
                <a:gd name="connsiteY42" fmla="*/ 4824 h 10214"/>
                <a:gd name="connsiteX43" fmla="*/ 2690 w 12203"/>
                <a:gd name="connsiteY43" fmla="*/ 4824 h 10214"/>
                <a:gd name="connsiteX44" fmla="*/ 2690 w 12203"/>
                <a:gd name="connsiteY44" fmla="*/ 4720 h 10214"/>
                <a:gd name="connsiteX45" fmla="*/ 2750 w 12203"/>
                <a:gd name="connsiteY45" fmla="*/ 4720 h 10214"/>
                <a:gd name="connsiteX46" fmla="*/ 2750 w 12203"/>
                <a:gd name="connsiteY46" fmla="*/ 4616 h 10214"/>
                <a:gd name="connsiteX47" fmla="*/ 2782 w 12203"/>
                <a:gd name="connsiteY47" fmla="*/ 4616 h 10214"/>
                <a:gd name="connsiteX48" fmla="*/ 2782 w 12203"/>
                <a:gd name="connsiteY48" fmla="*/ 4521 h 10214"/>
                <a:gd name="connsiteX49" fmla="*/ 2808 w 12203"/>
                <a:gd name="connsiteY49" fmla="*/ 4521 h 10214"/>
                <a:gd name="connsiteX50" fmla="*/ 2808 w 12203"/>
                <a:gd name="connsiteY50" fmla="*/ 4391 h 10214"/>
                <a:gd name="connsiteX51" fmla="*/ 2881 w 12203"/>
                <a:gd name="connsiteY51" fmla="*/ 4391 h 10214"/>
                <a:gd name="connsiteX52" fmla="*/ 2881 w 12203"/>
                <a:gd name="connsiteY52" fmla="*/ 4252 h 10214"/>
                <a:gd name="connsiteX53" fmla="*/ 3152 w 12203"/>
                <a:gd name="connsiteY53" fmla="*/ 4252 h 10214"/>
                <a:gd name="connsiteX54" fmla="*/ 3152 w 12203"/>
                <a:gd name="connsiteY54" fmla="*/ 4165 h 10214"/>
                <a:gd name="connsiteX55" fmla="*/ 3233 w 12203"/>
                <a:gd name="connsiteY55" fmla="*/ 4165 h 10214"/>
                <a:gd name="connsiteX56" fmla="*/ 3233 w 12203"/>
                <a:gd name="connsiteY56" fmla="*/ 4105 h 10214"/>
                <a:gd name="connsiteX57" fmla="*/ 3256 w 12203"/>
                <a:gd name="connsiteY57" fmla="*/ 4105 h 10214"/>
                <a:gd name="connsiteX58" fmla="*/ 3256 w 12203"/>
                <a:gd name="connsiteY58" fmla="*/ 3923 h 10214"/>
                <a:gd name="connsiteX59" fmla="*/ 3332 w 12203"/>
                <a:gd name="connsiteY59" fmla="*/ 3923 h 10214"/>
                <a:gd name="connsiteX60" fmla="*/ 3332 w 12203"/>
                <a:gd name="connsiteY60" fmla="*/ 3836 h 10214"/>
                <a:gd name="connsiteX61" fmla="*/ 3621 w 12203"/>
                <a:gd name="connsiteY61" fmla="*/ 3836 h 10214"/>
                <a:gd name="connsiteX62" fmla="*/ 3621 w 12203"/>
                <a:gd name="connsiteY62" fmla="*/ 3776 h 10214"/>
                <a:gd name="connsiteX63" fmla="*/ 3644 w 12203"/>
                <a:gd name="connsiteY63" fmla="*/ 3776 h 10214"/>
                <a:gd name="connsiteX64" fmla="*/ 3644 w 12203"/>
                <a:gd name="connsiteY64" fmla="*/ 3698 h 10214"/>
                <a:gd name="connsiteX65" fmla="*/ 3689 w 12203"/>
                <a:gd name="connsiteY65" fmla="*/ 3698 h 10214"/>
                <a:gd name="connsiteX66" fmla="*/ 3689 w 12203"/>
                <a:gd name="connsiteY66" fmla="*/ 3238 h 10214"/>
                <a:gd name="connsiteX67" fmla="*/ 3720 w 12203"/>
                <a:gd name="connsiteY67" fmla="*/ 3238 h 10214"/>
                <a:gd name="connsiteX68" fmla="*/ 3720 w 12203"/>
                <a:gd name="connsiteY68" fmla="*/ 3100 h 10214"/>
                <a:gd name="connsiteX69" fmla="*/ 3757 w 12203"/>
                <a:gd name="connsiteY69" fmla="*/ 3100 h 10214"/>
                <a:gd name="connsiteX70" fmla="*/ 3757 w 12203"/>
                <a:gd name="connsiteY70" fmla="*/ 2952 h 10214"/>
                <a:gd name="connsiteX71" fmla="*/ 4077 w 12203"/>
                <a:gd name="connsiteY71" fmla="*/ 2952 h 10214"/>
                <a:gd name="connsiteX72" fmla="*/ 4077 w 12203"/>
                <a:gd name="connsiteY72" fmla="*/ 2892 h 10214"/>
                <a:gd name="connsiteX73" fmla="*/ 4121 w 12203"/>
                <a:gd name="connsiteY73" fmla="*/ 2892 h 10214"/>
                <a:gd name="connsiteX74" fmla="*/ 4121 w 12203"/>
                <a:gd name="connsiteY74" fmla="*/ 2788 h 10214"/>
                <a:gd name="connsiteX75" fmla="*/ 4150 w 12203"/>
                <a:gd name="connsiteY75" fmla="*/ 2788 h 10214"/>
                <a:gd name="connsiteX76" fmla="*/ 4150 w 12203"/>
                <a:gd name="connsiteY76" fmla="*/ 2666 h 10214"/>
                <a:gd name="connsiteX77" fmla="*/ 4181 w 12203"/>
                <a:gd name="connsiteY77" fmla="*/ 2666 h 10214"/>
                <a:gd name="connsiteX78" fmla="*/ 4181 w 12203"/>
                <a:gd name="connsiteY78" fmla="*/ 2580 h 10214"/>
                <a:gd name="connsiteX79" fmla="*/ 4213 w 12203"/>
                <a:gd name="connsiteY79" fmla="*/ 2580 h 10214"/>
                <a:gd name="connsiteX80" fmla="*/ 4213 w 12203"/>
                <a:gd name="connsiteY80" fmla="*/ 2502 h 10214"/>
                <a:gd name="connsiteX81" fmla="*/ 4330 w 12203"/>
                <a:gd name="connsiteY81" fmla="*/ 2502 h 10214"/>
                <a:gd name="connsiteX82" fmla="*/ 4330 w 12203"/>
                <a:gd name="connsiteY82" fmla="*/ 2441 h 10214"/>
                <a:gd name="connsiteX83" fmla="*/ 4559 w 12203"/>
                <a:gd name="connsiteY83" fmla="*/ 2441 h 10214"/>
                <a:gd name="connsiteX84" fmla="*/ 4559 w 12203"/>
                <a:gd name="connsiteY84" fmla="*/ 2337 h 10214"/>
                <a:gd name="connsiteX85" fmla="*/ 4619 w 12203"/>
                <a:gd name="connsiteY85" fmla="*/ 2337 h 10214"/>
                <a:gd name="connsiteX86" fmla="*/ 4619 w 12203"/>
                <a:gd name="connsiteY86" fmla="*/ 2190 h 10214"/>
                <a:gd name="connsiteX87" fmla="*/ 4651 w 12203"/>
                <a:gd name="connsiteY87" fmla="*/ 2190 h 10214"/>
                <a:gd name="connsiteX88" fmla="*/ 4651 w 12203"/>
                <a:gd name="connsiteY88" fmla="*/ 2054 h 10214"/>
                <a:gd name="connsiteX89" fmla="*/ 5033 w 12203"/>
                <a:gd name="connsiteY89" fmla="*/ 2076 h 10214"/>
                <a:gd name="connsiteX90" fmla="*/ 5003 w 12203"/>
                <a:gd name="connsiteY90" fmla="*/ 1843 h 10214"/>
                <a:gd name="connsiteX91" fmla="*/ 5070 w 12203"/>
                <a:gd name="connsiteY91" fmla="*/ 1843 h 10214"/>
                <a:gd name="connsiteX92" fmla="*/ 5070 w 12203"/>
                <a:gd name="connsiteY92" fmla="*/ 1739 h 10214"/>
                <a:gd name="connsiteX93" fmla="*/ 5211 w 12203"/>
                <a:gd name="connsiteY93" fmla="*/ 1739 h 10214"/>
                <a:gd name="connsiteX94" fmla="*/ 5211 w 12203"/>
                <a:gd name="connsiteY94" fmla="*/ 1635 h 10214"/>
                <a:gd name="connsiteX95" fmla="*/ 5508 w 12203"/>
                <a:gd name="connsiteY95" fmla="*/ 1635 h 10214"/>
                <a:gd name="connsiteX96" fmla="*/ 5508 w 12203"/>
                <a:gd name="connsiteY96" fmla="*/ 1557 h 10214"/>
                <a:gd name="connsiteX97" fmla="*/ 5563 w 12203"/>
                <a:gd name="connsiteY97" fmla="*/ 1557 h 10214"/>
                <a:gd name="connsiteX98" fmla="*/ 5563 w 12203"/>
                <a:gd name="connsiteY98" fmla="*/ 1427 h 10214"/>
                <a:gd name="connsiteX99" fmla="*/ 5978 w 12203"/>
                <a:gd name="connsiteY99" fmla="*/ 1427 h 10214"/>
                <a:gd name="connsiteX100" fmla="*/ 5978 w 12203"/>
                <a:gd name="connsiteY100" fmla="*/ 1349 h 10214"/>
                <a:gd name="connsiteX101" fmla="*/ 6027 w 12203"/>
                <a:gd name="connsiteY101" fmla="*/ 1349 h 10214"/>
                <a:gd name="connsiteX102" fmla="*/ 6027 w 12203"/>
                <a:gd name="connsiteY102" fmla="*/ 1263 h 10214"/>
                <a:gd name="connsiteX103" fmla="*/ 6371 w 12203"/>
                <a:gd name="connsiteY103" fmla="*/ 1263 h 10214"/>
                <a:gd name="connsiteX104" fmla="*/ 6371 w 12203"/>
                <a:gd name="connsiteY104" fmla="*/ 1202 h 10214"/>
                <a:gd name="connsiteX105" fmla="*/ 6452 w 12203"/>
                <a:gd name="connsiteY105" fmla="*/ 1202 h 10214"/>
                <a:gd name="connsiteX106" fmla="*/ 6452 w 12203"/>
                <a:gd name="connsiteY106" fmla="*/ 1167 h 10214"/>
                <a:gd name="connsiteX107" fmla="*/ 7354 w 12203"/>
                <a:gd name="connsiteY107" fmla="*/ 1167 h 10214"/>
                <a:gd name="connsiteX108" fmla="*/ 7354 w 12203"/>
                <a:gd name="connsiteY108" fmla="*/ 1063 h 10214"/>
                <a:gd name="connsiteX109" fmla="*/ 7445 w 12203"/>
                <a:gd name="connsiteY109" fmla="*/ 1063 h 10214"/>
                <a:gd name="connsiteX110" fmla="*/ 7445 w 12203"/>
                <a:gd name="connsiteY110" fmla="*/ 977 h 10214"/>
                <a:gd name="connsiteX111" fmla="*/ 7779 w 12203"/>
                <a:gd name="connsiteY111" fmla="*/ 977 h 10214"/>
                <a:gd name="connsiteX112" fmla="*/ 7779 w 12203"/>
                <a:gd name="connsiteY112" fmla="*/ 916 h 10214"/>
                <a:gd name="connsiteX113" fmla="*/ 7828 w 12203"/>
                <a:gd name="connsiteY113" fmla="*/ 916 h 10214"/>
                <a:gd name="connsiteX114" fmla="*/ 7828 w 12203"/>
                <a:gd name="connsiteY114" fmla="*/ 769 h 10214"/>
                <a:gd name="connsiteX115" fmla="*/ 7928 w 12203"/>
                <a:gd name="connsiteY115" fmla="*/ 769 h 10214"/>
                <a:gd name="connsiteX116" fmla="*/ 7928 w 12203"/>
                <a:gd name="connsiteY116" fmla="*/ 673 h 10214"/>
                <a:gd name="connsiteX117" fmla="*/ 8290 w 12203"/>
                <a:gd name="connsiteY117" fmla="*/ 673 h 10214"/>
                <a:gd name="connsiteX118" fmla="*/ 8290 w 12203"/>
                <a:gd name="connsiteY118" fmla="*/ 630 h 10214"/>
                <a:gd name="connsiteX119" fmla="*/ 8352 w 12203"/>
                <a:gd name="connsiteY119" fmla="*/ 630 h 10214"/>
                <a:gd name="connsiteX120" fmla="*/ 8352 w 12203"/>
                <a:gd name="connsiteY120" fmla="*/ 509 h 10214"/>
                <a:gd name="connsiteX121" fmla="*/ 8686 w 12203"/>
                <a:gd name="connsiteY121" fmla="*/ 509 h 10214"/>
                <a:gd name="connsiteX122" fmla="*/ 8686 w 12203"/>
                <a:gd name="connsiteY122" fmla="*/ 439 h 10214"/>
                <a:gd name="connsiteX123" fmla="*/ 8717 w 12203"/>
                <a:gd name="connsiteY123" fmla="*/ 439 h 10214"/>
                <a:gd name="connsiteX124" fmla="*/ 8717 w 12203"/>
                <a:gd name="connsiteY124" fmla="*/ 379 h 10214"/>
                <a:gd name="connsiteX125" fmla="*/ 9184 w 12203"/>
                <a:gd name="connsiteY125" fmla="*/ 379 h 10214"/>
                <a:gd name="connsiteX126" fmla="*/ 9184 w 12203"/>
                <a:gd name="connsiteY126" fmla="*/ 275 h 10214"/>
                <a:gd name="connsiteX127" fmla="*/ 9486 w 12203"/>
                <a:gd name="connsiteY127" fmla="*/ 275 h 10214"/>
                <a:gd name="connsiteX128" fmla="*/ 9486 w 12203"/>
                <a:gd name="connsiteY128" fmla="*/ 214 h 10214"/>
                <a:gd name="connsiteX129" fmla="*/ 10306 w 12203"/>
                <a:gd name="connsiteY129" fmla="*/ 390 h 10214"/>
                <a:gd name="connsiteX130" fmla="*/ 10311 w 12203"/>
                <a:gd name="connsiteY130" fmla="*/ 244 h 10214"/>
                <a:gd name="connsiteX131" fmla="*/ 11423 w 12203"/>
                <a:gd name="connsiteY131" fmla="*/ 277 h 10214"/>
                <a:gd name="connsiteX132" fmla="*/ 11428 w 12203"/>
                <a:gd name="connsiteY132" fmla="*/ 188 h 10214"/>
                <a:gd name="connsiteX133" fmla="*/ 12203 w 12203"/>
                <a:gd name="connsiteY133" fmla="*/ 187 h 10214"/>
                <a:gd name="connsiteX134" fmla="*/ 12197 w 12203"/>
                <a:gd name="connsiteY134" fmla="*/ 0 h 10214"/>
                <a:gd name="connsiteX0" fmla="*/ 0 w 12203"/>
                <a:gd name="connsiteY0" fmla="*/ 10214 h 10214"/>
                <a:gd name="connsiteX1" fmla="*/ 451 w 12203"/>
                <a:gd name="connsiteY1" fmla="*/ 10214 h 10214"/>
                <a:gd name="connsiteX2" fmla="*/ 451 w 12203"/>
                <a:gd name="connsiteY2" fmla="*/ 10093 h 10214"/>
                <a:gd name="connsiteX3" fmla="*/ 912 w 12203"/>
                <a:gd name="connsiteY3" fmla="*/ 10093 h 10214"/>
                <a:gd name="connsiteX4" fmla="*/ 912 w 12203"/>
                <a:gd name="connsiteY4" fmla="*/ 9616 h 10214"/>
                <a:gd name="connsiteX5" fmla="*/ 925 w 12203"/>
                <a:gd name="connsiteY5" fmla="*/ 9616 h 10214"/>
                <a:gd name="connsiteX6" fmla="*/ 925 w 12203"/>
                <a:gd name="connsiteY6" fmla="*/ 8715 h 10214"/>
                <a:gd name="connsiteX7" fmla="*/ 949 w 12203"/>
                <a:gd name="connsiteY7" fmla="*/ 8715 h 10214"/>
                <a:gd name="connsiteX8" fmla="*/ 949 w 12203"/>
                <a:gd name="connsiteY8" fmla="*/ 8386 h 10214"/>
                <a:gd name="connsiteX9" fmla="*/ 998 w 12203"/>
                <a:gd name="connsiteY9" fmla="*/ 8386 h 10214"/>
                <a:gd name="connsiteX10" fmla="*/ 998 w 12203"/>
                <a:gd name="connsiteY10" fmla="*/ 8221 h 10214"/>
                <a:gd name="connsiteX11" fmla="*/ 1228 w 12203"/>
                <a:gd name="connsiteY11" fmla="*/ 8221 h 10214"/>
                <a:gd name="connsiteX12" fmla="*/ 1228 w 12203"/>
                <a:gd name="connsiteY12" fmla="*/ 8134 h 10214"/>
                <a:gd name="connsiteX13" fmla="*/ 1356 w 12203"/>
                <a:gd name="connsiteY13" fmla="*/ 8134 h 10214"/>
                <a:gd name="connsiteX14" fmla="*/ 1356 w 12203"/>
                <a:gd name="connsiteY14" fmla="*/ 7684 h 10214"/>
                <a:gd name="connsiteX15" fmla="*/ 1405 w 12203"/>
                <a:gd name="connsiteY15" fmla="*/ 7684 h 10214"/>
                <a:gd name="connsiteX16" fmla="*/ 1405 w 12203"/>
                <a:gd name="connsiteY16" fmla="*/ 7008 h 10214"/>
                <a:gd name="connsiteX17" fmla="*/ 1431 w 12203"/>
                <a:gd name="connsiteY17" fmla="*/ 7008 h 10214"/>
                <a:gd name="connsiteX18" fmla="*/ 1431 w 12203"/>
                <a:gd name="connsiteY18" fmla="*/ 6904 h 10214"/>
                <a:gd name="connsiteX19" fmla="*/ 1788 w 12203"/>
                <a:gd name="connsiteY19" fmla="*/ 6904 h 10214"/>
                <a:gd name="connsiteX20" fmla="*/ 1788 w 12203"/>
                <a:gd name="connsiteY20" fmla="*/ 6618 h 10214"/>
                <a:gd name="connsiteX21" fmla="*/ 1838 w 12203"/>
                <a:gd name="connsiteY21" fmla="*/ 6618 h 10214"/>
                <a:gd name="connsiteX22" fmla="*/ 1838 w 12203"/>
                <a:gd name="connsiteY22" fmla="*/ 6306 h 10214"/>
                <a:gd name="connsiteX23" fmla="*/ 1874 w 12203"/>
                <a:gd name="connsiteY23" fmla="*/ 6306 h 10214"/>
                <a:gd name="connsiteX24" fmla="*/ 1874 w 12203"/>
                <a:gd name="connsiteY24" fmla="*/ 6081 h 10214"/>
                <a:gd name="connsiteX25" fmla="*/ 1900 w 12203"/>
                <a:gd name="connsiteY25" fmla="*/ 6081 h 10214"/>
                <a:gd name="connsiteX26" fmla="*/ 1900 w 12203"/>
                <a:gd name="connsiteY26" fmla="*/ 5873 h 10214"/>
                <a:gd name="connsiteX27" fmla="*/ 1937 w 12203"/>
                <a:gd name="connsiteY27" fmla="*/ 5873 h 10214"/>
                <a:gd name="connsiteX28" fmla="*/ 1937 w 12203"/>
                <a:gd name="connsiteY28" fmla="*/ 5829 h 10214"/>
                <a:gd name="connsiteX29" fmla="*/ 2028 w 12203"/>
                <a:gd name="connsiteY29" fmla="*/ 5829 h 10214"/>
                <a:gd name="connsiteX30" fmla="*/ 2028 w 12203"/>
                <a:gd name="connsiteY30" fmla="*/ 5751 h 10214"/>
                <a:gd name="connsiteX31" fmla="*/ 2271 w 12203"/>
                <a:gd name="connsiteY31" fmla="*/ 5751 h 10214"/>
                <a:gd name="connsiteX32" fmla="*/ 2271 w 12203"/>
                <a:gd name="connsiteY32" fmla="*/ 5604 h 10214"/>
                <a:gd name="connsiteX33" fmla="*/ 2294 w 12203"/>
                <a:gd name="connsiteY33" fmla="*/ 5604 h 10214"/>
                <a:gd name="connsiteX34" fmla="*/ 2294 w 12203"/>
                <a:gd name="connsiteY34" fmla="*/ 5465 h 10214"/>
                <a:gd name="connsiteX35" fmla="*/ 2320 w 12203"/>
                <a:gd name="connsiteY35" fmla="*/ 5465 h 10214"/>
                <a:gd name="connsiteX36" fmla="*/ 2320 w 12203"/>
                <a:gd name="connsiteY36" fmla="*/ 5257 h 10214"/>
                <a:gd name="connsiteX37" fmla="*/ 2338 w 12203"/>
                <a:gd name="connsiteY37" fmla="*/ 5257 h 10214"/>
                <a:gd name="connsiteX38" fmla="*/ 2338 w 12203"/>
                <a:gd name="connsiteY38" fmla="*/ 5093 h 10214"/>
                <a:gd name="connsiteX39" fmla="*/ 2362 w 12203"/>
                <a:gd name="connsiteY39" fmla="*/ 5093 h 10214"/>
                <a:gd name="connsiteX40" fmla="*/ 2362 w 12203"/>
                <a:gd name="connsiteY40" fmla="*/ 4885 h 10214"/>
                <a:gd name="connsiteX41" fmla="*/ 2393 w 12203"/>
                <a:gd name="connsiteY41" fmla="*/ 4885 h 10214"/>
                <a:gd name="connsiteX42" fmla="*/ 2393 w 12203"/>
                <a:gd name="connsiteY42" fmla="*/ 4824 h 10214"/>
                <a:gd name="connsiteX43" fmla="*/ 2690 w 12203"/>
                <a:gd name="connsiteY43" fmla="*/ 4824 h 10214"/>
                <a:gd name="connsiteX44" fmla="*/ 2690 w 12203"/>
                <a:gd name="connsiteY44" fmla="*/ 4720 h 10214"/>
                <a:gd name="connsiteX45" fmla="*/ 2750 w 12203"/>
                <a:gd name="connsiteY45" fmla="*/ 4720 h 10214"/>
                <a:gd name="connsiteX46" fmla="*/ 2750 w 12203"/>
                <a:gd name="connsiteY46" fmla="*/ 4616 h 10214"/>
                <a:gd name="connsiteX47" fmla="*/ 2782 w 12203"/>
                <a:gd name="connsiteY47" fmla="*/ 4616 h 10214"/>
                <a:gd name="connsiteX48" fmla="*/ 2782 w 12203"/>
                <a:gd name="connsiteY48" fmla="*/ 4521 h 10214"/>
                <a:gd name="connsiteX49" fmla="*/ 2808 w 12203"/>
                <a:gd name="connsiteY49" fmla="*/ 4521 h 10214"/>
                <a:gd name="connsiteX50" fmla="*/ 2808 w 12203"/>
                <a:gd name="connsiteY50" fmla="*/ 4391 h 10214"/>
                <a:gd name="connsiteX51" fmla="*/ 2881 w 12203"/>
                <a:gd name="connsiteY51" fmla="*/ 4391 h 10214"/>
                <a:gd name="connsiteX52" fmla="*/ 2881 w 12203"/>
                <a:gd name="connsiteY52" fmla="*/ 4252 h 10214"/>
                <a:gd name="connsiteX53" fmla="*/ 3152 w 12203"/>
                <a:gd name="connsiteY53" fmla="*/ 4252 h 10214"/>
                <a:gd name="connsiteX54" fmla="*/ 3152 w 12203"/>
                <a:gd name="connsiteY54" fmla="*/ 4165 h 10214"/>
                <a:gd name="connsiteX55" fmla="*/ 3233 w 12203"/>
                <a:gd name="connsiteY55" fmla="*/ 4165 h 10214"/>
                <a:gd name="connsiteX56" fmla="*/ 3233 w 12203"/>
                <a:gd name="connsiteY56" fmla="*/ 4105 h 10214"/>
                <a:gd name="connsiteX57" fmla="*/ 3256 w 12203"/>
                <a:gd name="connsiteY57" fmla="*/ 4105 h 10214"/>
                <a:gd name="connsiteX58" fmla="*/ 3256 w 12203"/>
                <a:gd name="connsiteY58" fmla="*/ 3923 h 10214"/>
                <a:gd name="connsiteX59" fmla="*/ 3332 w 12203"/>
                <a:gd name="connsiteY59" fmla="*/ 3923 h 10214"/>
                <a:gd name="connsiteX60" fmla="*/ 3332 w 12203"/>
                <a:gd name="connsiteY60" fmla="*/ 3836 h 10214"/>
                <a:gd name="connsiteX61" fmla="*/ 3621 w 12203"/>
                <a:gd name="connsiteY61" fmla="*/ 3836 h 10214"/>
                <a:gd name="connsiteX62" fmla="*/ 3621 w 12203"/>
                <a:gd name="connsiteY62" fmla="*/ 3776 h 10214"/>
                <a:gd name="connsiteX63" fmla="*/ 3644 w 12203"/>
                <a:gd name="connsiteY63" fmla="*/ 3776 h 10214"/>
                <a:gd name="connsiteX64" fmla="*/ 3644 w 12203"/>
                <a:gd name="connsiteY64" fmla="*/ 3698 h 10214"/>
                <a:gd name="connsiteX65" fmla="*/ 3689 w 12203"/>
                <a:gd name="connsiteY65" fmla="*/ 3698 h 10214"/>
                <a:gd name="connsiteX66" fmla="*/ 3689 w 12203"/>
                <a:gd name="connsiteY66" fmla="*/ 3238 h 10214"/>
                <a:gd name="connsiteX67" fmla="*/ 3720 w 12203"/>
                <a:gd name="connsiteY67" fmla="*/ 3238 h 10214"/>
                <a:gd name="connsiteX68" fmla="*/ 3720 w 12203"/>
                <a:gd name="connsiteY68" fmla="*/ 3100 h 10214"/>
                <a:gd name="connsiteX69" fmla="*/ 3757 w 12203"/>
                <a:gd name="connsiteY69" fmla="*/ 3100 h 10214"/>
                <a:gd name="connsiteX70" fmla="*/ 3757 w 12203"/>
                <a:gd name="connsiteY70" fmla="*/ 2952 h 10214"/>
                <a:gd name="connsiteX71" fmla="*/ 4077 w 12203"/>
                <a:gd name="connsiteY71" fmla="*/ 2952 h 10214"/>
                <a:gd name="connsiteX72" fmla="*/ 4077 w 12203"/>
                <a:gd name="connsiteY72" fmla="*/ 2892 h 10214"/>
                <a:gd name="connsiteX73" fmla="*/ 4121 w 12203"/>
                <a:gd name="connsiteY73" fmla="*/ 2892 h 10214"/>
                <a:gd name="connsiteX74" fmla="*/ 4121 w 12203"/>
                <a:gd name="connsiteY74" fmla="*/ 2788 h 10214"/>
                <a:gd name="connsiteX75" fmla="*/ 4150 w 12203"/>
                <a:gd name="connsiteY75" fmla="*/ 2788 h 10214"/>
                <a:gd name="connsiteX76" fmla="*/ 4150 w 12203"/>
                <a:gd name="connsiteY76" fmla="*/ 2666 h 10214"/>
                <a:gd name="connsiteX77" fmla="*/ 4181 w 12203"/>
                <a:gd name="connsiteY77" fmla="*/ 2666 h 10214"/>
                <a:gd name="connsiteX78" fmla="*/ 4181 w 12203"/>
                <a:gd name="connsiteY78" fmla="*/ 2580 h 10214"/>
                <a:gd name="connsiteX79" fmla="*/ 4213 w 12203"/>
                <a:gd name="connsiteY79" fmla="*/ 2580 h 10214"/>
                <a:gd name="connsiteX80" fmla="*/ 4213 w 12203"/>
                <a:gd name="connsiteY80" fmla="*/ 2502 h 10214"/>
                <a:gd name="connsiteX81" fmla="*/ 4330 w 12203"/>
                <a:gd name="connsiteY81" fmla="*/ 2502 h 10214"/>
                <a:gd name="connsiteX82" fmla="*/ 4330 w 12203"/>
                <a:gd name="connsiteY82" fmla="*/ 2441 h 10214"/>
                <a:gd name="connsiteX83" fmla="*/ 4559 w 12203"/>
                <a:gd name="connsiteY83" fmla="*/ 2441 h 10214"/>
                <a:gd name="connsiteX84" fmla="*/ 4559 w 12203"/>
                <a:gd name="connsiteY84" fmla="*/ 2337 h 10214"/>
                <a:gd name="connsiteX85" fmla="*/ 4619 w 12203"/>
                <a:gd name="connsiteY85" fmla="*/ 2337 h 10214"/>
                <a:gd name="connsiteX86" fmla="*/ 4619 w 12203"/>
                <a:gd name="connsiteY86" fmla="*/ 2190 h 10214"/>
                <a:gd name="connsiteX87" fmla="*/ 4651 w 12203"/>
                <a:gd name="connsiteY87" fmla="*/ 2190 h 10214"/>
                <a:gd name="connsiteX88" fmla="*/ 4651 w 12203"/>
                <a:gd name="connsiteY88" fmla="*/ 2054 h 10214"/>
                <a:gd name="connsiteX89" fmla="*/ 5033 w 12203"/>
                <a:gd name="connsiteY89" fmla="*/ 2076 h 10214"/>
                <a:gd name="connsiteX90" fmla="*/ 5037 w 12203"/>
                <a:gd name="connsiteY90" fmla="*/ 1888 h 10214"/>
                <a:gd name="connsiteX91" fmla="*/ 5070 w 12203"/>
                <a:gd name="connsiteY91" fmla="*/ 1843 h 10214"/>
                <a:gd name="connsiteX92" fmla="*/ 5070 w 12203"/>
                <a:gd name="connsiteY92" fmla="*/ 1739 h 10214"/>
                <a:gd name="connsiteX93" fmla="*/ 5211 w 12203"/>
                <a:gd name="connsiteY93" fmla="*/ 1739 h 10214"/>
                <a:gd name="connsiteX94" fmla="*/ 5211 w 12203"/>
                <a:gd name="connsiteY94" fmla="*/ 1635 h 10214"/>
                <a:gd name="connsiteX95" fmla="*/ 5508 w 12203"/>
                <a:gd name="connsiteY95" fmla="*/ 1635 h 10214"/>
                <a:gd name="connsiteX96" fmla="*/ 5508 w 12203"/>
                <a:gd name="connsiteY96" fmla="*/ 1557 h 10214"/>
                <a:gd name="connsiteX97" fmla="*/ 5563 w 12203"/>
                <a:gd name="connsiteY97" fmla="*/ 1557 h 10214"/>
                <a:gd name="connsiteX98" fmla="*/ 5563 w 12203"/>
                <a:gd name="connsiteY98" fmla="*/ 1427 h 10214"/>
                <a:gd name="connsiteX99" fmla="*/ 5978 w 12203"/>
                <a:gd name="connsiteY99" fmla="*/ 1427 h 10214"/>
                <a:gd name="connsiteX100" fmla="*/ 5978 w 12203"/>
                <a:gd name="connsiteY100" fmla="*/ 1349 h 10214"/>
                <a:gd name="connsiteX101" fmla="*/ 6027 w 12203"/>
                <a:gd name="connsiteY101" fmla="*/ 1349 h 10214"/>
                <a:gd name="connsiteX102" fmla="*/ 6027 w 12203"/>
                <a:gd name="connsiteY102" fmla="*/ 1263 h 10214"/>
                <a:gd name="connsiteX103" fmla="*/ 6371 w 12203"/>
                <a:gd name="connsiteY103" fmla="*/ 1263 h 10214"/>
                <a:gd name="connsiteX104" fmla="*/ 6371 w 12203"/>
                <a:gd name="connsiteY104" fmla="*/ 1202 h 10214"/>
                <a:gd name="connsiteX105" fmla="*/ 6452 w 12203"/>
                <a:gd name="connsiteY105" fmla="*/ 1202 h 10214"/>
                <a:gd name="connsiteX106" fmla="*/ 6452 w 12203"/>
                <a:gd name="connsiteY106" fmla="*/ 1167 h 10214"/>
                <a:gd name="connsiteX107" fmla="*/ 7354 w 12203"/>
                <a:gd name="connsiteY107" fmla="*/ 1167 h 10214"/>
                <a:gd name="connsiteX108" fmla="*/ 7354 w 12203"/>
                <a:gd name="connsiteY108" fmla="*/ 1063 h 10214"/>
                <a:gd name="connsiteX109" fmla="*/ 7445 w 12203"/>
                <a:gd name="connsiteY109" fmla="*/ 1063 h 10214"/>
                <a:gd name="connsiteX110" fmla="*/ 7445 w 12203"/>
                <a:gd name="connsiteY110" fmla="*/ 977 h 10214"/>
                <a:gd name="connsiteX111" fmla="*/ 7779 w 12203"/>
                <a:gd name="connsiteY111" fmla="*/ 977 h 10214"/>
                <a:gd name="connsiteX112" fmla="*/ 7779 w 12203"/>
                <a:gd name="connsiteY112" fmla="*/ 916 h 10214"/>
                <a:gd name="connsiteX113" fmla="*/ 7828 w 12203"/>
                <a:gd name="connsiteY113" fmla="*/ 916 h 10214"/>
                <a:gd name="connsiteX114" fmla="*/ 7828 w 12203"/>
                <a:gd name="connsiteY114" fmla="*/ 769 h 10214"/>
                <a:gd name="connsiteX115" fmla="*/ 7928 w 12203"/>
                <a:gd name="connsiteY115" fmla="*/ 769 h 10214"/>
                <a:gd name="connsiteX116" fmla="*/ 7928 w 12203"/>
                <a:gd name="connsiteY116" fmla="*/ 673 h 10214"/>
                <a:gd name="connsiteX117" fmla="*/ 8290 w 12203"/>
                <a:gd name="connsiteY117" fmla="*/ 673 h 10214"/>
                <a:gd name="connsiteX118" fmla="*/ 8290 w 12203"/>
                <a:gd name="connsiteY118" fmla="*/ 630 h 10214"/>
                <a:gd name="connsiteX119" fmla="*/ 8352 w 12203"/>
                <a:gd name="connsiteY119" fmla="*/ 630 h 10214"/>
                <a:gd name="connsiteX120" fmla="*/ 8352 w 12203"/>
                <a:gd name="connsiteY120" fmla="*/ 509 h 10214"/>
                <a:gd name="connsiteX121" fmla="*/ 8686 w 12203"/>
                <a:gd name="connsiteY121" fmla="*/ 509 h 10214"/>
                <a:gd name="connsiteX122" fmla="*/ 8686 w 12203"/>
                <a:gd name="connsiteY122" fmla="*/ 439 h 10214"/>
                <a:gd name="connsiteX123" fmla="*/ 8717 w 12203"/>
                <a:gd name="connsiteY123" fmla="*/ 439 h 10214"/>
                <a:gd name="connsiteX124" fmla="*/ 8717 w 12203"/>
                <a:gd name="connsiteY124" fmla="*/ 379 h 10214"/>
                <a:gd name="connsiteX125" fmla="*/ 9184 w 12203"/>
                <a:gd name="connsiteY125" fmla="*/ 379 h 10214"/>
                <a:gd name="connsiteX126" fmla="*/ 9184 w 12203"/>
                <a:gd name="connsiteY126" fmla="*/ 275 h 10214"/>
                <a:gd name="connsiteX127" fmla="*/ 9486 w 12203"/>
                <a:gd name="connsiteY127" fmla="*/ 275 h 10214"/>
                <a:gd name="connsiteX128" fmla="*/ 9486 w 12203"/>
                <a:gd name="connsiteY128" fmla="*/ 214 h 10214"/>
                <a:gd name="connsiteX129" fmla="*/ 10306 w 12203"/>
                <a:gd name="connsiteY129" fmla="*/ 390 h 10214"/>
                <a:gd name="connsiteX130" fmla="*/ 10311 w 12203"/>
                <a:gd name="connsiteY130" fmla="*/ 244 h 10214"/>
                <a:gd name="connsiteX131" fmla="*/ 11423 w 12203"/>
                <a:gd name="connsiteY131" fmla="*/ 277 h 10214"/>
                <a:gd name="connsiteX132" fmla="*/ 11428 w 12203"/>
                <a:gd name="connsiteY132" fmla="*/ 188 h 10214"/>
                <a:gd name="connsiteX133" fmla="*/ 12203 w 12203"/>
                <a:gd name="connsiteY133" fmla="*/ 187 h 10214"/>
                <a:gd name="connsiteX134" fmla="*/ 12197 w 12203"/>
                <a:gd name="connsiteY134" fmla="*/ 0 h 10214"/>
                <a:gd name="connsiteX0" fmla="*/ 0 w 12203"/>
                <a:gd name="connsiteY0" fmla="*/ 10214 h 10214"/>
                <a:gd name="connsiteX1" fmla="*/ 451 w 12203"/>
                <a:gd name="connsiteY1" fmla="*/ 10214 h 10214"/>
                <a:gd name="connsiteX2" fmla="*/ 451 w 12203"/>
                <a:gd name="connsiteY2" fmla="*/ 10093 h 10214"/>
                <a:gd name="connsiteX3" fmla="*/ 912 w 12203"/>
                <a:gd name="connsiteY3" fmla="*/ 10093 h 10214"/>
                <a:gd name="connsiteX4" fmla="*/ 912 w 12203"/>
                <a:gd name="connsiteY4" fmla="*/ 9616 h 10214"/>
                <a:gd name="connsiteX5" fmla="*/ 925 w 12203"/>
                <a:gd name="connsiteY5" fmla="*/ 9616 h 10214"/>
                <a:gd name="connsiteX6" fmla="*/ 925 w 12203"/>
                <a:gd name="connsiteY6" fmla="*/ 8715 h 10214"/>
                <a:gd name="connsiteX7" fmla="*/ 949 w 12203"/>
                <a:gd name="connsiteY7" fmla="*/ 8715 h 10214"/>
                <a:gd name="connsiteX8" fmla="*/ 949 w 12203"/>
                <a:gd name="connsiteY8" fmla="*/ 8386 h 10214"/>
                <a:gd name="connsiteX9" fmla="*/ 998 w 12203"/>
                <a:gd name="connsiteY9" fmla="*/ 8386 h 10214"/>
                <a:gd name="connsiteX10" fmla="*/ 998 w 12203"/>
                <a:gd name="connsiteY10" fmla="*/ 8221 h 10214"/>
                <a:gd name="connsiteX11" fmla="*/ 1228 w 12203"/>
                <a:gd name="connsiteY11" fmla="*/ 8221 h 10214"/>
                <a:gd name="connsiteX12" fmla="*/ 1228 w 12203"/>
                <a:gd name="connsiteY12" fmla="*/ 8134 h 10214"/>
                <a:gd name="connsiteX13" fmla="*/ 1356 w 12203"/>
                <a:gd name="connsiteY13" fmla="*/ 8134 h 10214"/>
                <a:gd name="connsiteX14" fmla="*/ 1356 w 12203"/>
                <a:gd name="connsiteY14" fmla="*/ 7684 h 10214"/>
                <a:gd name="connsiteX15" fmla="*/ 1405 w 12203"/>
                <a:gd name="connsiteY15" fmla="*/ 7684 h 10214"/>
                <a:gd name="connsiteX16" fmla="*/ 1405 w 12203"/>
                <a:gd name="connsiteY16" fmla="*/ 7008 h 10214"/>
                <a:gd name="connsiteX17" fmla="*/ 1431 w 12203"/>
                <a:gd name="connsiteY17" fmla="*/ 7008 h 10214"/>
                <a:gd name="connsiteX18" fmla="*/ 1431 w 12203"/>
                <a:gd name="connsiteY18" fmla="*/ 6904 h 10214"/>
                <a:gd name="connsiteX19" fmla="*/ 1788 w 12203"/>
                <a:gd name="connsiteY19" fmla="*/ 6904 h 10214"/>
                <a:gd name="connsiteX20" fmla="*/ 1788 w 12203"/>
                <a:gd name="connsiteY20" fmla="*/ 6618 h 10214"/>
                <a:gd name="connsiteX21" fmla="*/ 1838 w 12203"/>
                <a:gd name="connsiteY21" fmla="*/ 6618 h 10214"/>
                <a:gd name="connsiteX22" fmla="*/ 1838 w 12203"/>
                <a:gd name="connsiteY22" fmla="*/ 6306 h 10214"/>
                <a:gd name="connsiteX23" fmla="*/ 1874 w 12203"/>
                <a:gd name="connsiteY23" fmla="*/ 6306 h 10214"/>
                <a:gd name="connsiteX24" fmla="*/ 1874 w 12203"/>
                <a:gd name="connsiteY24" fmla="*/ 6081 h 10214"/>
                <a:gd name="connsiteX25" fmla="*/ 1900 w 12203"/>
                <a:gd name="connsiteY25" fmla="*/ 6081 h 10214"/>
                <a:gd name="connsiteX26" fmla="*/ 1900 w 12203"/>
                <a:gd name="connsiteY26" fmla="*/ 5873 h 10214"/>
                <a:gd name="connsiteX27" fmla="*/ 1937 w 12203"/>
                <a:gd name="connsiteY27" fmla="*/ 5873 h 10214"/>
                <a:gd name="connsiteX28" fmla="*/ 1937 w 12203"/>
                <a:gd name="connsiteY28" fmla="*/ 5829 h 10214"/>
                <a:gd name="connsiteX29" fmla="*/ 2028 w 12203"/>
                <a:gd name="connsiteY29" fmla="*/ 5829 h 10214"/>
                <a:gd name="connsiteX30" fmla="*/ 2028 w 12203"/>
                <a:gd name="connsiteY30" fmla="*/ 5751 h 10214"/>
                <a:gd name="connsiteX31" fmla="*/ 2271 w 12203"/>
                <a:gd name="connsiteY31" fmla="*/ 5751 h 10214"/>
                <a:gd name="connsiteX32" fmla="*/ 2271 w 12203"/>
                <a:gd name="connsiteY32" fmla="*/ 5604 h 10214"/>
                <a:gd name="connsiteX33" fmla="*/ 2294 w 12203"/>
                <a:gd name="connsiteY33" fmla="*/ 5604 h 10214"/>
                <a:gd name="connsiteX34" fmla="*/ 2294 w 12203"/>
                <a:gd name="connsiteY34" fmla="*/ 5465 h 10214"/>
                <a:gd name="connsiteX35" fmla="*/ 2320 w 12203"/>
                <a:gd name="connsiteY35" fmla="*/ 5465 h 10214"/>
                <a:gd name="connsiteX36" fmla="*/ 2320 w 12203"/>
                <a:gd name="connsiteY36" fmla="*/ 5257 h 10214"/>
                <a:gd name="connsiteX37" fmla="*/ 2338 w 12203"/>
                <a:gd name="connsiteY37" fmla="*/ 5257 h 10214"/>
                <a:gd name="connsiteX38" fmla="*/ 2338 w 12203"/>
                <a:gd name="connsiteY38" fmla="*/ 5093 h 10214"/>
                <a:gd name="connsiteX39" fmla="*/ 2362 w 12203"/>
                <a:gd name="connsiteY39" fmla="*/ 5093 h 10214"/>
                <a:gd name="connsiteX40" fmla="*/ 2362 w 12203"/>
                <a:gd name="connsiteY40" fmla="*/ 4885 h 10214"/>
                <a:gd name="connsiteX41" fmla="*/ 2393 w 12203"/>
                <a:gd name="connsiteY41" fmla="*/ 4885 h 10214"/>
                <a:gd name="connsiteX42" fmla="*/ 2393 w 12203"/>
                <a:gd name="connsiteY42" fmla="*/ 4824 h 10214"/>
                <a:gd name="connsiteX43" fmla="*/ 2690 w 12203"/>
                <a:gd name="connsiteY43" fmla="*/ 4824 h 10214"/>
                <a:gd name="connsiteX44" fmla="*/ 2690 w 12203"/>
                <a:gd name="connsiteY44" fmla="*/ 4720 h 10214"/>
                <a:gd name="connsiteX45" fmla="*/ 2750 w 12203"/>
                <a:gd name="connsiteY45" fmla="*/ 4720 h 10214"/>
                <a:gd name="connsiteX46" fmla="*/ 2750 w 12203"/>
                <a:gd name="connsiteY46" fmla="*/ 4616 h 10214"/>
                <a:gd name="connsiteX47" fmla="*/ 2782 w 12203"/>
                <a:gd name="connsiteY47" fmla="*/ 4616 h 10214"/>
                <a:gd name="connsiteX48" fmla="*/ 2782 w 12203"/>
                <a:gd name="connsiteY48" fmla="*/ 4521 h 10214"/>
                <a:gd name="connsiteX49" fmla="*/ 2808 w 12203"/>
                <a:gd name="connsiteY49" fmla="*/ 4521 h 10214"/>
                <a:gd name="connsiteX50" fmla="*/ 2808 w 12203"/>
                <a:gd name="connsiteY50" fmla="*/ 4391 h 10214"/>
                <a:gd name="connsiteX51" fmla="*/ 2881 w 12203"/>
                <a:gd name="connsiteY51" fmla="*/ 4391 h 10214"/>
                <a:gd name="connsiteX52" fmla="*/ 2881 w 12203"/>
                <a:gd name="connsiteY52" fmla="*/ 4252 h 10214"/>
                <a:gd name="connsiteX53" fmla="*/ 3152 w 12203"/>
                <a:gd name="connsiteY53" fmla="*/ 4252 h 10214"/>
                <a:gd name="connsiteX54" fmla="*/ 3152 w 12203"/>
                <a:gd name="connsiteY54" fmla="*/ 4165 h 10214"/>
                <a:gd name="connsiteX55" fmla="*/ 3233 w 12203"/>
                <a:gd name="connsiteY55" fmla="*/ 4165 h 10214"/>
                <a:gd name="connsiteX56" fmla="*/ 3233 w 12203"/>
                <a:gd name="connsiteY56" fmla="*/ 4105 h 10214"/>
                <a:gd name="connsiteX57" fmla="*/ 3256 w 12203"/>
                <a:gd name="connsiteY57" fmla="*/ 4105 h 10214"/>
                <a:gd name="connsiteX58" fmla="*/ 3256 w 12203"/>
                <a:gd name="connsiteY58" fmla="*/ 3923 h 10214"/>
                <a:gd name="connsiteX59" fmla="*/ 3332 w 12203"/>
                <a:gd name="connsiteY59" fmla="*/ 3923 h 10214"/>
                <a:gd name="connsiteX60" fmla="*/ 3332 w 12203"/>
                <a:gd name="connsiteY60" fmla="*/ 3836 h 10214"/>
                <a:gd name="connsiteX61" fmla="*/ 3621 w 12203"/>
                <a:gd name="connsiteY61" fmla="*/ 3836 h 10214"/>
                <a:gd name="connsiteX62" fmla="*/ 3621 w 12203"/>
                <a:gd name="connsiteY62" fmla="*/ 3776 h 10214"/>
                <a:gd name="connsiteX63" fmla="*/ 3644 w 12203"/>
                <a:gd name="connsiteY63" fmla="*/ 3776 h 10214"/>
                <a:gd name="connsiteX64" fmla="*/ 3644 w 12203"/>
                <a:gd name="connsiteY64" fmla="*/ 3698 h 10214"/>
                <a:gd name="connsiteX65" fmla="*/ 3689 w 12203"/>
                <a:gd name="connsiteY65" fmla="*/ 3698 h 10214"/>
                <a:gd name="connsiteX66" fmla="*/ 3689 w 12203"/>
                <a:gd name="connsiteY66" fmla="*/ 3238 h 10214"/>
                <a:gd name="connsiteX67" fmla="*/ 3720 w 12203"/>
                <a:gd name="connsiteY67" fmla="*/ 3238 h 10214"/>
                <a:gd name="connsiteX68" fmla="*/ 3720 w 12203"/>
                <a:gd name="connsiteY68" fmla="*/ 3100 h 10214"/>
                <a:gd name="connsiteX69" fmla="*/ 3757 w 12203"/>
                <a:gd name="connsiteY69" fmla="*/ 3100 h 10214"/>
                <a:gd name="connsiteX70" fmla="*/ 3757 w 12203"/>
                <a:gd name="connsiteY70" fmla="*/ 2952 h 10214"/>
                <a:gd name="connsiteX71" fmla="*/ 4077 w 12203"/>
                <a:gd name="connsiteY71" fmla="*/ 2952 h 10214"/>
                <a:gd name="connsiteX72" fmla="*/ 4077 w 12203"/>
                <a:gd name="connsiteY72" fmla="*/ 2892 h 10214"/>
                <a:gd name="connsiteX73" fmla="*/ 4121 w 12203"/>
                <a:gd name="connsiteY73" fmla="*/ 2892 h 10214"/>
                <a:gd name="connsiteX74" fmla="*/ 4121 w 12203"/>
                <a:gd name="connsiteY74" fmla="*/ 2788 h 10214"/>
                <a:gd name="connsiteX75" fmla="*/ 4150 w 12203"/>
                <a:gd name="connsiteY75" fmla="*/ 2788 h 10214"/>
                <a:gd name="connsiteX76" fmla="*/ 4150 w 12203"/>
                <a:gd name="connsiteY76" fmla="*/ 2666 h 10214"/>
                <a:gd name="connsiteX77" fmla="*/ 4181 w 12203"/>
                <a:gd name="connsiteY77" fmla="*/ 2666 h 10214"/>
                <a:gd name="connsiteX78" fmla="*/ 4181 w 12203"/>
                <a:gd name="connsiteY78" fmla="*/ 2580 h 10214"/>
                <a:gd name="connsiteX79" fmla="*/ 4213 w 12203"/>
                <a:gd name="connsiteY79" fmla="*/ 2580 h 10214"/>
                <a:gd name="connsiteX80" fmla="*/ 4213 w 12203"/>
                <a:gd name="connsiteY80" fmla="*/ 2502 h 10214"/>
                <a:gd name="connsiteX81" fmla="*/ 4330 w 12203"/>
                <a:gd name="connsiteY81" fmla="*/ 2502 h 10214"/>
                <a:gd name="connsiteX82" fmla="*/ 4330 w 12203"/>
                <a:gd name="connsiteY82" fmla="*/ 2441 h 10214"/>
                <a:gd name="connsiteX83" fmla="*/ 4559 w 12203"/>
                <a:gd name="connsiteY83" fmla="*/ 2441 h 10214"/>
                <a:gd name="connsiteX84" fmla="*/ 4559 w 12203"/>
                <a:gd name="connsiteY84" fmla="*/ 2337 h 10214"/>
                <a:gd name="connsiteX85" fmla="*/ 4619 w 12203"/>
                <a:gd name="connsiteY85" fmla="*/ 2337 h 10214"/>
                <a:gd name="connsiteX86" fmla="*/ 4619 w 12203"/>
                <a:gd name="connsiteY86" fmla="*/ 2190 h 10214"/>
                <a:gd name="connsiteX87" fmla="*/ 4651 w 12203"/>
                <a:gd name="connsiteY87" fmla="*/ 2190 h 10214"/>
                <a:gd name="connsiteX88" fmla="*/ 4651 w 12203"/>
                <a:gd name="connsiteY88" fmla="*/ 2054 h 10214"/>
                <a:gd name="connsiteX89" fmla="*/ 5033 w 12203"/>
                <a:gd name="connsiteY89" fmla="*/ 2076 h 10214"/>
                <a:gd name="connsiteX90" fmla="*/ 5037 w 12203"/>
                <a:gd name="connsiteY90" fmla="*/ 1888 h 10214"/>
                <a:gd name="connsiteX91" fmla="*/ 5227 w 12203"/>
                <a:gd name="connsiteY91" fmla="*/ 1877 h 10214"/>
                <a:gd name="connsiteX92" fmla="*/ 5070 w 12203"/>
                <a:gd name="connsiteY92" fmla="*/ 1739 h 10214"/>
                <a:gd name="connsiteX93" fmla="*/ 5211 w 12203"/>
                <a:gd name="connsiteY93" fmla="*/ 1739 h 10214"/>
                <a:gd name="connsiteX94" fmla="*/ 5211 w 12203"/>
                <a:gd name="connsiteY94" fmla="*/ 1635 h 10214"/>
                <a:gd name="connsiteX95" fmla="*/ 5508 w 12203"/>
                <a:gd name="connsiteY95" fmla="*/ 1635 h 10214"/>
                <a:gd name="connsiteX96" fmla="*/ 5508 w 12203"/>
                <a:gd name="connsiteY96" fmla="*/ 1557 h 10214"/>
                <a:gd name="connsiteX97" fmla="*/ 5563 w 12203"/>
                <a:gd name="connsiteY97" fmla="*/ 1557 h 10214"/>
                <a:gd name="connsiteX98" fmla="*/ 5563 w 12203"/>
                <a:gd name="connsiteY98" fmla="*/ 1427 h 10214"/>
                <a:gd name="connsiteX99" fmla="*/ 5978 w 12203"/>
                <a:gd name="connsiteY99" fmla="*/ 1427 h 10214"/>
                <a:gd name="connsiteX100" fmla="*/ 5978 w 12203"/>
                <a:gd name="connsiteY100" fmla="*/ 1349 h 10214"/>
                <a:gd name="connsiteX101" fmla="*/ 6027 w 12203"/>
                <a:gd name="connsiteY101" fmla="*/ 1349 h 10214"/>
                <a:gd name="connsiteX102" fmla="*/ 6027 w 12203"/>
                <a:gd name="connsiteY102" fmla="*/ 1263 h 10214"/>
                <a:gd name="connsiteX103" fmla="*/ 6371 w 12203"/>
                <a:gd name="connsiteY103" fmla="*/ 1263 h 10214"/>
                <a:gd name="connsiteX104" fmla="*/ 6371 w 12203"/>
                <a:gd name="connsiteY104" fmla="*/ 1202 h 10214"/>
                <a:gd name="connsiteX105" fmla="*/ 6452 w 12203"/>
                <a:gd name="connsiteY105" fmla="*/ 1202 h 10214"/>
                <a:gd name="connsiteX106" fmla="*/ 6452 w 12203"/>
                <a:gd name="connsiteY106" fmla="*/ 1167 h 10214"/>
                <a:gd name="connsiteX107" fmla="*/ 7354 w 12203"/>
                <a:gd name="connsiteY107" fmla="*/ 1167 h 10214"/>
                <a:gd name="connsiteX108" fmla="*/ 7354 w 12203"/>
                <a:gd name="connsiteY108" fmla="*/ 1063 h 10214"/>
                <a:gd name="connsiteX109" fmla="*/ 7445 w 12203"/>
                <a:gd name="connsiteY109" fmla="*/ 1063 h 10214"/>
                <a:gd name="connsiteX110" fmla="*/ 7445 w 12203"/>
                <a:gd name="connsiteY110" fmla="*/ 977 h 10214"/>
                <a:gd name="connsiteX111" fmla="*/ 7779 w 12203"/>
                <a:gd name="connsiteY111" fmla="*/ 977 h 10214"/>
                <a:gd name="connsiteX112" fmla="*/ 7779 w 12203"/>
                <a:gd name="connsiteY112" fmla="*/ 916 h 10214"/>
                <a:gd name="connsiteX113" fmla="*/ 7828 w 12203"/>
                <a:gd name="connsiteY113" fmla="*/ 916 h 10214"/>
                <a:gd name="connsiteX114" fmla="*/ 7828 w 12203"/>
                <a:gd name="connsiteY114" fmla="*/ 769 h 10214"/>
                <a:gd name="connsiteX115" fmla="*/ 7928 w 12203"/>
                <a:gd name="connsiteY115" fmla="*/ 769 h 10214"/>
                <a:gd name="connsiteX116" fmla="*/ 7928 w 12203"/>
                <a:gd name="connsiteY116" fmla="*/ 673 h 10214"/>
                <a:gd name="connsiteX117" fmla="*/ 8290 w 12203"/>
                <a:gd name="connsiteY117" fmla="*/ 673 h 10214"/>
                <a:gd name="connsiteX118" fmla="*/ 8290 w 12203"/>
                <a:gd name="connsiteY118" fmla="*/ 630 h 10214"/>
                <a:gd name="connsiteX119" fmla="*/ 8352 w 12203"/>
                <a:gd name="connsiteY119" fmla="*/ 630 h 10214"/>
                <a:gd name="connsiteX120" fmla="*/ 8352 w 12203"/>
                <a:gd name="connsiteY120" fmla="*/ 509 h 10214"/>
                <a:gd name="connsiteX121" fmla="*/ 8686 w 12203"/>
                <a:gd name="connsiteY121" fmla="*/ 509 h 10214"/>
                <a:gd name="connsiteX122" fmla="*/ 8686 w 12203"/>
                <a:gd name="connsiteY122" fmla="*/ 439 h 10214"/>
                <a:gd name="connsiteX123" fmla="*/ 8717 w 12203"/>
                <a:gd name="connsiteY123" fmla="*/ 439 h 10214"/>
                <a:gd name="connsiteX124" fmla="*/ 8717 w 12203"/>
                <a:gd name="connsiteY124" fmla="*/ 379 h 10214"/>
                <a:gd name="connsiteX125" fmla="*/ 9184 w 12203"/>
                <a:gd name="connsiteY125" fmla="*/ 379 h 10214"/>
                <a:gd name="connsiteX126" fmla="*/ 9184 w 12203"/>
                <a:gd name="connsiteY126" fmla="*/ 275 h 10214"/>
                <a:gd name="connsiteX127" fmla="*/ 9486 w 12203"/>
                <a:gd name="connsiteY127" fmla="*/ 275 h 10214"/>
                <a:gd name="connsiteX128" fmla="*/ 9486 w 12203"/>
                <a:gd name="connsiteY128" fmla="*/ 214 h 10214"/>
                <a:gd name="connsiteX129" fmla="*/ 10306 w 12203"/>
                <a:gd name="connsiteY129" fmla="*/ 390 h 10214"/>
                <a:gd name="connsiteX130" fmla="*/ 10311 w 12203"/>
                <a:gd name="connsiteY130" fmla="*/ 244 h 10214"/>
                <a:gd name="connsiteX131" fmla="*/ 11423 w 12203"/>
                <a:gd name="connsiteY131" fmla="*/ 277 h 10214"/>
                <a:gd name="connsiteX132" fmla="*/ 11428 w 12203"/>
                <a:gd name="connsiteY132" fmla="*/ 188 h 10214"/>
                <a:gd name="connsiteX133" fmla="*/ 12203 w 12203"/>
                <a:gd name="connsiteY133" fmla="*/ 187 h 10214"/>
                <a:gd name="connsiteX134" fmla="*/ 12197 w 12203"/>
                <a:gd name="connsiteY134" fmla="*/ 0 h 10214"/>
                <a:gd name="connsiteX0" fmla="*/ 0 w 12203"/>
                <a:gd name="connsiteY0" fmla="*/ 10214 h 10214"/>
                <a:gd name="connsiteX1" fmla="*/ 451 w 12203"/>
                <a:gd name="connsiteY1" fmla="*/ 10214 h 10214"/>
                <a:gd name="connsiteX2" fmla="*/ 451 w 12203"/>
                <a:gd name="connsiteY2" fmla="*/ 10093 h 10214"/>
                <a:gd name="connsiteX3" fmla="*/ 912 w 12203"/>
                <a:gd name="connsiteY3" fmla="*/ 10093 h 10214"/>
                <a:gd name="connsiteX4" fmla="*/ 912 w 12203"/>
                <a:gd name="connsiteY4" fmla="*/ 9616 h 10214"/>
                <a:gd name="connsiteX5" fmla="*/ 925 w 12203"/>
                <a:gd name="connsiteY5" fmla="*/ 9616 h 10214"/>
                <a:gd name="connsiteX6" fmla="*/ 925 w 12203"/>
                <a:gd name="connsiteY6" fmla="*/ 8715 h 10214"/>
                <a:gd name="connsiteX7" fmla="*/ 949 w 12203"/>
                <a:gd name="connsiteY7" fmla="*/ 8715 h 10214"/>
                <a:gd name="connsiteX8" fmla="*/ 949 w 12203"/>
                <a:gd name="connsiteY8" fmla="*/ 8386 h 10214"/>
                <a:gd name="connsiteX9" fmla="*/ 998 w 12203"/>
                <a:gd name="connsiteY9" fmla="*/ 8386 h 10214"/>
                <a:gd name="connsiteX10" fmla="*/ 998 w 12203"/>
                <a:gd name="connsiteY10" fmla="*/ 8221 h 10214"/>
                <a:gd name="connsiteX11" fmla="*/ 1228 w 12203"/>
                <a:gd name="connsiteY11" fmla="*/ 8221 h 10214"/>
                <a:gd name="connsiteX12" fmla="*/ 1228 w 12203"/>
                <a:gd name="connsiteY12" fmla="*/ 8134 h 10214"/>
                <a:gd name="connsiteX13" fmla="*/ 1356 w 12203"/>
                <a:gd name="connsiteY13" fmla="*/ 8134 h 10214"/>
                <a:gd name="connsiteX14" fmla="*/ 1356 w 12203"/>
                <a:gd name="connsiteY14" fmla="*/ 7684 h 10214"/>
                <a:gd name="connsiteX15" fmla="*/ 1405 w 12203"/>
                <a:gd name="connsiteY15" fmla="*/ 7684 h 10214"/>
                <a:gd name="connsiteX16" fmla="*/ 1405 w 12203"/>
                <a:gd name="connsiteY16" fmla="*/ 7008 h 10214"/>
                <a:gd name="connsiteX17" fmla="*/ 1431 w 12203"/>
                <a:gd name="connsiteY17" fmla="*/ 7008 h 10214"/>
                <a:gd name="connsiteX18" fmla="*/ 1431 w 12203"/>
                <a:gd name="connsiteY18" fmla="*/ 6904 h 10214"/>
                <a:gd name="connsiteX19" fmla="*/ 1788 w 12203"/>
                <a:gd name="connsiteY19" fmla="*/ 6904 h 10214"/>
                <a:gd name="connsiteX20" fmla="*/ 1788 w 12203"/>
                <a:gd name="connsiteY20" fmla="*/ 6618 h 10214"/>
                <a:gd name="connsiteX21" fmla="*/ 1838 w 12203"/>
                <a:gd name="connsiteY21" fmla="*/ 6618 h 10214"/>
                <a:gd name="connsiteX22" fmla="*/ 1838 w 12203"/>
                <a:gd name="connsiteY22" fmla="*/ 6306 h 10214"/>
                <a:gd name="connsiteX23" fmla="*/ 1874 w 12203"/>
                <a:gd name="connsiteY23" fmla="*/ 6306 h 10214"/>
                <a:gd name="connsiteX24" fmla="*/ 1874 w 12203"/>
                <a:gd name="connsiteY24" fmla="*/ 6081 h 10214"/>
                <a:gd name="connsiteX25" fmla="*/ 1900 w 12203"/>
                <a:gd name="connsiteY25" fmla="*/ 6081 h 10214"/>
                <a:gd name="connsiteX26" fmla="*/ 1900 w 12203"/>
                <a:gd name="connsiteY26" fmla="*/ 5873 h 10214"/>
                <a:gd name="connsiteX27" fmla="*/ 1937 w 12203"/>
                <a:gd name="connsiteY27" fmla="*/ 5873 h 10214"/>
                <a:gd name="connsiteX28" fmla="*/ 1937 w 12203"/>
                <a:gd name="connsiteY28" fmla="*/ 5829 h 10214"/>
                <a:gd name="connsiteX29" fmla="*/ 2028 w 12203"/>
                <a:gd name="connsiteY29" fmla="*/ 5829 h 10214"/>
                <a:gd name="connsiteX30" fmla="*/ 2028 w 12203"/>
                <a:gd name="connsiteY30" fmla="*/ 5751 h 10214"/>
                <a:gd name="connsiteX31" fmla="*/ 2271 w 12203"/>
                <a:gd name="connsiteY31" fmla="*/ 5751 h 10214"/>
                <a:gd name="connsiteX32" fmla="*/ 2271 w 12203"/>
                <a:gd name="connsiteY32" fmla="*/ 5604 h 10214"/>
                <a:gd name="connsiteX33" fmla="*/ 2294 w 12203"/>
                <a:gd name="connsiteY33" fmla="*/ 5604 h 10214"/>
                <a:gd name="connsiteX34" fmla="*/ 2294 w 12203"/>
                <a:gd name="connsiteY34" fmla="*/ 5465 h 10214"/>
                <a:gd name="connsiteX35" fmla="*/ 2320 w 12203"/>
                <a:gd name="connsiteY35" fmla="*/ 5465 h 10214"/>
                <a:gd name="connsiteX36" fmla="*/ 2320 w 12203"/>
                <a:gd name="connsiteY36" fmla="*/ 5257 h 10214"/>
                <a:gd name="connsiteX37" fmla="*/ 2338 w 12203"/>
                <a:gd name="connsiteY37" fmla="*/ 5257 h 10214"/>
                <a:gd name="connsiteX38" fmla="*/ 2338 w 12203"/>
                <a:gd name="connsiteY38" fmla="*/ 5093 h 10214"/>
                <a:gd name="connsiteX39" fmla="*/ 2362 w 12203"/>
                <a:gd name="connsiteY39" fmla="*/ 5093 h 10214"/>
                <a:gd name="connsiteX40" fmla="*/ 2362 w 12203"/>
                <a:gd name="connsiteY40" fmla="*/ 4885 h 10214"/>
                <a:gd name="connsiteX41" fmla="*/ 2393 w 12203"/>
                <a:gd name="connsiteY41" fmla="*/ 4885 h 10214"/>
                <a:gd name="connsiteX42" fmla="*/ 2393 w 12203"/>
                <a:gd name="connsiteY42" fmla="*/ 4824 h 10214"/>
                <a:gd name="connsiteX43" fmla="*/ 2690 w 12203"/>
                <a:gd name="connsiteY43" fmla="*/ 4824 h 10214"/>
                <a:gd name="connsiteX44" fmla="*/ 2690 w 12203"/>
                <a:gd name="connsiteY44" fmla="*/ 4720 h 10214"/>
                <a:gd name="connsiteX45" fmla="*/ 2750 w 12203"/>
                <a:gd name="connsiteY45" fmla="*/ 4720 h 10214"/>
                <a:gd name="connsiteX46" fmla="*/ 2750 w 12203"/>
                <a:gd name="connsiteY46" fmla="*/ 4616 h 10214"/>
                <a:gd name="connsiteX47" fmla="*/ 2782 w 12203"/>
                <a:gd name="connsiteY47" fmla="*/ 4616 h 10214"/>
                <a:gd name="connsiteX48" fmla="*/ 2782 w 12203"/>
                <a:gd name="connsiteY48" fmla="*/ 4521 h 10214"/>
                <a:gd name="connsiteX49" fmla="*/ 2808 w 12203"/>
                <a:gd name="connsiteY49" fmla="*/ 4521 h 10214"/>
                <a:gd name="connsiteX50" fmla="*/ 2808 w 12203"/>
                <a:gd name="connsiteY50" fmla="*/ 4391 h 10214"/>
                <a:gd name="connsiteX51" fmla="*/ 2881 w 12203"/>
                <a:gd name="connsiteY51" fmla="*/ 4391 h 10214"/>
                <a:gd name="connsiteX52" fmla="*/ 2881 w 12203"/>
                <a:gd name="connsiteY52" fmla="*/ 4252 h 10214"/>
                <a:gd name="connsiteX53" fmla="*/ 3152 w 12203"/>
                <a:gd name="connsiteY53" fmla="*/ 4252 h 10214"/>
                <a:gd name="connsiteX54" fmla="*/ 3152 w 12203"/>
                <a:gd name="connsiteY54" fmla="*/ 4165 h 10214"/>
                <a:gd name="connsiteX55" fmla="*/ 3233 w 12203"/>
                <a:gd name="connsiteY55" fmla="*/ 4165 h 10214"/>
                <a:gd name="connsiteX56" fmla="*/ 3233 w 12203"/>
                <a:gd name="connsiteY56" fmla="*/ 4105 h 10214"/>
                <a:gd name="connsiteX57" fmla="*/ 3256 w 12203"/>
                <a:gd name="connsiteY57" fmla="*/ 4105 h 10214"/>
                <a:gd name="connsiteX58" fmla="*/ 3256 w 12203"/>
                <a:gd name="connsiteY58" fmla="*/ 3923 h 10214"/>
                <a:gd name="connsiteX59" fmla="*/ 3332 w 12203"/>
                <a:gd name="connsiteY59" fmla="*/ 3923 h 10214"/>
                <a:gd name="connsiteX60" fmla="*/ 3332 w 12203"/>
                <a:gd name="connsiteY60" fmla="*/ 3836 h 10214"/>
                <a:gd name="connsiteX61" fmla="*/ 3621 w 12203"/>
                <a:gd name="connsiteY61" fmla="*/ 3836 h 10214"/>
                <a:gd name="connsiteX62" fmla="*/ 3621 w 12203"/>
                <a:gd name="connsiteY62" fmla="*/ 3776 h 10214"/>
                <a:gd name="connsiteX63" fmla="*/ 3644 w 12203"/>
                <a:gd name="connsiteY63" fmla="*/ 3776 h 10214"/>
                <a:gd name="connsiteX64" fmla="*/ 3644 w 12203"/>
                <a:gd name="connsiteY64" fmla="*/ 3698 h 10214"/>
                <a:gd name="connsiteX65" fmla="*/ 3689 w 12203"/>
                <a:gd name="connsiteY65" fmla="*/ 3698 h 10214"/>
                <a:gd name="connsiteX66" fmla="*/ 3689 w 12203"/>
                <a:gd name="connsiteY66" fmla="*/ 3238 h 10214"/>
                <a:gd name="connsiteX67" fmla="*/ 3720 w 12203"/>
                <a:gd name="connsiteY67" fmla="*/ 3238 h 10214"/>
                <a:gd name="connsiteX68" fmla="*/ 3720 w 12203"/>
                <a:gd name="connsiteY68" fmla="*/ 3100 h 10214"/>
                <a:gd name="connsiteX69" fmla="*/ 3757 w 12203"/>
                <a:gd name="connsiteY69" fmla="*/ 3100 h 10214"/>
                <a:gd name="connsiteX70" fmla="*/ 3757 w 12203"/>
                <a:gd name="connsiteY70" fmla="*/ 2952 h 10214"/>
                <a:gd name="connsiteX71" fmla="*/ 4077 w 12203"/>
                <a:gd name="connsiteY71" fmla="*/ 2952 h 10214"/>
                <a:gd name="connsiteX72" fmla="*/ 4077 w 12203"/>
                <a:gd name="connsiteY72" fmla="*/ 2892 h 10214"/>
                <a:gd name="connsiteX73" fmla="*/ 4121 w 12203"/>
                <a:gd name="connsiteY73" fmla="*/ 2892 h 10214"/>
                <a:gd name="connsiteX74" fmla="*/ 4121 w 12203"/>
                <a:gd name="connsiteY74" fmla="*/ 2788 h 10214"/>
                <a:gd name="connsiteX75" fmla="*/ 4150 w 12203"/>
                <a:gd name="connsiteY75" fmla="*/ 2788 h 10214"/>
                <a:gd name="connsiteX76" fmla="*/ 4150 w 12203"/>
                <a:gd name="connsiteY76" fmla="*/ 2666 h 10214"/>
                <a:gd name="connsiteX77" fmla="*/ 4181 w 12203"/>
                <a:gd name="connsiteY77" fmla="*/ 2666 h 10214"/>
                <a:gd name="connsiteX78" fmla="*/ 4181 w 12203"/>
                <a:gd name="connsiteY78" fmla="*/ 2580 h 10214"/>
                <a:gd name="connsiteX79" fmla="*/ 4213 w 12203"/>
                <a:gd name="connsiteY79" fmla="*/ 2580 h 10214"/>
                <a:gd name="connsiteX80" fmla="*/ 4213 w 12203"/>
                <a:gd name="connsiteY80" fmla="*/ 2502 h 10214"/>
                <a:gd name="connsiteX81" fmla="*/ 4330 w 12203"/>
                <a:gd name="connsiteY81" fmla="*/ 2502 h 10214"/>
                <a:gd name="connsiteX82" fmla="*/ 4330 w 12203"/>
                <a:gd name="connsiteY82" fmla="*/ 2441 h 10214"/>
                <a:gd name="connsiteX83" fmla="*/ 4559 w 12203"/>
                <a:gd name="connsiteY83" fmla="*/ 2441 h 10214"/>
                <a:gd name="connsiteX84" fmla="*/ 4559 w 12203"/>
                <a:gd name="connsiteY84" fmla="*/ 2337 h 10214"/>
                <a:gd name="connsiteX85" fmla="*/ 4619 w 12203"/>
                <a:gd name="connsiteY85" fmla="*/ 2337 h 10214"/>
                <a:gd name="connsiteX86" fmla="*/ 4619 w 12203"/>
                <a:gd name="connsiteY86" fmla="*/ 2190 h 10214"/>
                <a:gd name="connsiteX87" fmla="*/ 4651 w 12203"/>
                <a:gd name="connsiteY87" fmla="*/ 2190 h 10214"/>
                <a:gd name="connsiteX88" fmla="*/ 4651 w 12203"/>
                <a:gd name="connsiteY88" fmla="*/ 2054 h 10214"/>
                <a:gd name="connsiteX89" fmla="*/ 5033 w 12203"/>
                <a:gd name="connsiteY89" fmla="*/ 2076 h 10214"/>
                <a:gd name="connsiteX90" fmla="*/ 5037 w 12203"/>
                <a:gd name="connsiteY90" fmla="*/ 1888 h 10214"/>
                <a:gd name="connsiteX91" fmla="*/ 5227 w 12203"/>
                <a:gd name="connsiteY91" fmla="*/ 1877 h 10214"/>
                <a:gd name="connsiteX92" fmla="*/ 5282 w 12203"/>
                <a:gd name="connsiteY92" fmla="*/ 1750 h 10214"/>
                <a:gd name="connsiteX93" fmla="*/ 5211 w 12203"/>
                <a:gd name="connsiteY93" fmla="*/ 1739 h 10214"/>
                <a:gd name="connsiteX94" fmla="*/ 5211 w 12203"/>
                <a:gd name="connsiteY94" fmla="*/ 1635 h 10214"/>
                <a:gd name="connsiteX95" fmla="*/ 5508 w 12203"/>
                <a:gd name="connsiteY95" fmla="*/ 1635 h 10214"/>
                <a:gd name="connsiteX96" fmla="*/ 5508 w 12203"/>
                <a:gd name="connsiteY96" fmla="*/ 1557 h 10214"/>
                <a:gd name="connsiteX97" fmla="*/ 5563 w 12203"/>
                <a:gd name="connsiteY97" fmla="*/ 1557 h 10214"/>
                <a:gd name="connsiteX98" fmla="*/ 5563 w 12203"/>
                <a:gd name="connsiteY98" fmla="*/ 1427 h 10214"/>
                <a:gd name="connsiteX99" fmla="*/ 5978 w 12203"/>
                <a:gd name="connsiteY99" fmla="*/ 1427 h 10214"/>
                <a:gd name="connsiteX100" fmla="*/ 5978 w 12203"/>
                <a:gd name="connsiteY100" fmla="*/ 1349 h 10214"/>
                <a:gd name="connsiteX101" fmla="*/ 6027 w 12203"/>
                <a:gd name="connsiteY101" fmla="*/ 1349 h 10214"/>
                <a:gd name="connsiteX102" fmla="*/ 6027 w 12203"/>
                <a:gd name="connsiteY102" fmla="*/ 1263 h 10214"/>
                <a:gd name="connsiteX103" fmla="*/ 6371 w 12203"/>
                <a:gd name="connsiteY103" fmla="*/ 1263 h 10214"/>
                <a:gd name="connsiteX104" fmla="*/ 6371 w 12203"/>
                <a:gd name="connsiteY104" fmla="*/ 1202 h 10214"/>
                <a:gd name="connsiteX105" fmla="*/ 6452 w 12203"/>
                <a:gd name="connsiteY105" fmla="*/ 1202 h 10214"/>
                <a:gd name="connsiteX106" fmla="*/ 6452 w 12203"/>
                <a:gd name="connsiteY106" fmla="*/ 1167 h 10214"/>
                <a:gd name="connsiteX107" fmla="*/ 7354 w 12203"/>
                <a:gd name="connsiteY107" fmla="*/ 1167 h 10214"/>
                <a:gd name="connsiteX108" fmla="*/ 7354 w 12203"/>
                <a:gd name="connsiteY108" fmla="*/ 1063 h 10214"/>
                <a:gd name="connsiteX109" fmla="*/ 7445 w 12203"/>
                <a:gd name="connsiteY109" fmla="*/ 1063 h 10214"/>
                <a:gd name="connsiteX110" fmla="*/ 7445 w 12203"/>
                <a:gd name="connsiteY110" fmla="*/ 977 h 10214"/>
                <a:gd name="connsiteX111" fmla="*/ 7779 w 12203"/>
                <a:gd name="connsiteY111" fmla="*/ 977 h 10214"/>
                <a:gd name="connsiteX112" fmla="*/ 7779 w 12203"/>
                <a:gd name="connsiteY112" fmla="*/ 916 h 10214"/>
                <a:gd name="connsiteX113" fmla="*/ 7828 w 12203"/>
                <a:gd name="connsiteY113" fmla="*/ 916 h 10214"/>
                <a:gd name="connsiteX114" fmla="*/ 7828 w 12203"/>
                <a:gd name="connsiteY114" fmla="*/ 769 h 10214"/>
                <a:gd name="connsiteX115" fmla="*/ 7928 w 12203"/>
                <a:gd name="connsiteY115" fmla="*/ 769 h 10214"/>
                <a:gd name="connsiteX116" fmla="*/ 7928 w 12203"/>
                <a:gd name="connsiteY116" fmla="*/ 673 h 10214"/>
                <a:gd name="connsiteX117" fmla="*/ 8290 w 12203"/>
                <a:gd name="connsiteY117" fmla="*/ 673 h 10214"/>
                <a:gd name="connsiteX118" fmla="*/ 8290 w 12203"/>
                <a:gd name="connsiteY118" fmla="*/ 630 h 10214"/>
                <a:gd name="connsiteX119" fmla="*/ 8352 w 12203"/>
                <a:gd name="connsiteY119" fmla="*/ 630 h 10214"/>
                <a:gd name="connsiteX120" fmla="*/ 8352 w 12203"/>
                <a:gd name="connsiteY120" fmla="*/ 509 h 10214"/>
                <a:gd name="connsiteX121" fmla="*/ 8686 w 12203"/>
                <a:gd name="connsiteY121" fmla="*/ 509 h 10214"/>
                <a:gd name="connsiteX122" fmla="*/ 8686 w 12203"/>
                <a:gd name="connsiteY122" fmla="*/ 439 h 10214"/>
                <a:gd name="connsiteX123" fmla="*/ 8717 w 12203"/>
                <a:gd name="connsiteY123" fmla="*/ 439 h 10214"/>
                <a:gd name="connsiteX124" fmla="*/ 8717 w 12203"/>
                <a:gd name="connsiteY124" fmla="*/ 379 h 10214"/>
                <a:gd name="connsiteX125" fmla="*/ 9184 w 12203"/>
                <a:gd name="connsiteY125" fmla="*/ 379 h 10214"/>
                <a:gd name="connsiteX126" fmla="*/ 9184 w 12203"/>
                <a:gd name="connsiteY126" fmla="*/ 275 h 10214"/>
                <a:gd name="connsiteX127" fmla="*/ 9486 w 12203"/>
                <a:gd name="connsiteY127" fmla="*/ 275 h 10214"/>
                <a:gd name="connsiteX128" fmla="*/ 9486 w 12203"/>
                <a:gd name="connsiteY128" fmla="*/ 214 h 10214"/>
                <a:gd name="connsiteX129" fmla="*/ 10306 w 12203"/>
                <a:gd name="connsiteY129" fmla="*/ 390 h 10214"/>
                <a:gd name="connsiteX130" fmla="*/ 10311 w 12203"/>
                <a:gd name="connsiteY130" fmla="*/ 244 h 10214"/>
                <a:gd name="connsiteX131" fmla="*/ 11423 w 12203"/>
                <a:gd name="connsiteY131" fmla="*/ 277 h 10214"/>
                <a:gd name="connsiteX132" fmla="*/ 11428 w 12203"/>
                <a:gd name="connsiteY132" fmla="*/ 188 h 10214"/>
                <a:gd name="connsiteX133" fmla="*/ 12203 w 12203"/>
                <a:gd name="connsiteY133" fmla="*/ 187 h 10214"/>
                <a:gd name="connsiteX134" fmla="*/ 12197 w 12203"/>
                <a:gd name="connsiteY134" fmla="*/ 0 h 10214"/>
                <a:gd name="connsiteX0" fmla="*/ 0 w 12203"/>
                <a:gd name="connsiteY0" fmla="*/ 10214 h 10214"/>
                <a:gd name="connsiteX1" fmla="*/ 451 w 12203"/>
                <a:gd name="connsiteY1" fmla="*/ 10214 h 10214"/>
                <a:gd name="connsiteX2" fmla="*/ 451 w 12203"/>
                <a:gd name="connsiteY2" fmla="*/ 10093 h 10214"/>
                <a:gd name="connsiteX3" fmla="*/ 912 w 12203"/>
                <a:gd name="connsiteY3" fmla="*/ 10093 h 10214"/>
                <a:gd name="connsiteX4" fmla="*/ 912 w 12203"/>
                <a:gd name="connsiteY4" fmla="*/ 9616 h 10214"/>
                <a:gd name="connsiteX5" fmla="*/ 925 w 12203"/>
                <a:gd name="connsiteY5" fmla="*/ 9616 h 10214"/>
                <a:gd name="connsiteX6" fmla="*/ 925 w 12203"/>
                <a:gd name="connsiteY6" fmla="*/ 8715 h 10214"/>
                <a:gd name="connsiteX7" fmla="*/ 949 w 12203"/>
                <a:gd name="connsiteY7" fmla="*/ 8715 h 10214"/>
                <a:gd name="connsiteX8" fmla="*/ 949 w 12203"/>
                <a:gd name="connsiteY8" fmla="*/ 8386 h 10214"/>
                <a:gd name="connsiteX9" fmla="*/ 998 w 12203"/>
                <a:gd name="connsiteY9" fmla="*/ 8386 h 10214"/>
                <a:gd name="connsiteX10" fmla="*/ 998 w 12203"/>
                <a:gd name="connsiteY10" fmla="*/ 8221 h 10214"/>
                <a:gd name="connsiteX11" fmla="*/ 1228 w 12203"/>
                <a:gd name="connsiteY11" fmla="*/ 8221 h 10214"/>
                <a:gd name="connsiteX12" fmla="*/ 1228 w 12203"/>
                <a:gd name="connsiteY12" fmla="*/ 8134 h 10214"/>
                <a:gd name="connsiteX13" fmla="*/ 1356 w 12203"/>
                <a:gd name="connsiteY13" fmla="*/ 8134 h 10214"/>
                <a:gd name="connsiteX14" fmla="*/ 1356 w 12203"/>
                <a:gd name="connsiteY14" fmla="*/ 7684 h 10214"/>
                <a:gd name="connsiteX15" fmla="*/ 1405 w 12203"/>
                <a:gd name="connsiteY15" fmla="*/ 7684 h 10214"/>
                <a:gd name="connsiteX16" fmla="*/ 1405 w 12203"/>
                <a:gd name="connsiteY16" fmla="*/ 7008 h 10214"/>
                <a:gd name="connsiteX17" fmla="*/ 1431 w 12203"/>
                <a:gd name="connsiteY17" fmla="*/ 7008 h 10214"/>
                <a:gd name="connsiteX18" fmla="*/ 1431 w 12203"/>
                <a:gd name="connsiteY18" fmla="*/ 6904 h 10214"/>
                <a:gd name="connsiteX19" fmla="*/ 1788 w 12203"/>
                <a:gd name="connsiteY19" fmla="*/ 6904 h 10214"/>
                <a:gd name="connsiteX20" fmla="*/ 1788 w 12203"/>
                <a:gd name="connsiteY20" fmla="*/ 6618 h 10214"/>
                <a:gd name="connsiteX21" fmla="*/ 1838 w 12203"/>
                <a:gd name="connsiteY21" fmla="*/ 6618 h 10214"/>
                <a:gd name="connsiteX22" fmla="*/ 1838 w 12203"/>
                <a:gd name="connsiteY22" fmla="*/ 6306 h 10214"/>
                <a:gd name="connsiteX23" fmla="*/ 1874 w 12203"/>
                <a:gd name="connsiteY23" fmla="*/ 6306 h 10214"/>
                <a:gd name="connsiteX24" fmla="*/ 1874 w 12203"/>
                <a:gd name="connsiteY24" fmla="*/ 6081 h 10214"/>
                <a:gd name="connsiteX25" fmla="*/ 1900 w 12203"/>
                <a:gd name="connsiteY25" fmla="*/ 6081 h 10214"/>
                <a:gd name="connsiteX26" fmla="*/ 1900 w 12203"/>
                <a:gd name="connsiteY26" fmla="*/ 5873 h 10214"/>
                <a:gd name="connsiteX27" fmla="*/ 1937 w 12203"/>
                <a:gd name="connsiteY27" fmla="*/ 5873 h 10214"/>
                <a:gd name="connsiteX28" fmla="*/ 1937 w 12203"/>
                <a:gd name="connsiteY28" fmla="*/ 5829 h 10214"/>
                <a:gd name="connsiteX29" fmla="*/ 2028 w 12203"/>
                <a:gd name="connsiteY29" fmla="*/ 5829 h 10214"/>
                <a:gd name="connsiteX30" fmla="*/ 2028 w 12203"/>
                <a:gd name="connsiteY30" fmla="*/ 5751 h 10214"/>
                <a:gd name="connsiteX31" fmla="*/ 2271 w 12203"/>
                <a:gd name="connsiteY31" fmla="*/ 5751 h 10214"/>
                <a:gd name="connsiteX32" fmla="*/ 2271 w 12203"/>
                <a:gd name="connsiteY32" fmla="*/ 5604 h 10214"/>
                <a:gd name="connsiteX33" fmla="*/ 2294 w 12203"/>
                <a:gd name="connsiteY33" fmla="*/ 5604 h 10214"/>
                <a:gd name="connsiteX34" fmla="*/ 2294 w 12203"/>
                <a:gd name="connsiteY34" fmla="*/ 5465 h 10214"/>
                <a:gd name="connsiteX35" fmla="*/ 2320 w 12203"/>
                <a:gd name="connsiteY35" fmla="*/ 5465 h 10214"/>
                <a:gd name="connsiteX36" fmla="*/ 2320 w 12203"/>
                <a:gd name="connsiteY36" fmla="*/ 5257 h 10214"/>
                <a:gd name="connsiteX37" fmla="*/ 2338 w 12203"/>
                <a:gd name="connsiteY37" fmla="*/ 5257 h 10214"/>
                <a:gd name="connsiteX38" fmla="*/ 2338 w 12203"/>
                <a:gd name="connsiteY38" fmla="*/ 5093 h 10214"/>
                <a:gd name="connsiteX39" fmla="*/ 2362 w 12203"/>
                <a:gd name="connsiteY39" fmla="*/ 5093 h 10214"/>
                <a:gd name="connsiteX40" fmla="*/ 2362 w 12203"/>
                <a:gd name="connsiteY40" fmla="*/ 4885 h 10214"/>
                <a:gd name="connsiteX41" fmla="*/ 2393 w 12203"/>
                <a:gd name="connsiteY41" fmla="*/ 4885 h 10214"/>
                <a:gd name="connsiteX42" fmla="*/ 2393 w 12203"/>
                <a:gd name="connsiteY42" fmla="*/ 4824 h 10214"/>
                <a:gd name="connsiteX43" fmla="*/ 2690 w 12203"/>
                <a:gd name="connsiteY43" fmla="*/ 4824 h 10214"/>
                <a:gd name="connsiteX44" fmla="*/ 2690 w 12203"/>
                <a:gd name="connsiteY44" fmla="*/ 4720 h 10214"/>
                <a:gd name="connsiteX45" fmla="*/ 2750 w 12203"/>
                <a:gd name="connsiteY45" fmla="*/ 4720 h 10214"/>
                <a:gd name="connsiteX46" fmla="*/ 2750 w 12203"/>
                <a:gd name="connsiteY46" fmla="*/ 4616 h 10214"/>
                <a:gd name="connsiteX47" fmla="*/ 2782 w 12203"/>
                <a:gd name="connsiteY47" fmla="*/ 4616 h 10214"/>
                <a:gd name="connsiteX48" fmla="*/ 2782 w 12203"/>
                <a:gd name="connsiteY48" fmla="*/ 4521 h 10214"/>
                <a:gd name="connsiteX49" fmla="*/ 2808 w 12203"/>
                <a:gd name="connsiteY49" fmla="*/ 4521 h 10214"/>
                <a:gd name="connsiteX50" fmla="*/ 2808 w 12203"/>
                <a:gd name="connsiteY50" fmla="*/ 4391 h 10214"/>
                <a:gd name="connsiteX51" fmla="*/ 2881 w 12203"/>
                <a:gd name="connsiteY51" fmla="*/ 4391 h 10214"/>
                <a:gd name="connsiteX52" fmla="*/ 2881 w 12203"/>
                <a:gd name="connsiteY52" fmla="*/ 4252 h 10214"/>
                <a:gd name="connsiteX53" fmla="*/ 3152 w 12203"/>
                <a:gd name="connsiteY53" fmla="*/ 4252 h 10214"/>
                <a:gd name="connsiteX54" fmla="*/ 3152 w 12203"/>
                <a:gd name="connsiteY54" fmla="*/ 4165 h 10214"/>
                <a:gd name="connsiteX55" fmla="*/ 3233 w 12203"/>
                <a:gd name="connsiteY55" fmla="*/ 4165 h 10214"/>
                <a:gd name="connsiteX56" fmla="*/ 3233 w 12203"/>
                <a:gd name="connsiteY56" fmla="*/ 4105 h 10214"/>
                <a:gd name="connsiteX57" fmla="*/ 3256 w 12203"/>
                <a:gd name="connsiteY57" fmla="*/ 4105 h 10214"/>
                <a:gd name="connsiteX58" fmla="*/ 3256 w 12203"/>
                <a:gd name="connsiteY58" fmla="*/ 3923 h 10214"/>
                <a:gd name="connsiteX59" fmla="*/ 3332 w 12203"/>
                <a:gd name="connsiteY59" fmla="*/ 3923 h 10214"/>
                <a:gd name="connsiteX60" fmla="*/ 3332 w 12203"/>
                <a:gd name="connsiteY60" fmla="*/ 3836 h 10214"/>
                <a:gd name="connsiteX61" fmla="*/ 3621 w 12203"/>
                <a:gd name="connsiteY61" fmla="*/ 3836 h 10214"/>
                <a:gd name="connsiteX62" fmla="*/ 3621 w 12203"/>
                <a:gd name="connsiteY62" fmla="*/ 3776 h 10214"/>
                <a:gd name="connsiteX63" fmla="*/ 3644 w 12203"/>
                <a:gd name="connsiteY63" fmla="*/ 3776 h 10214"/>
                <a:gd name="connsiteX64" fmla="*/ 3644 w 12203"/>
                <a:gd name="connsiteY64" fmla="*/ 3698 h 10214"/>
                <a:gd name="connsiteX65" fmla="*/ 3689 w 12203"/>
                <a:gd name="connsiteY65" fmla="*/ 3698 h 10214"/>
                <a:gd name="connsiteX66" fmla="*/ 3689 w 12203"/>
                <a:gd name="connsiteY66" fmla="*/ 3238 h 10214"/>
                <a:gd name="connsiteX67" fmla="*/ 3720 w 12203"/>
                <a:gd name="connsiteY67" fmla="*/ 3238 h 10214"/>
                <a:gd name="connsiteX68" fmla="*/ 3720 w 12203"/>
                <a:gd name="connsiteY68" fmla="*/ 3100 h 10214"/>
                <a:gd name="connsiteX69" fmla="*/ 3757 w 12203"/>
                <a:gd name="connsiteY69" fmla="*/ 3100 h 10214"/>
                <a:gd name="connsiteX70" fmla="*/ 3757 w 12203"/>
                <a:gd name="connsiteY70" fmla="*/ 2952 h 10214"/>
                <a:gd name="connsiteX71" fmla="*/ 4077 w 12203"/>
                <a:gd name="connsiteY71" fmla="*/ 2952 h 10214"/>
                <a:gd name="connsiteX72" fmla="*/ 4077 w 12203"/>
                <a:gd name="connsiteY72" fmla="*/ 2892 h 10214"/>
                <a:gd name="connsiteX73" fmla="*/ 4121 w 12203"/>
                <a:gd name="connsiteY73" fmla="*/ 2892 h 10214"/>
                <a:gd name="connsiteX74" fmla="*/ 4121 w 12203"/>
                <a:gd name="connsiteY74" fmla="*/ 2788 h 10214"/>
                <a:gd name="connsiteX75" fmla="*/ 4150 w 12203"/>
                <a:gd name="connsiteY75" fmla="*/ 2788 h 10214"/>
                <a:gd name="connsiteX76" fmla="*/ 4150 w 12203"/>
                <a:gd name="connsiteY76" fmla="*/ 2666 h 10214"/>
                <a:gd name="connsiteX77" fmla="*/ 4181 w 12203"/>
                <a:gd name="connsiteY77" fmla="*/ 2666 h 10214"/>
                <a:gd name="connsiteX78" fmla="*/ 4181 w 12203"/>
                <a:gd name="connsiteY78" fmla="*/ 2580 h 10214"/>
                <a:gd name="connsiteX79" fmla="*/ 4213 w 12203"/>
                <a:gd name="connsiteY79" fmla="*/ 2580 h 10214"/>
                <a:gd name="connsiteX80" fmla="*/ 4213 w 12203"/>
                <a:gd name="connsiteY80" fmla="*/ 2502 h 10214"/>
                <a:gd name="connsiteX81" fmla="*/ 4330 w 12203"/>
                <a:gd name="connsiteY81" fmla="*/ 2502 h 10214"/>
                <a:gd name="connsiteX82" fmla="*/ 4330 w 12203"/>
                <a:gd name="connsiteY82" fmla="*/ 2441 h 10214"/>
                <a:gd name="connsiteX83" fmla="*/ 4559 w 12203"/>
                <a:gd name="connsiteY83" fmla="*/ 2441 h 10214"/>
                <a:gd name="connsiteX84" fmla="*/ 4559 w 12203"/>
                <a:gd name="connsiteY84" fmla="*/ 2337 h 10214"/>
                <a:gd name="connsiteX85" fmla="*/ 4619 w 12203"/>
                <a:gd name="connsiteY85" fmla="*/ 2337 h 10214"/>
                <a:gd name="connsiteX86" fmla="*/ 4619 w 12203"/>
                <a:gd name="connsiteY86" fmla="*/ 2190 h 10214"/>
                <a:gd name="connsiteX87" fmla="*/ 4651 w 12203"/>
                <a:gd name="connsiteY87" fmla="*/ 2190 h 10214"/>
                <a:gd name="connsiteX88" fmla="*/ 4651 w 12203"/>
                <a:gd name="connsiteY88" fmla="*/ 2054 h 10214"/>
                <a:gd name="connsiteX89" fmla="*/ 5033 w 12203"/>
                <a:gd name="connsiteY89" fmla="*/ 2076 h 10214"/>
                <a:gd name="connsiteX90" fmla="*/ 5037 w 12203"/>
                <a:gd name="connsiteY90" fmla="*/ 1888 h 10214"/>
                <a:gd name="connsiteX91" fmla="*/ 5227 w 12203"/>
                <a:gd name="connsiteY91" fmla="*/ 1877 h 10214"/>
                <a:gd name="connsiteX92" fmla="*/ 5282 w 12203"/>
                <a:gd name="connsiteY92" fmla="*/ 1750 h 10214"/>
                <a:gd name="connsiteX93" fmla="*/ 5554 w 12203"/>
                <a:gd name="connsiteY93" fmla="*/ 1750 h 10214"/>
                <a:gd name="connsiteX94" fmla="*/ 5211 w 12203"/>
                <a:gd name="connsiteY94" fmla="*/ 1635 h 10214"/>
                <a:gd name="connsiteX95" fmla="*/ 5508 w 12203"/>
                <a:gd name="connsiteY95" fmla="*/ 1635 h 10214"/>
                <a:gd name="connsiteX96" fmla="*/ 5508 w 12203"/>
                <a:gd name="connsiteY96" fmla="*/ 1557 h 10214"/>
                <a:gd name="connsiteX97" fmla="*/ 5563 w 12203"/>
                <a:gd name="connsiteY97" fmla="*/ 1557 h 10214"/>
                <a:gd name="connsiteX98" fmla="*/ 5563 w 12203"/>
                <a:gd name="connsiteY98" fmla="*/ 1427 h 10214"/>
                <a:gd name="connsiteX99" fmla="*/ 5978 w 12203"/>
                <a:gd name="connsiteY99" fmla="*/ 1427 h 10214"/>
                <a:gd name="connsiteX100" fmla="*/ 5978 w 12203"/>
                <a:gd name="connsiteY100" fmla="*/ 1349 h 10214"/>
                <a:gd name="connsiteX101" fmla="*/ 6027 w 12203"/>
                <a:gd name="connsiteY101" fmla="*/ 1349 h 10214"/>
                <a:gd name="connsiteX102" fmla="*/ 6027 w 12203"/>
                <a:gd name="connsiteY102" fmla="*/ 1263 h 10214"/>
                <a:gd name="connsiteX103" fmla="*/ 6371 w 12203"/>
                <a:gd name="connsiteY103" fmla="*/ 1263 h 10214"/>
                <a:gd name="connsiteX104" fmla="*/ 6371 w 12203"/>
                <a:gd name="connsiteY104" fmla="*/ 1202 h 10214"/>
                <a:gd name="connsiteX105" fmla="*/ 6452 w 12203"/>
                <a:gd name="connsiteY105" fmla="*/ 1202 h 10214"/>
                <a:gd name="connsiteX106" fmla="*/ 6452 w 12203"/>
                <a:gd name="connsiteY106" fmla="*/ 1167 h 10214"/>
                <a:gd name="connsiteX107" fmla="*/ 7354 w 12203"/>
                <a:gd name="connsiteY107" fmla="*/ 1167 h 10214"/>
                <a:gd name="connsiteX108" fmla="*/ 7354 w 12203"/>
                <a:gd name="connsiteY108" fmla="*/ 1063 h 10214"/>
                <a:gd name="connsiteX109" fmla="*/ 7445 w 12203"/>
                <a:gd name="connsiteY109" fmla="*/ 1063 h 10214"/>
                <a:gd name="connsiteX110" fmla="*/ 7445 w 12203"/>
                <a:gd name="connsiteY110" fmla="*/ 977 h 10214"/>
                <a:gd name="connsiteX111" fmla="*/ 7779 w 12203"/>
                <a:gd name="connsiteY111" fmla="*/ 977 h 10214"/>
                <a:gd name="connsiteX112" fmla="*/ 7779 w 12203"/>
                <a:gd name="connsiteY112" fmla="*/ 916 h 10214"/>
                <a:gd name="connsiteX113" fmla="*/ 7828 w 12203"/>
                <a:gd name="connsiteY113" fmla="*/ 916 h 10214"/>
                <a:gd name="connsiteX114" fmla="*/ 7828 w 12203"/>
                <a:gd name="connsiteY114" fmla="*/ 769 h 10214"/>
                <a:gd name="connsiteX115" fmla="*/ 7928 w 12203"/>
                <a:gd name="connsiteY115" fmla="*/ 769 h 10214"/>
                <a:gd name="connsiteX116" fmla="*/ 7928 w 12203"/>
                <a:gd name="connsiteY116" fmla="*/ 673 h 10214"/>
                <a:gd name="connsiteX117" fmla="*/ 8290 w 12203"/>
                <a:gd name="connsiteY117" fmla="*/ 673 h 10214"/>
                <a:gd name="connsiteX118" fmla="*/ 8290 w 12203"/>
                <a:gd name="connsiteY118" fmla="*/ 630 h 10214"/>
                <a:gd name="connsiteX119" fmla="*/ 8352 w 12203"/>
                <a:gd name="connsiteY119" fmla="*/ 630 h 10214"/>
                <a:gd name="connsiteX120" fmla="*/ 8352 w 12203"/>
                <a:gd name="connsiteY120" fmla="*/ 509 h 10214"/>
                <a:gd name="connsiteX121" fmla="*/ 8686 w 12203"/>
                <a:gd name="connsiteY121" fmla="*/ 509 h 10214"/>
                <a:gd name="connsiteX122" fmla="*/ 8686 w 12203"/>
                <a:gd name="connsiteY122" fmla="*/ 439 h 10214"/>
                <a:gd name="connsiteX123" fmla="*/ 8717 w 12203"/>
                <a:gd name="connsiteY123" fmla="*/ 439 h 10214"/>
                <a:gd name="connsiteX124" fmla="*/ 8717 w 12203"/>
                <a:gd name="connsiteY124" fmla="*/ 379 h 10214"/>
                <a:gd name="connsiteX125" fmla="*/ 9184 w 12203"/>
                <a:gd name="connsiteY125" fmla="*/ 379 h 10214"/>
                <a:gd name="connsiteX126" fmla="*/ 9184 w 12203"/>
                <a:gd name="connsiteY126" fmla="*/ 275 h 10214"/>
                <a:gd name="connsiteX127" fmla="*/ 9486 w 12203"/>
                <a:gd name="connsiteY127" fmla="*/ 275 h 10214"/>
                <a:gd name="connsiteX128" fmla="*/ 9486 w 12203"/>
                <a:gd name="connsiteY128" fmla="*/ 214 h 10214"/>
                <a:gd name="connsiteX129" fmla="*/ 10306 w 12203"/>
                <a:gd name="connsiteY129" fmla="*/ 390 h 10214"/>
                <a:gd name="connsiteX130" fmla="*/ 10311 w 12203"/>
                <a:gd name="connsiteY130" fmla="*/ 244 h 10214"/>
                <a:gd name="connsiteX131" fmla="*/ 11423 w 12203"/>
                <a:gd name="connsiteY131" fmla="*/ 277 h 10214"/>
                <a:gd name="connsiteX132" fmla="*/ 11428 w 12203"/>
                <a:gd name="connsiteY132" fmla="*/ 188 h 10214"/>
                <a:gd name="connsiteX133" fmla="*/ 12203 w 12203"/>
                <a:gd name="connsiteY133" fmla="*/ 187 h 10214"/>
                <a:gd name="connsiteX134" fmla="*/ 12197 w 12203"/>
                <a:gd name="connsiteY134" fmla="*/ 0 h 10214"/>
                <a:gd name="connsiteX0" fmla="*/ 0 w 12203"/>
                <a:gd name="connsiteY0" fmla="*/ 10214 h 10214"/>
                <a:gd name="connsiteX1" fmla="*/ 451 w 12203"/>
                <a:gd name="connsiteY1" fmla="*/ 10214 h 10214"/>
                <a:gd name="connsiteX2" fmla="*/ 451 w 12203"/>
                <a:gd name="connsiteY2" fmla="*/ 10093 h 10214"/>
                <a:gd name="connsiteX3" fmla="*/ 912 w 12203"/>
                <a:gd name="connsiteY3" fmla="*/ 10093 h 10214"/>
                <a:gd name="connsiteX4" fmla="*/ 912 w 12203"/>
                <a:gd name="connsiteY4" fmla="*/ 9616 h 10214"/>
                <a:gd name="connsiteX5" fmla="*/ 925 w 12203"/>
                <a:gd name="connsiteY5" fmla="*/ 9616 h 10214"/>
                <a:gd name="connsiteX6" fmla="*/ 925 w 12203"/>
                <a:gd name="connsiteY6" fmla="*/ 8715 h 10214"/>
                <a:gd name="connsiteX7" fmla="*/ 949 w 12203"/>
                <a:gd name="connsiteY7" fmla="*/ 8715 h 10214"/>
                <a:gd name="connsiteX8" fmla="*/ 949 w 12203"/>
                <a:gd name="connsiteY8" fmla="*/ 8386 h 10214"/>
                <a:gd name="connsiteX9" fmla="*/ 998 w 12203"/>
                <a:gd name="connsiteY9" fmla="*/ 8386 h 10214"/>
                <a:gd name="connsiteX10" fmla="*/ 998 w 12203"/>
                <a:gd name="connsiteY10" fmla="*/ 8221 h 10214"/>
                <a:gd name="connsiteX11" fmla="*/ 1228 w 12203"/>
                <a:gd name="connsiteY11" fmla="*/ 8221 h 10214"/>
                <a:gd name="connsiteX12" fmla="*/ 1228 w 12203"/>
                <a:gd name="connsiteY12" fmla="*/ 8134 h 10214"/>
                <a:gd name="connsiteX13" fmla="*/ 1356 w 12203"/>
                <a:gd name="connsiteY13" fmla="*/ 8134 h 10214"/>
                <a:gd name="connsiteX14" fmla="*/ 1356 w 12203"/>
                <a:gd name="connsiteY14" fmla="*/ 7684 h 10214"/>
                <a:gd name="connsiteX15" fmla="*/ 1405 w 12203"/>
                <a:gd name="connsiteY15" fmla="*/ 7684 h 10214"/>
                <a:gd name="connsiteX16" fmla="*/ 1405 w 12203"/>
                <a:gd name="connsiteY16" fmla="*/ 7008 h 10214"/>
                <a:gd name="connsiteX17" fmla="*/ 1431 w 12203"/>
                <a:gd name="connsiteY17" fmla="*/ 7008 h 10214"/>
                <a:gd name="connsiteX18" fmla="*/ 1431 w 12203"/>
                <a:gd name="connsiteY18" fmla="*/ 6904 h 10214"/>
                <a:gd name="connsiteX19" fmla="*/ 1788 w 12203"/>
                <a:gd name="connsiteY19" fmla="*/ 6904 h 10214"/>
                <a:gd name="connsiteX20" fmla="*/ 1788 w 12203"/>
                <a:gd name="connsiteY20" fmla="*/ 6618 h 10214"/>
                <a:gd name="connsiteX21" fmla="*/ 1838 w 12203"/>
                <a:gd name="connsiteY21" fmla="*/ 6618 h 10214"/>
                <a:gd name="connsiteX22" fmla="*/ 1838 w 12203"/>
                <a:gd name="connsiteY22" fmla="*/ 6306 h 10214"/>
                <a:gd name="connsiteX23" fmla="*/ 1874 w 12203"/>
                <a:gd name="connsiteY23" fmla="*/ 6306 h 10214"/>
                <a:gd name="connsiteX24" fmla="*/ 1874 w 12203"/>
                <a:gd name="connsiteY24" fmla="*/ 6081 h 10214"/>
                <a:gd name="connsiteX25" fmla="*/ 1900 w 12203"/>
                <a:gd name="connsiteY25" fmla="*/ 6081 h 10214"/>
                <a:gd name="connsiteX26" fmla="*/ 1900 w 12203"/>
                <a:gd name="connsiteY26" fmla="*/ 5873 h 10214"/>
                <a:gd name="connsiteX27" fmla="*/ 1937 w 12203"/>
                <a:gd name="connsiteY27" fmla="*/ 5873 h 10214"/>
                <a:gd name="connsiteX28" fmla="*/ 1937 w 12203"/>
                <a:gd name="connsiteY28" fmla="*/ 5829 h 10214"/>
                <a:gd name="connsiteX29" fmla="*/ 2028 w 12203"/>
                <a:gd name="connsiteY29" fmla="*/ 5829 h 10214"/>
                <a:gd name="connsiteX30" fmla="*/ 2028 w 12203"/>
                <a:gd name="connsiteY30" fmla="*/ 5751 h 10214"/>
                <a:gd name="connsiteX31" fmla="*/ 2271 w 12203"/>
                <a:gd name="connsiteY31" fmla="*/ 5751 h 10214"/>
                <a:gd name="connsiteX32" fmla="*/ 2271 w 12203"/>
                <a:gd name="connsiteY32" fmla="*/ 5604 h 10214"/>
                <a:gd name="connsiteX33" fmla="*/ 2294 w 12203"/>
                <a:gd name="connsiteY33" fmla="*/ 5604 h 10214"/>
                <a:gd name="connsiteX34" fmla="*/ 2294 w 12203"/>
                <a:gd name="connsiteY34" fmla="*/ 5465 h 10214"/>
                <a:gd name="connsiteX35" fmla="*/ 2320 w 12203"/>
                <a:gd name="connsiteY35" fmla="*/ 5465 h 10214"/>
                <a:gd name="connsiteX36" fmla="*/ 2320 w 12203"/>
                <a:gd name="connsiteY36" fmla="*/ 5257 h 10214"/>
                <a:gd name="connsiteX37" fmla="*/ 2338 w 12203"/>
                <a:gd name="connsiteY37" fmla="*/ 5257 h 10214"/>
                <a:gd name="connsiteX38" fmla="*/ 2338 w 12203"/>
                <a:gd name="connsiteY38" fmla="*/ 5093 h 10214"/>
                <a:gd name="connsiteX39" fmla="*/ 2362 w 12203"/>
                <a:gd name="connsiteY39" fmla="*/ 5093 h 10214"/>
                <a:gd name="connsiteX40" fmla="*/ 2362 w 12203"/>
                <a:gd name="connsiteY40" fmla="*/ 4885 h 10214"/>
                <a:gd name="connsiteX41" fmla="*/ 2393 w 12203"/>
                <a:gd name="connsiteY41" fmla="*/ 4885 h 10214"/>
                <a:gd name="connsiteX42" fmla="*/ 2393 w 12203"/>
                <a:gd name="connsiteY42" fmla="*/ 4824 h 10214"/>
                <a:gd name="connsiteX43" fmla="*/ 2690 w 12203"/>
                <a:gd name="connsiteY43" fmla="*/ 4824 h 10214"/>
                <a:gd name="connsiteX44" fmla="*/ 2690 w 12203"/>
                <a:gd name="connsiteY44" fmla="*/ 4720 h 10214"/>
                <a:gd name="connsiteX45" fmla="*/ 2750 w 12203"/>
                <a:gd name="connsiteY45" fmla="*/ 4720 h 10214"/>
                <a:gd name="connsiteX46" fmla="*/ 2750 w 12203"/>
                <a:gd name="connsiteY46" fmla="*/ 4616 h 10214"/>
                <a:gd name="connsiteX47" fmla="*/ 2782 w 12203"/>
                <a:gd name="connsiteY47" fmla="*/ 4616 h 10214"/>
                <a:gd name="connsiteX48" fmla="*/ 2782 w 12203"/>
                <a:gd name="connsiteY48" fmla="*/ 4521 h 10214"/>
                <a:gd name="connsiteX49" fmla="*/ 2808 w 12203"/>
                <a:gd name="connsiteY49" fmla="*/ 4521 h 10214"/>
                <a:gd name="connsiteX50" fmla="*/ 2808 w 12203"/>
                <a:gd name="connsiteY50" fmla="*/ 4391 h 10214"/>
                <a:gd name="connsiteX51" fmla="*/ 2881 w 12203"/>
                <a:gd name="connsiteY51" fmla="*/ 4391 h 10214"/>
                <a:gd name="connsiteX52" fmla="*/ 2881 w 12203"/>
                <a:gd name="connsiteY52" fmla="*/ 4252 h 10214"/>
                <a:gd name="connsiteX53" fmla="*/ 3152 w 12203"/>
                <a:gd name="connsiteY53" fmla="*/ 4252 h 10214"/>
                <a:gd name="connsiteX54" fmla="*/ 3152 w 12203"/>
                <a:gd name="connsiteY54" fmla="*/ 4165 h 10214"/>
                <a:gd name="connsiteX55" fmla="*/ 3233 w 12203"/>
                <a:gd name="connsiteY55" fmla="*/ 4165 h 10214"/>
                <a:gd name="connsiteX56" fmla="*/ 3233 w 12203"/>
                <a:gd name="connsiteY56" fmla="*/ 4105 h 10214"/>
                <a:gd name="connsiteX57" fmla="*/ 3256 w 12203"/>
                <a:gd name="connsiteY57" fmla="*/ 4105 h 10214"/>
                <a:gd name="connsiteX58" fmla="*/ 3256 w 12203"/>
                <a:gd name="connsiteY58" fmla="*/ 3923 h 10214"/>
                <a:gd name="connsiteX59" fmla="*/ 3332 w 12203"/>
                <a:gd name="connsiteY59" fmla="*/ 3923 h 10214"/>
                <a:gd name="connsiteX60" fmla="*/ 3332 w 12203"/>
                <a:gd name="connsiteY60" fmla="*/ 3836 h 10214"/>
                <a:gd name="connsiteX61" fmla="*/ 3621 w 12203"/>
                <a:gd name="connsiteY61" fmla="*/ 3836 h 10214"/>
                <a:gd name="connsiteX62" fmla="*/ 3621 w 12203"/>
                <a:gd name="connsiteY62" fmla="*/ 3776 h 10214"/>
                <a:gd name="connsiteX63" fmla="*/ 3644 w 12203"/>
                <a:gd name="connsiteY63" fmla="*/ 3776 h 10214"/>
                <a:gd name="connsiteX64" fmla="*/ 3644 w 12203"/>
                <a:gd name="connsiteY64" fmla="*/ 3698 h 10214"/>
                <a:gd name="connsiteX65" fmla="*/ 3689 w 12203"/>
                <a:gd name="connsiteY65" fmla="*/ 3698 h 10214"/>
                <a:gd name="connsiteX66" fmla="*/ 3689 w 12203"/>
                <a:gd name="connsiteY66" fmla="*/ 3238 h 10214"/>
                <a:gd name="connsiteX67" fmla="*/ 3720 w 12203"/>
                <a:gd name="connsiteY67" fmla="*/ 3238 h 10214"/>
                <a:gd name="connsiteX68" fmla="*/ 3720 w 12203"/>
                <a:gd name="connsiteY68" fmla="*/ 3100 h 10214"/>
                <a:gd name="connsiteX69" fmla="*/ 3757 w 12203"/>
                <a:gd name="connsiteY69" fmla="*/ 3100 h 10214"/>
                <a:gd name="connsiteX70" fmla="*/ 3757 w 12203"/>
                <a:gd name="connsiteY70" fmla="*/ 2952 h 10214"/>
                <a:gd name="connsiteX71" fmla="*/ 4077 w 12203"/>
                <a:gd name="connsiteY71" fmla="*/ 2952 h 10214"/>
                <a:gd name="connsiteX72" fmla="*/ 4077 w 12203"/>
                <a:gd name="connsiteY72" fmla="*/ 2892 h 10214"/>
                <a:gd name="connsiteX73" fmla="*/ 4121 w 12203"/>
                <a:gd name="connsiteY73" fmla="*/ 2892 h 10214"/>
                <a:gd name="connsiteX74" fmla="*/ 4121 w 12203"/>
                <a:gd name="connsiteY74" fmla="*/ 2788 h 10214"/>
                <a:gd name="connsiteX75" fmla="*/ 4150 w 12203"/>
                <a:gd name="connsiteY75" fmla="*/ 2788 h 10214"/>
                <a:gd name="connsiteX76" fmla="*/ 4150 w 12203"/>
                <a:gd name="connsiteY76" fmla="*/ 2666 h 10214"/>
                <a:gd name="connsiteX77" fmla="*/ 4181 w 12203"/>
                <a:gd name="connsiteY77" fmla="*/ 2666 h 10214"/>
                <a:gd name="connsiteX78" fmla="*/ 4181 w 12203"/>
                <a:gd name="connsiteY78" fmla="*/ 2580 h 10214"/>
                <a:gd name="connsiteX79" fmla="*/ 4213 w 12203"/>
                <a:gd name="connsiteY79" fmla="*/ 2580 h 10214"/>
                <a:gd name="connsiteX80" fmla="*/ 4213 w 12203"/>
                <a:gd name="connsiteY80" fmla="*/ 2502 h 10214"/>
                <a:gd name="connsiteX81" fmla="*/ 4330 w 12203"/>
                <a:gd name="connsiteY81" fmla="*/ 2502 h 10214"/>
                <a:gd name="connsiteX82" fmla="*/ 4330 w 12203"/>
                <a:gd name="connsiteY82" fmla="*/ 2441 h 10214"/>
                <a:gd name="connsiteX83" fmla="*/ 4559 w 12203"/>
                <a:gd name="connsiteY83" fmla="*/ 2441 h 10214"/>
                <a:gd name="connsiteX84" fmla="*/ 4559 w 12203"/>
                <a:gd name="connsiteY84" fmla="*/ 2337 h 10214"/>
                <a:gd name="connsiteX85" fmla="*/ 4619 w 12203"/>
                <a:gd name="connsiteY85" fmla="*/ 2337 h 10214"/>
                <a:gd name="connsiteX86" fmla="*/ 4619 w 12203"/>
                <a:gd name="connsiteY86" fmla="*/ 2190 h 10214"/>
                <a:gd name="connsiteX87" fmla="*/ 4651 w 12203"/>
                <a:gd name="connsiteY87" fmla="*/ 2190 h 10214"/>
                <a:gd name="connsiteX88" fmla="*/ 4651 w 12203"/>
                <a:gd name="connsiteY88" fmla="*/ 2054 h 10214"/>
                <a:gd name="connsiteX89" fmla="*/ 5033 w 12203"/>
                <a:gd name="connsiteY89" fmla="*/ 2076 h 10214"/>
                <a:gd name="connsiteX90" fmla="*/ 5037 w 12203"/>
                <a:gd name="connsiteY90" fmla="*/ 1888 h 10214"/>
                <a:gd name="connsiteX91" fmla="*/ 5227 w 12203"/>
                <a:gd name="connsiteY91" fmla="*/ 1877 h 10214"/>
                <a:gd name="connsiteX92" fmla="*/ 5282 w 12203"/>
                <a:gd name="connsiteY92" fmla="*/ 1750 h 10214"/>
                <a:gd name="connsiteX93" fmla="*/ 5554 w 12203"/>
                <a:gd name="connsiteY93" fmla="*/ 1750 h 10214"/>
                <a:gd name="connsiteX94" fmla="*/ 5567 w 12203"/>
                <a:gd name="connsiteY94" fmla="*/ 1635 h 10214"/>
                <a:gd name="connsiteX95" fmla="*/ 5508 w 12203"/>
                <a:gd name="connsiteY95" fmla="*/ 1635 h 10214"/>
                <a:gd name="connsiteX96" fmla="*/ 5508 w 12203"/>
                <a:gd name="connsiteY96" fmla="*/ 1557 h 10214"/>
                <a:gd name="connsiteX97" fmla="*/ 5563 w 12203"/>
                <a:gd name="connsiteY97" fmla="*/ 1557 h 10214"/>
                <a:gd name="connsiteX98" fmla="*/ 5563 w 12203"/>
                <a:gd name="connsiteY98" fmla="*/ 1427 h 10214"/>
                <a:gd name="connsiteX99" fmla="*/ 5978 w 12203"/>
                <a:gd name="connsiteY99" fmla="*/ 1427 h 10214"/>
                <a:gd name="connsiteX100" fmla="*/ 5978 w 12203"/>
                <a:gd name="connsiteY100" fmla="*/ 1349 h 10214"/>
                <a:gd name="connsiteX101" fmla="*/ 6027 w 12203"/>
                <a:gd name="connsiteY101" fmla="*/ 1349 h 10214"/>
                <a:gd name="connsiteX102" fmla="*/ 6027 w 12203"/>
                <a:gd name="connsiteY102" fmla="*/ 1263 h 10214"/>
                <a:gd name="connsiteX103" fmla="*/ 6371 w 12203"/>
                <a:gd name="connsiteY103" fmla="*/ 1263 h 10214"/>
                <a:gd name="connsiteX104" fmla="*/ 6371 w 12203"/>
                <a:gd name="connsiteY104" fmla="*/ 1202 h 10214"/>
                <a:gd name="connsiteX105" fmla="*/ 6452 w 12203"/>
                <a:gd name="connsiteY105" fmla="*/ 1202 h 10214"/>
                <a:gd name="connsiteX106" fmla="*/ 6452 w 12203"/>
                <a:gd name="connsiteY106" fmla="*/ 1167 h 10214"/>
                <a:gd name="connsiteX107" fmla="*/ 7354 w 12203"/>
                <a:gd name="connsiteY107" fmla="*/ 1167 h 10214"/>
                <a:gd name="connsiteX108" fmla="*/ 7354 w 12203"/>
                <a:gd name="connsiteY108" fmla="*/ 1063 h 10214"/>
                <a:gd name="connsiteX109" fmla="*/ 7445 w 12203"/>
                <a:gd name="connsiteY109" fmla="*/ 1063 h 10214"/>
                <a:gd name="connsiteX110" fmla="*/ 7445 w 12203"/>
                <a:gd name="connsiteY110" fmla="*/ 977 h 10214"/>
                <a:gd name="connsiteX111" fmla="*/ 7779 w 12203"/>
                <a:gd name="connsiteY111" fmla="*/ 977 h 10214"/>
                <a:gd name="connsiteX112" fmla="*/ 7779 w 12203"/>
                <a:gd name="connsiteY112" fmla="*/ 916 h 10214"/>
                <a:gd name="connsiteX113" fmla="*/ 7828 w 12203"/>
                <a:gd name="connsiteY113" fmla="*/ 916 h 10214"/>
                <a:gd name="connsiteX114" fmla="*/ 7828 w 12203"/>
                <a:gd name="connsiteY114" fmla="*/ 769 h 10214"/>
                <a:gd name="connsiteX115" fmla="*/ 7928 w 12203"/>
                <a:gd name="connsiteY115" fmla="*/ 769 h 10214"/>
                <a:gd name="connsiteX116" fmla="*/ 7928 w 12203"/>
                <a:gd name="connsiteY116" fmla="*/ 673 h 10214"/>
                <a:gd name="connsiteX117" fmla="*/ 8290 w 12203"/>
                <a:gd name="connsiteY117" fmla="*/ 673 h 10214"/>
                <a:gd name="connsiteX118" fmla="*/ 8290 w 12203"/>
                <a:gd name="connsiteY118" fmla="*/ 630 h 10214"/>
                <a:gd name="connsiteX119" fmla="*/ 8352 w 12203"/>
                <a:gd name="connsiteY119" fmla="*/ 630 h 10214"/>
                <a:gd name="connsiteX120" fmla="*/ 8352 w 12203"/>
                <a:gd name="connsiteY120" fmla="*/ 509 h 10214"/>
                <a:gd name="connsiteX121" fmla="*/ 8686 w 12203"/>
                <a:gd name="connsiteY121" fmla="*/ 509 h 10214"/>
                <a:gd name="connsiteX122" fmla="*/ 8686 w 12203"/>
                <a:gd name="connsiteY122" fmla="*/ 439 h 10214"/>
                <a:gd name="connsiteX123" fmla="*/ 8717 w 12203"/>
                <a:gd name="connsiteY123" fmla="*/ 439 h 10214"/>
                <a:gd name="connsiteX124" fmla="*/ 8717 w 12203"/>
                <a:gd name="connsiteY124" fmla="*/ 379 h 10214"/>
                <a:gd name="connsiteX125" fmla="*/ 9184 w 12203"/>
                <a:gd name="connsiteY125" fmla="*/ 379 h 10214"/>
                <a:gd name="connsiteX126" fmla="*/ 9184 w 12203"/>
                <a:gd name="connsiteY126" fmla="*/ 275 h 10214"/>
                <a:gd name="connsiteX127" fmla="*/ 9486 w 12203"/>
                <a:gd name="connsiteY127" fmla="*/ 275 h 10214"/>
                <a:gd name="connsiteX128" fmla="*/ 9486 w 12203"/>
                <a:gd name="connsiteY128" fmla="*/ 214 h 10214"/>
                <a:gd name="connsiteX129" fmla="*/ 10306 w 12203"/>
                <a:gd name="connsiteY129" fmla="*/ 390 h 10214"/>
                <a:gd name="connsiteX130" fmla="*/ 10311 w 12203"/>
                <a:gd name="connsiteY130" fmla="*/ 244 h 10214"/>
                <a:gd name="connsiteX131" fmla="*/ 11423 w 12203"/>
                <a:gd name="connsiteY131" fmla="*/ 277 h 10214"/>
                <a:gd name="connsiteX132" fmla="*/ 11428 w 12203"/>
                <a:gd name="connsiteY132" fmla="*/ 188 h 10214"/>
                <a:gd name="connsiteX133" fmla="*/ 12203 w 12203"/>
                <a:gd name="connsiteY133" fmla="*/ 187 h 10214"/>
                <a:gd name="connsiteX134" fmla="*/ 12197 w 12203"/>
                <a:gd name="connsiteY134" fmla="*/ 0 h 10214"/>
                <a:gd name="connsiteX0" fmla="*/ 0 w 12203"/>
                <a:gd name="connsiteY0" fmla="*/ 10214 h 10214"/>
                <a:gd name="connsiteX1" fmla="*/ 451 w 12203"/>
                <a:gd name="connsiteY1" fmla="*/ 10214 h 10214"/>
                <a:gd name="connsiteX2" fmla="*/ 451 w 12203"/>
                <a:gd name="connsiteY2" fmla="*/ 10093 h 10214"/>
                <a:gd name="connsiteX3" fmla="*/ 912 w 12203"/>
                <a:gd name="connsiteY3" fmla="*/ 10093 h 10214"/>
                <a:gd name="connsiteX4" fmla="*/ 912 w 12203"/>
                <a:gd name="connsiteY4" fmla="*/ 9616 h 10214"/>
                <a:gd name="connsiteX5" fmla="*/ 925 w 12203"/>
                <a:gd name="connsiteY5" fmla="*/ 9616 h 10214"/>
                <a:gd name="connsiteX6" fmla="*/ 925 w 12203"/>
                <a:gd name="connsiteY6" fmla="*/ 8715 h 10214"/>
                <a:gd name="connsiteX7" fmla="*/ 949 w 12203"/>
                <a:gd name="connsiteY7" fmla="*/ 8715 h 10214"/>
                <a:gd name="connsiteX8" fmla="*/ 949 w 12203"/>
                <a:gd name="connsiteY8" fmla="*/ 8386 h 10214"/>
                <a:gd name="connsiteX9" fmla="*/ 998 w 12203"/>
                <a:gd name="connsiteY9" fmla="*/ 8386 h 10214"/>
                <a:gd name="connsiteX10" fmla="*/ 998 w 12203"/>
                <a:gd name="connsiteY10" fmla="*/ 8221 h 10214"/>
                <a:gd name="connsiteX11" fmla="*/ 1228 w 12203"/>
                <a:gd name="connsiteY11" fmla="*/ 8221 h 10214"/>
                <a:gd name="connsiteX12" fmla="*/ 1228 w 12203"/>
                <a:gd name="connsiteY12" fmla="*/ 8134 h 10214"/>
                <a:gd name="connsiteX13" fmla="*/ 1356 w 12203"/>
                <a:gd name="connsiteY13" fmla="*/ 8134 h 10214"/>
                <a:gd name="connsiteX14" fmla="*/ 1356 w 12203"/>
                <a:gd name="connsiteY14" fmla="*/ 7684 h 10214"/>
                <a:gd name="connsiteX15" fmla="*/ 1405 w 12203"/>
                <a:gd name="connsiteY15" fmla="*/ 7684 h 10214"/>
                <a:gd name="connsiteX16" fmla="*/ 1405 w 12203"/>
                <a:gd name="connsiteY16" fmla="*/ 7008 h 10214"/>
                <a:gd name="connsiteX17" fmla="*/ 1431 w 12203"/>
                <a:gd name="connsiteY17" fmla="*/ 7008 h 10214"/>
                <a:gd name="connsiteX18" fmla="*/ 1431 w 12203"/>
                <a:gd name="connsiteY18" fmla="*/ 6904 h 10214"/>
                <a:gd name="connsiteX19" fmla="*/ 1788 w 12203"/>
                <a:gd name="connsiteY19" fmla="*/ 6904 h 10214"/>
                <a:gd name="connsiteX20" fmla="*/ 1788 w 12203"/>
                <a:gd name="connsiteY20" fmla="*/ 6618 h 10214"/>
                <a:gd name="connsiteX21" fmla="*/ 1838 w 12203"/>
                <a:gd name="connsiteY21" fmla="*/ 6618 h 10214"/>
                <a:gd name="connsiteX22" fmla="*/ 1838 w 12203"/>
                <a:gd name="connsiteY22" fmla="*/ 6306 h 10214"/>
                <a:gd name="connsiteX23" fmla="*/ 1874 w 12203"/>
                <a:gd name="connsiteY23" fmla="*/ 6306 h 10214"/>
                <a:gd name="connsiteX24" fmla="*/ 1874 w 12203"/>
                <a:gd name="connsiteY24" fmla="*/ 6081 h 10214"/>
                <a:gd name="connsiteX25" fmla="*/ 1900 w 12203"/>
                <a:gd name="connsiteY25" fmla="*/ 6081 h 10214"/>
                <a:gd name="connsiteX26" fmla="*/ 1900 w 12203"/>
                <a:gd name="connsiteY26" fmla="*/ 5873 h 10214"/>
                <a:gd name="connsiteX27" fmla="*/ 1937 w 12203"/>
                <a:gd name="connsiteY27" fmla="*/ 5873 h 10214"/>
                <a:gd name="connsiteX28" fmla="*/ 1937 w 12203"/>
                <a:gd name="connsiteY28" fmla="*/ 5829 h 10214"/>
                <a:gd name="connsiteX29" fmla="*/ 2028 w 12203"/>
                <a:gd name="connsiteY29" fmla="*/ 5829 h 10214"/>
                <a:gd name="connsiteX30" fmla="*/ 2028 w 12203"/>
                <a:gd name="connsiteY30" fmla="*/ 5751 h 10214"/>
                <a:gd name="connsiteX31" fmla="*/ 2271 w 12203"/>
                <a:gd name="connsiteY31" fmla="*/ 5751 h 10214"/>
                <a:gd name="connsiteX32" fmla="*/ 2271 w 12203"/>
                <a:gd name="connsiteY32" fmla="*/ 5604 h 10214"/>
                <a:gd name="connsiteX33" fmla="*/ 2294 w 12203"/>
                <a:gd name="connsiteY33" fmla="*/ 5604 h 10214"/>
                <a:gd name="connsiteX34" fmla="*/ 2294 w 12203"/>
                <a:gd name="connsiteY34" fmla="*/ 5465 h 10214"/>
                <a:gd name="connsiteX35" fmla="*/ 2320 w 12203"/>
                <a:gd name="connsiteY35" fmla="*/ 5465 h 10214"/>
                <a:gd name="connsiteX36" fmla="*/ 2320 w 12203"/>
                <a:gd name="connsiteY36" fmla="*/ 5257 h 10214"/>
                <a:gd name="connsiteX37" fmla="*/ 2338 w 12203"/>
                <a:gd name="connsiteY37" fmla="*/ 5257 h 10214"/>
                <a:gd name="connsiteX38" fmla="*/ 2338 w 12203"/>
                <a:gd name="connsiteY38" fmla="*/ 5093 h 10214"/>
                <a:gd name="connsiteX39" fmla="*/ 2362 w 12203"/>
                <a:gd name="connsiteY39" fmla="*/ 5093 h 10214"/>
                <a:gd name="connsiteX40" fmla="*/ 2362 w 12203"/>
                <a:gd name="connsiteY40" fmla="*/ 4885 h 10214"/>
                <a:gd name="connsiteX41" fmla="*/ 2393 w 12203"/>
                <a:gd name="connsiteY41" fmla="*/ 4885 h 10214"/>
                <a:gd name="connsiteX42" fmla="*/ 2393 w 12203"/>
                <a:gd name="connsiteY42" fmla="*/ 4824 h 10214"/>
                <a:gd name="connsiteX43" fmla="*/ 2690 w 12203"/>
                <a:gd name="connsiteY43" fmla="*/ 4824 h 10214"/>
                <a:gd name="connsiteX44" fmla="*/ 2690 w 12203"/>
                <a:gd name="connsiteY44" fmla="*/ 4720 h 10214"/>
                <a:gd name="connsiteX45" fmla="*/ 2750 w 12203"/>
                <a:gd name="connsiteY45" fmla="*/ 4720 h 10214"/>
                <a:gd name="connsiteX46" fmla="*/ 2750 w 12203"/>
                <a:gd name="connsiteY46" fmla="*/ 4616 h 10214"/>
                <a:gd name="connsiteX47" fmla="*/ 2782 w 12203"/>
                <a:gd name="connsiteY47" fmla="*/ 4616 h 10214"/>
                <a:gd name="connsiteX48" fmla="*/ 2782 w 12203"/>
                <a:gd name="connsiteY48" fmla="*/ 4521 h 10214"/>
                <a:gd name="connsiteX49" fmla="*/ 2808 w 12203"/>
                <a:gd name="connsiteY49" fmla="*/ 4521 h 10214"/>
                <a:gd name="connsiteX50" fmla="*/ 2808 w 12203"/>
                <a:gd name="connsiteY50" fmla="*/ 4391 h 10214"/>
                <a:gd name="connsiteX51" fmla="*/ 2881 w 12203"/>
                <a:gd name="connsiteY51" fmla="*/ 4391 h 10214"/>
                <a:gd name="connsiteX52" fmla="*/ 2881 w 12203"/>
                <a:gd name="connsiteY52" fmla="*/ 4252 h 10214"/>
                <a:gd name="connsiteX53" fmla="*/ 3152 w 12203"/>
                <a:gd name="connsiteY53" fmla="*/ 4252 h 10214"/>
                <a:gd name="connsiteX54" fmla="*/ 3152 w 12203"/>
                <a:gd name="connsiteY54" fmla="*/ 4165 h 10214"/>
                <a:gd name="connsiteX55" fmla="*/ 3233 w 12203"/>
                <a:gd name="connsiteY55" fmla="*/ 4165 h 10214"/>
                <a:gd name="connsiteX56" fmla="*/ 3233 w 12203"/>
                <a:gd name="connsiteY56" fmla="*/ 4105 h 10214"/>
                <a:gd name="connsiteX57" fmla="*/ 3256 w 12203"/>
                <a:gd name="connsiteY57" fmla="*/ 4105 h 10214"/>
                <a:gd name="connsiteX58" fmla="*/ 3256 w 12203"/>
                <a:gd name="connsiteY58" fmla="*/ 3923 h 10214"/>
                <a:gd name="connsiteX59" fmla="*/ 3332 w 12203"/>
                <a:gd name="connsiteY59" fmla="*/ 3923 h 10214"/>
                <a:gd name="connsiteX60" fmla="*/ 3332 w 12203"/>
                <a:gd name="connsiteY60" fmla="*/ 3836 h 10214"/>
                <a:gd name="connsiteX61" fmla="*/ 3621 w 12203"/>
                <a:gd name="connsiteY61" fmla="*/ 3836 h 10214"/>
                <a:gd name="connsiteX62" fmla="*/ 3621 w 12203"/>
                <a:gd name="connsiteY62" fmla="*/ 3776 h 10214"/>
                <a:gd name="connsiteX63" fmla="*/ 3644 w 12203"/>
                <a:gd name="connsiteY63" fmla="*/ 3776 h 10214"/>
                <a:gd name="connsiteX64" fmla="*/ 3644 w 12203"/>
                <a:gd name="connsiteY64" fmla="*/ 3698 h 10214"/>
                <a:gd name="connsiteX65" fmla="*/ 3689 w 12203"/>
                <a:gd name="connsiteY65" fmla="*/ 3698 h 10214"/>
                <a:gd name="connsiteX66" fmla="*/ 3689 w 12203"/>
                <a:gd name="connsiteY66" fmla="*/ 3238 h 10214"/>
                <a:gd name="connsiteX67" fmla="*/ 3720 w 12203"/>
                <a:gd name="connsiteY67" fmla="*/ 3238 h 10214"/>
                <a:gd name="connsiteX68" fmla="*/ 3720 w 12203"/>
                <a:gd name="connsiteY68" fmla="*/ 3100 h 10214"/>
                <a:gd name="connsiteX69" fmla="*/ 3757 w 12203"/>
                <a:gd name="connsiteY69" fmla="*/ 3100 h 10214"/>
                <a:gd name="connsiteX70" fmla="*/ 3757 w 12203"/>
                <a:gd name="connsiteY70" fmla="*/ 2952 h 10214"/>
                <a:gd name="connsiteX71" fmla="*/ 4077 w 12203"/>
                <a:gd name="connsiteY71" fmla="*/ 2952 h 10214"/>
                <a:gd name="connsiteX72" fmla="*/ 4077 w 12203"/>
                <a:gd name="connsiteY72" fmla="*/ 2892 h 10214"/>
                <a:gd name="connsiteX73" fmla="*/ 4121 w 12203"/>
                <a:gd name="connsiteY73" fmla="*/ 2892 h 10214"/>
                <a:gd name="connsiteX74" fmla="*/ 4121 w 12203"/>
                <a:gd name="connsiteY74" fmla="*/ 2788 h 10214"/>
                <a:gd name="connsiteX75" fmla="*/ 4150 w 12203"/>
                <a:gd name="connsiteY75" fmla="*/ 2788 h 10214"/>
                <a:gd name="connsiteX76" fmla="*/ 4150 w 12203"/>
                <a:gd name="connsiteY76" fmla="*/ 2666 h 10214"/>
                <a:gd name="connsiteX77" fmla="*/ 4181 w 12203"/>
                <a:gd name="connsiteY77" fmla="*/ 2666 h 10214"/>
                <a:gd name="connsiteX78" fmla="*/ 4181 w 12203"/>
                <a:gd name="connsiteY78" fmla="*/ 2580 h 10214"/>
                <a:gd name="connsiteX79" fmla="*/ 4213 w 12203"/>
                <a:gd name="connsiteY79" fmla="*/ 2580 h 10214"/>
                <a:gd name="connsiteX80" fmla="*/ 4213 w 12203"/>
                <a:gd name="connsiteY80" fmla="*/ 2502 h 10214"/>
                <a:gd name="connsiteX81" fmla="*/ 4330 w 12203"/>
                <a:gd name="connsiteY81" fmla="*/ 2502 h 10214"/>
                <a:gd name="connsiteX82" fmla="*/ 4330 w 12203"/>
                <a:gd name="connsiteY82" fmla="*/ 2441 h 10214"/>
                <a:gd name="connsiteX83" fmla="*/ 4559 w 12203"/>
                <a:gd name="connsiteY83" fmla="*/ 2441 h 10214"/>
                <a:gd name="connsiteX84" fmla="*/ 4559 w 12203"/>
                <a:gd name="connsiteY84" fmla="*/ 2337 h 10214"/>
                <a:gd name="connsiteX85" fmla="*/ 4619 w 12203"/>
                <a:gd name="connsiteY85" fmla="*/ 2337 h 10214"/>
                <a:gd name="connsiteX86" fmla="*/ 4619 w 12203"/>
                <a:gd name="connsiteY86" fmla="*/ 2190 h 10214"/>
                <a:gd name="connsiteX87" fmla="*/ 4651 w 12203"/>
                <a:gd name="connsiteY87" fmla="*/ 2190 h 10214"/>
                <a:gd name="connsiteX88" fmla="*/ 4651 w 12203"/>
                <a:gd name="connsiteY88" fmla="*/ 2054 h 10214"/>
                <a:gd name="connsiteX89" fmla="*/ 5033 w 12203"/>
                <a:gd name="connsiteY89" fmla="*/ 2076 h 10214"/>
                <a:gd name="connsiteX90" fmla="*/ 5037 w 12203"/>
                <a:gd name="connsiteY90" fmla="*/ 1888 h 10214"/>
                <a:gd name="connsiteX91" fmla="*/ 5227 w 12203"/>
                <a:gd name="connsiteY91" fmla="*/ 1877 h 10214"/>
                <a:gd name="connsiteX92" fmla="*/ 5282 w 12203"/>
                <a:gd name="connsiteY92" fmla="*/ 1750 h 10214"/>
                <a:gd name="connsiteX93" fmla="*/ 5554 w 12203"/>
                <a:gd name="connsiteY93" fmla="*/ 1750 h 10214"/>
                <a:gd name="connsiteX94" fmla="*/ 5567 w 12203"/>
                <a:gd name="connsiteY94" fmla="*/ 1635 h 10214"/>
                <a:gd name="connsiteX95" fmla="*/ 5627 w 12203"/>
                <a:gd name="connsiteY95" fmla="*/ 1590 h 10214"/>
                <a:gd name="connsiteX96" fmla="*/ 5508 w 12203"/>
                <a:gd name="connsiteY96" fmla="*/ 1557 h 10214"/>
                <a:gd name="connsiteX97" fmla="*/ 5563 w 12203"/>
                <a:gd name="connsiteY97" fmla="*/ 1557 h 10214"/>
                <a:gd name="connsiteX98" fmla="*/ 5563 w 12203"/>
                <a:gd name="connsiteY98" fmla="*/ 1427 h 10214"/>
                <a:gd name="connsiteX99" fmla="*/ 5978 w 12203"/>
                <a:gd name="connsiteY99" fmla="*/ 1427 h 10214"/>
                <a:gd name="connsiteX100" fmla="*/ 5978 w 12203"/>
                <a:gd name="connsiteY100" fmla="*/ 1349 h 10214"/>
                <a:gd name="connsiteX101" fmla="*/ 6027 w 12203"/>
                <a:gd name="connsiteY101" fmla="*/ 1349 h 10214"/>
                <a:gd name="connsiteX102" fmla="*/ 6027 w 12203"/>
                <a:gd name="connsiteY102" fmla="*/ 1263 h 10214"/>
                <a:gd name="connsiteX103" fmla="*/ 6371 w 12203"/>
                <a:gd name="connsiteY103" fmla="*/ 1263 h 10214"/>
                <a:gd name="connsiteX104" fmla="*/ 6371 w 12203"/>
                <a:gd name="connsiteY104" fmla="*/ 1202 h 10214"/>
                <a:gd name="connsiteX105" fmla="*/ 6452 w 12203"/>
                <a:gd name="connsiteY105" fmla="*/ 1202 h 10214"/>
                <a:gd name="connsiteX106" fmla="*/ 6452 w 12203"/>
                <a:gd name="connsiteY106" fmla="*/ 1167 h 10214"/>
                <a:gd name="connsiteX107" fmla="*/ 7354 w 12203"/>
                <a:gd name="connsiteY107" fmla="*/ 1167 h 10214"/>
                <a:gd name="connsiteX108" fmla="*/ 7354 w 12203"/>
                <a:gd name="connsiteY108" fmla="*/ 1063 h 10214"/>
                <a:gd name="connsiteX109" fmla="*/ 7445 w 12203"/>
                <a:gd name="connsiteY109" fmla="*/ 1063 h 10214"/>
                <a:gd name="connsiteX110" fmla="*/ 7445 w 12203"/>
                <a:gd name="connsiteY110" fmla="*/ 977 h 10214"/>
                <a:gd name="connsiteX111" fmla="*/ 7779 w 12203"/>
                <a:gd name="connsiteY111" fmla="*/ 977 h 10214"/>
                <a:gd name="connsiteX112" fmla="*/ 7779 w 12203"/>
                <a:gd name="connsiteY112" fmla="*/ 916 h 10214"/>
                <a:gd name="connsiteX113" fmla="*/ 7828 w 12203"/>
                <a:gd name="connsiteY113" fmla="*/ 916 h 10214"/>
                <a:gd name="connsiteX114" fmla="*/ 7828 w 12203"/>
                <a:gd name="connsiteY114" fmla="*/ 769 h 10214"/>
                <a:gd name="connsiteX115" fmla="*/ 7928 w 12203"/>
                <a:gd name="connsiteY115" fmla="*/ 769 h 10214"/>
                <a:gd name="connsiteX116" fmla="*/ 7928 w 12203"/>
                <a:gd name="connsiteY116" fmla="*/ 673 h 10214"/>
                <a:gd name="connsiteX117" fmla="*/ 8290 w 12203"/>
                <a:gd name="connsiteY117" fmla="*/ 673 h 10214"/>
                <a:gd name="connsiteX118" fmla="*/ 8290 w 12203"/>
                <a:gd name="connsiteY118" fmla="*/ 630 h 10214"/>
                <a:gd name="connsiteX119" fmla="*/ 8352 w 12203"/>
                <a:gd name="connsiteY119" fmla="*/ 630 h 10214"/>
                <a:gd name="connsiteX120" fmla="*/ 8352 w 12203"/>
                <a:gd name="connsiteY120" fmla="*/ 509 h 10214"/>
                <a:gd name="connsiteX121" fmla="*/ 8686 w 12203"/>
                <a:gd name="connsiteY121" fmla="*/ 509 h 10214"/>
                <a:gd name="connsiteX122" fmla="*/ 8686 w 12203"/>
                <a:gd name="connsiteY122" fmla="*/ 439 h 10214"/>
                <a:gd name="connsiteX123" fmla="*/ 8717 w 12203"/>
                <a:gd name="connsiteY123" fmla="*/ 439 h 10214"/>
                <a:gd name="connsiteX124" fmla="*/ 8717 w 12203"/>
                <a:gd name="connsiteY124" fmla="*/ 379 h 10214"/>
                <a:gd name="connsiteX125" fmla="*/ 9184 w 12203"/>
                <a:gd name="connsiteY125" fmla="*/ 379 h 10214"/>
                <a:gd name="connsiteX126" fmla="*/ 9184 w 12203"/>
                <a:gd name="connsiteY126" fmla="*/ 275 h 10214"/>
                <a:gd name="connsiteX127" fmla="*/ 9486 w 12203"/>
                <a:gd name="connsiteY127" fmla="*/ 275 h 10214"/>
                <a:gd name="connsiteX128" fmla="*/ 9486 w 12203"/>
                <a:gd name="connsiteY128" fmla="*/ 214 h 10214"/>
                <a:gd name="connsiteX129" fmla="*/ 10306 w 12203"/>
                <a:gd name="connsiteY129" fmla="*/ 390 h 10214"/>
                <a:gd name="connsiteX130" fmla="*/ 10311 w 12203"/>
                <a:gd name="connsiteY130" fmla="*/ 244 h 10214"/>
                <a:gd name="connsiteX131" fmla="*/ 11423 w 12203"/>
                <a:gd name="connsiteY131" fmla="*/ 277 h 10214"/>
                <a:gd name="connsiteX132" fmla="*/ 11428 w 12203"/>
                <a:gd name="connsiteY132" fmla="*/ 188 h 10214"/>
                <a:gd name="connsiteX133" fmla="*/ 12203 w 12203"/>
                <a:gd name="connsiteY133" fmla="*/ 187 h 10214"/>
                <a:gd name="connsiteX134" fmla="*/ 12197 w 12203"/>
                <a:gd name="connsiteY134" fmla="*/ 0 h 10214"/>
                <a:gd name="connsiteX0" fmla="*/ 0 w 12203"/>
                <a:gd name="connsiteY0" fmla="*/ 10214 h 10214"/>
                <a:gd name="connsiteX1" fmla="*/ 451 w 12203"/>
                <a:gd name="connsiteY1" fmla="*/ 10214 h 10214"/>
                <a:gd name="connsiteX2" fmla="*/ 451 w 12203"/>
                <a:gd name="connsiteY2" fmla="*/ 10093 h 10214"/>
                <a:gd name="connsiteX3" fmla="*/ 912 w 12203"/>
                <a:gd name="connsiteY3" fmla="*/ 10093 h 10214"/>
                <a:gd name="connsiteX4" fmla="*/ 912 w 12203"/>
                <a:gd name="connsiteY4" fmla="*/ 9616 h 10214"/>
                <a:gd name="connsiteX5" fmla="*/ 925 w 12203"/>
                <a:gd name="connsiteY5" fmla="*/ 9616 h 10214"/>
                <a:gd name="connsiteX6" fmla="*/ 925 w 12203"/>
                <a:gd name="connsiteY6" fmla="*/ 8715 h 10214"/>
                <a:gd name="connsiteX7" fmla="*/ 949 w 12203"/>
                <a:gd name="connsiteY7" fmla="*/ 8715 h 10214"/>
                <a:gd name="connsiteX8" fmla="*/ 949 w 12203"/>
                <a:gd name="connsiteY8" fmla="*/ 8386 h 10214"/>
                <a:gd name="connsiteX9" fmla="*/ 998 w 12203"/>
                <a:gd name="connsiteY9" fmla="*/ 8386 h 10214"/>
                <a:gd name="connsiteX10" fmla="*/ 998 w 12203"/>
                <a:gd name="connsiteY10" fmla="*/ 8221 h 10214"/>
                <a:gd name="connsiteX11" fmla="*/ 1228 w 12203"/>
                <a:gd name="connsiteY11" fmla="*/ 8221 h 10214"/>
                <a:gd name="connsiteX12" fmla="*/ 1228 w 12203"/>
                <a:gd name="connsiteY12" fmla="*/ 8134 h 10214"/>
                <a:gd name="connsiteX13" fmla="*/ 1356 w 12203"/>
                <a:gd name="connsiteY13" fmla="*/ 8134 h 10214"/>
                <a:gd name="connsiteX14" fmla="*/ 1356 w 12203"/>
                <a:gd name="connsiteY14" fmla="*/ 7684 h 10214"/>
                <a:gd name="connsiteX15" fmla="*/ 1405 w 12203"/>
                <a:gd name="connsiteY15" fmla="*/ 7684 h 10214"/>
                <a:gd name="connsiteX16" fmla="*/ 1405 w 12203"/>
                <a:gd name="connsiteY16" fmla="*/ 7008 h 10214"/>
                <a:gd name="connsiteX17" fmla="*/ 1431 w 12203"/>
                <a:gd name="connsiteY17" fmla="*/ 7008 h 10214"/>
                <a:gd name="connsiteX18" fmla="*/ 1431 w 12203"/>
                <a:gd name="connsiteY18" fmla="*/ 6904 h 10214"/>
                <a:gd name="connsiteX19" fmla="*/ 1788 w 12203"/>
                <a:gd name="connsiteY19" fmla="*/ 6904 h 10214"/>
                <a:gd name="connsiteX20" fmla="*/ 1788 w 12203"/>
                <a:gd name="connsiteY20" fmla="*/ 6618 h 10214"/>
                <a:gd name="connsiteX21" fmla="*/ 1838 w 12203"/>
                <a:gd name="connsiteY21" fmla="*/ 6618 h 10214"/>
                <a:gd name="connsiteX22" fmla="*/ 1838 w 12203"/>
                <a:gd name="connsiteY22" fmla="*/ 6306 h 10214"/>
                <a:gd name="connsiteX23" fmla="*/ 1874 w 12203"/>
                <a:gd name="connsiteY23" fmla="*/ 6306 h 10214"/>
                <a:gd name="connsiteX24" fmla="*/ 1874 w 12203"/>
                <a:gd name="connsiteY24" fmla="*/ 6081 h 10214"/>
                <a:gd name="connsiteX25" fmla="*/ 1900 w 12203"/>
                <a:gd name="connsiteY25" fmla="*/ 6081 h 10214"/>
                <a:gd name="connsiteX26" fmla="*/ 1900 w 12203"/>
                <a:gd name="connsiteY26" fmla="*/ 5873 h 10214"/>
                <a:gd name="connsiteX27" fmla="*/ 1937 w 12203"/>
                <a:gd name="connsiteY27" fmla="*/ 5873 h 10214"/>
                <a:gd name="connsiteX28" fmla="*/ 1937 w 12203"/>
                <a:gd name="connsiteY28" fmla="*/ 5829 h 10214"/>
                <a:gd name="connsiteX29" fmla="*/ 2028 w 12203"/>
                <a:gd name="connsiteY29" fmla="*/ 5829 h 10214"/>
                <a:gd name="connsiteX30" fmla="*/ 2028 w 12203"/>
                <a:gd name="connsiteY30" fmla="*/ 5751 h 10214"/>
                <a:gd name="connsiteX31" fmla="*/ 2271 w 12203"/>
                <a:gd name="connsiteY31" fmla="*/ 5751 h 10214"/>
                <a:gd name="connsiteX32" fmla="*/ 2271 w 12203"/>
                <a:gd name="connsiteY32" fmla="*/ 5604 h 10214"/>
                <a:gd name="connsiteX33" fmla="*/ 2294 w 12203"/>
                <a:gd name="connsiteY33" fmla="*/ 5604 h 10214"/>
                <a:gd name="connsiteX34" fmla="*/ 2294 w 12203"/>
                <a:gd name="connsiteY34" fmla="*/ 5465 h 10214"/>
                <a:gd name="connsiteX35" fmla="*/ 2320 w 12203"/>
                <a:gd name="connsiteY35" fmla="*/ 5465 h 10214"/>
                <a:gd name="connsiteX36" fmla="*/ 2320 w 12203"/>
                <a:gd name="connsiteY36" fmla="*/ 5257 h 10214"/>
                <a:gd name="connsiteX37" fmla="*/ 2338 w 12203"/>
                <a:gd name="connsiteY37" fmla="*/ 5257 h 10214"/>
                <a:gd name="connsiteX38" fmla="*/ 2338 w 12203"/>
                <a:gd name="connsiteY38" fmla="*/ 5093 h 10214"/>
                <a:gd name="connsiteX39" fmla="*/ 2362 w 12203"/>
                <a:gd name="connsiteY39" fmla="*/ 5093 h 10214"/>
                <a:gd name="connsiteX40" fmla="*/ 2362 w 12203"/>
                <a:gd name="connsiteY40" fmla="*/ 4885 h 10214"/>
                <a:gd name="connsiteX41" fmla="*/ 2393 w 12203"/>
                <a:gd name="connsiteY41" fmla="*/ 4885 h 10214"/>
                <a:gd name="connsiteX42" fmla="*/ 2393 w 12203"/>
                <a:gd name="connsiteY42" fmla="*/ 4824 h 10214"/>
                <a:gd name="connsiteX43" fmla="*/ 2690 w 12203"/>
                <a:gd name="connsiteY43" fmla="*/ 4824 h 10214"/>
                <a:gd name="connsiteX44" fmla="*/ 2690 w 12203"/>
                <a:gd name="connsiteY44" fmla="*/ 4720 h 10214"/>
                <a:gd name="connsiteX45" fmla="*/ 2750 w 12203"/>
                <a:gd name="connsiteY45" fmla="*/ 4720 h 10214"/>
                <a:gd name="connsiteX46" fmla="*/ 2750 w 12203"/>
                <a:gd name="connsiteY46" fmla="*/ 4616 h 10214"/>
                <a:gd name="connsiteX47" fmla="*/ 2782 w 12203"/>
                <a:gd name="connsiteY47" fmla="*/ 4616 h 10214"/>
                <a:gd name="connsiteX48" fmla="*/ 2782 w 12203"/>
                <a:gd name="connsiteY48" fmla="*/ 4521 h 10214"/>
                <a:gd name="connsiteX49" fmla="*/ 2808 w 12203"/>
                <a:gd name="connsiteY49" fmla="*/ 4521 h 10214"/>
                <a:gd name="connsiteX50" fmla="*/ 2808 w 12203"/>
                <a:gd name="connsiteY50" fmla="*/ 4391 h 10214"/>
                <a:gd name="connsiteX51" fmla="*/ 2881 w 12203"/>
                <a:gd name="connsiteY51" fmla="*/ 4391 h 10214"/>
                <a:gd name="connsiteX52" fmla="*/ 2881 w 12203"/>
                <a:gd name="connsiteY52" fmla="*/ 4252 h 10214"/>
                <a:gd name="connsiteX53" fmla="*/ 3152 w 12203"/>
                <a:gd name="connsiteY53" fmla="*/ 4252 h 10214"/>
                <a:gd name="connsiteX54" fmla="*/ 3152 w 12203"/>
                <a:gd name="connsiteY54" fmla="*/ 4165 h 10214"/>
                <a:gd name="connsiteX55" fmla="*/ 3233 w 12203"/>
                <a:gd name="connsiteY55" fmla="*/ 4165 h 10214"/>
                <a:gd name="connsiteX56" fmla="*/ 3233 w 12203"/>
                <a:gd name="connsiteY56" fmla="*/ 4105 h 10214"/>
                <a:gd name="connsiteX57" fmla="*/ 3256 w 12203"/>
                <a:gd name="connsiteY57" fmla="*/ 4105 h 10214"/>
                <a:gd name="connsiteX58" fmla="*/ 3256 w 12203"/>
                <a:gd name="connsiteY58" fmla="*/ 3923 h 10214"/>
                <a:gd name="connsiteX59" fmla="*/ 3332 w 12203"/>
                <a:gd name="connsiteY59" fmla="*/ 3923 h 10214"/>
                <a:gd name="connsiteX60" fmla="*/ 3332 w 12203"/>
                <a:gd name="connsiteY60" fmla="*/ 3836 h 10214"/>
                <a:gd name="connsiteX61" fmla="*/ 3621 w 12203"/>
                <a:gd name="connsiteY61" fmla="*/ 3836 h 10214"/>
                <a:gd name="connsiteX62" fmla="*/ 3621 w 12203"/>
                <a:gd name="connsiteY62" fmla="*/ 3776 h 10214"/>
                <a:gd name="connsiteX63" fmla="*/ 3644 w 12203"/>
                <a:gd name="connsiteY63" fmla="*/ 3776 h 10214"/>
                <a:gd name="connsiteX64" fmla="*/ 3644 w 12203"/>
                <a:gd name="connsiteY64" fmla="*/ 3698 h 10214"/>
                <a:gd name="connsiteX65" fmla="*/ 3689 w 12203"/>
                <a:gd name="connsiteY65" fmla="*/ 3698 h 10214"/>
                <a:gd name="connsiteX66" fmla="*/ 3689 w 12203"/>
                <a:gd name="connsiteY66" fmla="*/ 3238 h 10214"/>
                <a:gd name="connsiteX67" fmla="*/ 3720 w 12203"/>
                <a:gd name="connsiteY67" fmla="*/ 3238 h 10214"/>
                <a:gd name="connsiteX68" fmla="*/ 3720 w 12203"/>
                <a:gd name="connsiteY68" fmla="*/ 3100 h 10214"/>
                <a:gd name="connsiteX69" fmla="*/ 3757 w 12203"/>
                <a:gd name="connsiteY69" fmla="*/ 3100 h 10214"/>
                <a:gd name="connsiteX70" fmla="*/ 3757 w 12203"/>
                <a:gd name="connsiteY70" fmla="*/ 2952 h 10214"/>
                <a:gd name="connsiteX71" fmla="*/ 4077 w 12203"/>
                <a:gd name="connsiteY71" fmla="*/ 2952 h 10214"/>
                <a:gd name="connsiteX72" fmla="*/ 4077 w 12203"/>
                <a:gd name="connsiteY72" fmla="*/ 2892 h 10214"/>
                <a:gd name="connsiteX73" fmla="*/ 4121 w 12203"/>
                <a:gd name="connsiteY73" fmla="*/ 2892 h 10214"/>
                <a:gd name="connsiteX74" fmla="*/ 4121 w 12203"/>
                <a:gd name="connsiteY74" fmla="*/ 2788 h 10214"/>
                <a:gd name="connsiteX75" fmla="*/ 4150 w 12203"/>
                <a:gd name="connsiteY75" fmla="*/ 2788 h 10214"/>
                <a:gd name="connsiteX76" fmla="*/ 4150 w 12203"/>
                <a:gd name="connsiteY76" fmla="*/ 2666 h 10214"/>
                <a:gd name="connsiteX77" fmla="*/ 4181 w 12203"/>
                <a:gd name="connsiteY77" fmla="*/ 2666 h 10214"/>
                <a:gd name="connsiteX78" fmla="*/ 4181 w 12203"/>
                <a:gd name="connsiteY78" fmla="*/ 2580 h 10214"/>
                <a:gd name="connsiteX79" fmla="*/ 4213 w 12203"/>
                <a:gd name="connsiteY79" fmla="*/ 2580 h 10214"/>
                <a:gd name="connsiteX80" fmla="*/ 4213 w 12203"/>
                <a:gd name="connsiteY80" fmla="*/ 2502 h 10214"/>
                <a:gd name="connsiteX81" fmla="*/ 4330 w 12203"/>
                <a:gd name="connsiteY81" fmla="*/ 2502 h 10214"/>
                <a:gd name="connsiteX82" fmla="*/ 4330 w 12203"/>
                <a:gd name="connsiteY82" fmla="*/ 2441 h 10214"/>
                <a:gd name="connsiteX83" fmla="*/ 4559 w 12203"/>
                <a:gd name="connsiteY83" fmla="*/ 2441 h 10214"/>
                <a:gd name="connsiteX84" fmla="*/ 4559 w 12203"/>
                <a:gd name="connsiteY84" fmla="*/ 2337 h 10214"/>
                <a:gd name="connsiteX85" fmla="*/ 4619 w 12203"/>
                <a:gd name="connsiteY85" fmla="*/ 2337 h 10214"/>
                <a:gd name="connsiteX86" fmla="*/ 4619 w 12203"/>
                <a:gd name="connsiteY86" fmla="*/ 2190 h 10214"/>
                <a:gd name="connsiteX87" fmla="*/ 4651 w 12203"/>
                <a:gd name="connsiteY87" fmla="*/ 2190 h 10214"/>
                <a:gd name="connsiteX88" fmla="*/ 4651 w 12203"/>
                <a:gd name="connsiteY88" fmla="*/ 2054 h 10214"/>
                <a:gd name="connsiteX89" fmla="*/ 5033 w 12203"/>
                <a:gd name="connsiteY89" fmla="*/ 2076 h 10214"/>
                <a:gd name="connsiteX90" fmla="*/ 5037 w 12203"/>
                <a:gd name="connsiteY90" fmla="*/ 1888 h 10214"/>
                <a:gd name="connsiteX91" fmla="*/ 5227 w 12203"/>
                <a:gd name="connsiteY91" fmla="*/ 1877 h 10214"/>
                <a:gd name="connsiteX92" fmla="*/ 5282 w 12203"/>
                <a:gd name="connsiteY92" fmla="*/ 1750 h 10214"/>
                <a:gd name="connsiteX93" fmla="*/ 5554 w 12203"/>
                <a:gd name="connsiteY93" fmla="*/ 1750 h 10214"/>
                <a:gd name="connsiteX94" fmla="*/ 5567 w 12203"/>
                <a:gd name="connsiteY94" fmla="*/ 1635 h 10214"/>
                <a:gd name="connsiteX95" fmla="*/ 5627 w 12203"/>
                <a:gd name="connsiteY95" fmla="*/ 1590 h 10214"/>
                <a:gd name="connsiteX96" fmla="*/ 5563 w 12203"/>
                <a:gd name="connsiteY96" fmla="*/ 1557 h 10214"/>
                <a:gd name="connsiteX97" fmla="*/ 5563 w 12203"/>
                <a:gd name="connsiteY97" fmla="*/ 1427 h 10214"/>
                <a:gd name="connsiteX98" fmla="*/ 5978 w 12203"/>
                <a:gd name="connsiteY98" fmla="*/ 1427 h 10214"/>
                <a:gd name="connsiteX99" fmla="*/ 5978 w 12203"/>
                <a:gd name="connsiteY99" fmla="*/ 1349 h 10214"/>
                <a:gd name="connsiteX100" fmla="*/ 6027 w 12203"/>
                <a:gd name="connsiteY100" fmla="*/ 1349 h 10214"/>
                <a:gd name="connsiteX101" fmla="*/ 6027 w 12203"/>
                <a:gd name="connsiteY101" fmla="*/ 1263 h 10214"/>
                <a:gd name="connsiteX102" fmla="*/ 6371 w 12203"/>
                <a:gd name="connsiteY102" fmla="*/ 1263 h 10214"/>
                <a:gd name="connsiteX103" fmla="*/ 6371 w 12203"/>
                <a:gd name="connsiteY103" fmla="*/ 1202 h 10214"/>
                <a:gd name="connsiteX104" fmla="*/ 6452 w 12203"/>
                <a:gd name="connsiteY104" fmla="*/ 1202 h 10214"/>
                <a:gd name="connsiteX105" fmla="*/ 6452 w 12203"/>
                <a:gd name="connsiteY105" fmla="*/ 1167 h 10214"/>
                <a:gd name="connsiteX106" fmla="*/ 7354 w 12203"/>
                <a:gd name="connsiteY106" fmla="*/ 1167 h 10214"/>
                <a:gd name="connsiteX107" fmla="*/ 7354 w 12203"/>
                <a:gd name="connsiteY107" fmla="*/ 1063 h 10214"/>
                <a:gd name="connsiteX108" fmla="*/ 7445 w 12203"/>
                <a:gd name="connsiteY108" fmla="*/ 1063 h 10214"/>
                <a:gd name="connsiteX109" fmla="*/ 7445 w 12203"/>
                <a:gd name="connsiteY109" fmla="*/ 977 h 10214"/>
                <a:gd name="connsiteX110" fmla="*/ 7779 w 12203"/>
                <a:gd name="connsiteY110" fmla="*/ 977 h 10214"/>
                <a:gd name="connsiteX111" fmla="*/ 7779 w 12203"/>
                <a:gd name="connsiteY111" fmla="*/ 916 h 10214"/>
                <a:gd name="connsiteX112" fmla="*/ 7828 w 12203"/>
                <a:gd name="connsiteY112" fmla="*/ 916 h 10214"/>
                <a:gd name="connsiteX113" fmla="*/ 7828 w 12203"/>
                <a:gd name="connsiteY113" fmla="*/ 769 h 10214"/>
                <a:gd name="connsiteX114" fmla="*/ 7928 w 12203"/>
                <a:gd name="connsiteY114" fmla="*/ 769 h 10214"/>
                <a:gd name="connsiteX115" fmla="*/ 7928 w 12203"/>
                <a:gd name="connsiteY115" fmla="*/ 673 h 10214"/>
                <a:gd name="connsiteX116" fmla="*/ 8290 w 12203"/>
                <a:gd name="connsiteY116" fmla="*/ 673 h 10214"/>
                <a:gd name="connsiteX117" fmla="*/ 8290 w 12203"/>
                <a:gd name="connsiteY117" fmla="*/ 630 h 10214"/>
                <a:gd name="connsiteX118" fmla="*/ 8352 w 12203"/>
                <a:gd name="connsiteY118" fmla="*/ 630 h 10214"/>
                <a:gd name="connsiteX119" fmla="*/ 8352 w 12203"/>
                <a:gd name="connsiteY119" fmla="*/ 509 h 10214"/>
                <a:gd name="connsiteX120" fmla="*/ 8686 w 12203"/>
                <a:gd name="connsiteY120" fmla="*/ 509 h 10214"/>
                <a:gd name="connsiteX121" fmla="*/ 8686 w 12203"/>
                <a:gd name="connsiteY121" fmla="*/ 439 h 10214"/>
                <a:gd name="connsiteX122" fmla="*/ 8717 w 12203"/>
                <a:gd name="connsiteY122" fmla="*/ 439 h 10214"/>
                <a:gd name="connsiteX123" fmla="*/ 8717 w 12203"/>
                <a:gd name="connsiteY123" fmla="*/ 379 h 10214"/>
                <a:gd name="connsiteX124" fmla="*/ 9184 w 12203"/>
                <a:gd name="connsiteY124" fmla="*/ 379 h 10214"/>
                <a:gd name="connsiteX125" fmla="*/ 9184 w 12203"/>
                <a:gd name="connsiteY125" fmla="*/ 275 h 10214"/>
                <a:gd name="connsiteX126" fmla="*/ 9486 w 12203"/>
                <a:gd name="connsiteY126" fmla="*/ 275 h 10214"/>
                <a:gd name="connsiteX127" fmla="*/ 9486 w 12203"/>
                <a:gd name="connsiteY127" fmla="*/ 214 h 10214"/>
                <a:gd name="connsiteX128" fmla="*/ 10306 w 12203"/>
                <a:gd name="connsiteY128" fmla="*/ 390 h 10214"/>
                <a:gd name="connsiteX129" fmla="*/ 10311 w 12203"/>
                <a:gd name="connsiteY129" fmla="*/ 244 h 10214"/>
                <a:gd name="connsiteX130" fmla="*/ 11423 w 12203"/>
                <a:gd name="connsiteY130" fmla="*/ 277 h 10214"/>
                <a:gd name="connsiteX131" fmla="*/ 11428 w 12203"/>
                <a:gd name="connsiteY131" fmla="*/ 188 h 10214"/>
                <a:gd name="connsiteX132" fmla="*/ 12203 w 12203"/>
                <a:gd name="connsiteY132" fmla="*/ 187 h 10214"/>
                <a:gd name="connsiteX133" fmla="*/ 12197 w 12203"/>
                <a:gd name="connsiteY133" fmla="*/ 0 h 10214"/>
                <a:gd name="connsiteX0" fmla="*/ 0 w 12203"/>
                <a:gd name="connsiteY0" fmla="*/ 10214 h 10214"/>
                <a:gd name="connsiteX1" fmla="*/ 451 w 12203"/>
                <a:gd name="connsiteY1" fmla="*/ 10214 h 10214"/>
                <a:gd name="connsiteX2" fmla="*/ 451 w 12203"/>
                <a:gd name="connsiteY2" fmla="*/ 10093 h 10214"/>
                <a:gd name="connsiteX3" fmla="*/ 912 w 12203"/>
                <a:gd name="connsiteY3" fmla="*/ 10093 h 10214"/>
                <a:gd name="connsiteX4" fmla="*/ 912 w 12203"/>
                <a:gd name="connsiteY4" fmla="*/ 9616 h 10214"/>
                <a:gd name="connsiteX5" fmla="*/ 925 w 12203"/>
                <a:gd name="connsiteY5" fmla="*/ 9616 h 10214"/>
                <a:gd name="connsiteX6" fmla="*/ 925 w 12203"/>
                <a:gd name="connsiteY6" fmla="*/ 8715 h 10214"/>
                <a:gd name="connsiteX7" fmla="*/ 949 w 12203"/>
                <a:gd name="connsiteY7" fmla="*/ 8715 h 10214"/>
                <a:gd name="connsiteX8" fmla="*/ 949 w 12203"/>
                <a:gd name="connsiteY8" fmla="*/ 8386 h 10214"/>
                <a:gd name="connsiteX9" fmla="*/ 998 w 12203"/>
                <a:gd name="connsiteY9" fmla="*/ 8386 h 10214"/>
                <a:gd name="connsiteX10" fmla="*/ 998 w 12203"/>
                <a:gd name="connsiteY10" fmla="*/ 8221 h 10214"/>
                <a:gd name="connsiteX11" fmla="*/ 1228 w 12203"/>
                <a:gd name="connsiteY11" fmla="*/ 8221 h 10214"/>
                <a:gd name="connsiteX12" fmla="*/ 1228 w 12203"/>
                <a:gd name="connsiteY12" fmla="*/ 8134 h 10214"/>
                <a:gd name="connsiteX13" fmla="*/ 1356 w 12203"/>
                <a:gd name="connsiteY13" fmla="*/ 8134 h 10214"/>
                <a:gd name="connsiteX14" fmla="*/ 1356 w 12203"/>
                <a:gd name="connsiteY14" fmla="*/ 7684 h 10214"/>
                <a:gd name="connsiteX15" fmla="*/ 1405 w 12203"/>
                <a:gd name="connsiteY15" fmla="*/ 7684 h 10214"/>
                <a:gd name="connsiteX16" fmla="*/ 1405 w 12203"/>
                <a:gd name="connsiteY16" fmla="*/ 7008 h 10214"/>
                <a:gd name="connsiteX17" fmla="*/ 1431 w 12203"/>
                <a:gd name="connsiteY17" fmla="*/ 7008 h 10214"/>
                <a:gd name="connsiteX18" fmla="*/ 1431 w 12203"/>
                <a:gd name="connsiteY18" fmla="*/ 6904 h 10214"/>
                <a:gd name="connsiteX19" fmla="*/ 1788 w 12203"/>
                <a:gd name="connsiteY19" fmla="*/ 6904 h 10214"/>
                <a:gd name="connsiteX20" fmla="*/ 1788 w 12203"/>
                <a:gd name="connsiteY20" fmla="*/ 6618 h 10214"/>
                <a:gd name="connsiteX21" fmla="*/ 1838 w 12203"/>
                <a:gd name="connsiteY21" fmla="*/ 6618 h 10214"/>
                <a:gd name="connsiteX22" fmla="*/ 1838 w 12203"/>
                <a:gd name="connsiteY22" fmla="*/ 6306 h 10214"/>
                <a:gd name="connsiteX23" fmla="*/ 1874 w 12203"/>
                <a:gd name="connsiteY23" fmla="*/ 6306 h 10214"/>
                <a:gd name="connsiteX24" fmla="*/ 1874 w 12203"/>
                <a:gd name="connsiteY24" fmla="*/ 6081 h 10214"/>
                <a:gd name="connsiteX25" fmla="*/ 1900 w 12203"/>
                <a:gd name="connsiteY25" fmla="*/ 6081 h 10214"/>
                <a:gd name="connsiteX26" fmla="*/ 1900 w 12203"/>
                <a:gd name="connsiteY26" fmla="*/ 5873 h 10214"/>
                <a:gd name="connsiteX27" fmla="*/ 1937 w 12203"/>
                <a:gd name="connsiteY27" fmla="*/ 5873 h 10214"/>
                <a:gd name="connsiteX28" fmla="*/ 1937 w 12203"/>
                <a:gd name="connsiteY28" fmla="*/ 5829 h 10214"/>
                <a:gd name="connsiteX29" fmla="*/ 2028 w 12203"/>
                <a:gd name="connsiteY29" fmla="*/ 5829 h 10214"/>
                <a:gd name="connsiteX30" fmla="*/ 2028 w 12203"/>
                <a:gd name="connsiteY30" fmla="*/ 5751 h 10214"/>
                <a:gd name="connsiteX31" fmla="*/ 2271 w 12203"/>
                <a:gd name="connsiteY31" fmla="*/ 5751 h 10214"/>
                <a:gd name="connsiteX32" fmla="*/ 2271 w 12203"/>
                <a:gd name="connsiteY32" fmla="*/ 5604 h 10214"/>
                <a:gd name="connsiteX33" fmla="*/ 2294 w 12203"/>
                <a:gd name="connsiteY33" fmla="*/ 5604 h 10214"/>
                <a:gd name="connsiteX34" fmla="*/ 2294 w 12203"/>
                <a:gd name="connsiteY34" fmla="*/ 5465 h 10214"/>
                <a:gd name="connsiteX35" fmla="*/ 2320 w 12203"/>
                <a:gd name="connsiteY35" fmla="*/ 5465 h 10214"/>
                <a:gd name="connsiteX36" fmla="*/ 2320 w 12203"/>
                <a:gd name="connsiteY36" fmla="*/ 5257 h 10214"/>
                <a:gd name="connsiteX37" fmla="*/ 2338 w 12203"/>
                <a:gd name="connsiteY37" fmla="*/ 5257 h 10214"/>
                <a:gd name="connsiteX38" fmla="*/ 2338 w 12203"/>
                <a:gd name="connsiteY38" fmla="*/ 5093 h 10214"/>
                <a:gd name="connsiteX39" fmla="*/ 2362 w 12203"/>
                <a:gd name="connsiteY39" fmla="*/ 5093 h 10214"/>
                <a:gd name="connsiteX40" fmla="*/ 2362 w 12203"/>
                <a:gd name="connsiteY40" fmla="*/ 4885 h 10214"/>
                <a:gd name="connsiteX41" fmla="*/ 2393 w 12203"/>
                <a:gd name="connsiteY41" fmla="*/ 4885 h 10214"/>
                <a:gd name="connsiteX42" fmla="*/ 2393 w 12203"/>
                <a:gd name="connsiteY42" fmla="*/ 4824 h 10214"/>
                <a:gd name="connsiteX43" fmla="*/ 2690 w 12203"/>
                <a:gd name="connsiteY43" fmla="*/ 4824 h 10214"/>
                <a:gd name="connsiteX44" fmla="*/ 2690 w 12203"/>
                <a:gd name="connsiteY44" fmla="*/ 4720 h 10214"/>
                <a:gd name="connsiteX45" fmla="*/ 2750 w 12203"/>
                <a:gd name="connsiteY45" fmla="*/ 4720 h 10214"/>
                <a:gd name="connsiteX46" fmla="*/ 2750 w 12203"/>
                <a:gd name="connsiteY46" fmla="*/ 4616 h 10214"/>
                <a:gd name="connsiteX47" fmla="*/ 2782 w 12203"/>
                <a:gd name="connsiteY47" fmla="*/ 4616 h 10214"/>
                <a:gd name="connsiteX48" fmla="*/ 2782 w 12203"/>
                <a:gd name="connsiteY48" fmla="*/ 4521 h 10214"/>
                <a:gd name="connsiteX49" fmla="*/ 2808 w 12203"/>
                <a:gd name="connsiteY49" fmla="*/ 4521 h 10214"/>
                <a:gd name="connsiteX50" fmla="*/ 2808 w 12203"/>
                <a:gd name="connsiteY50" fmla="*/ 4391 h 10214"/>
                <a:gd name="connsiteX51" fmla="*/ 2881 w 12203"/>
                <a:gd name="connsiteY51" fmla="*/ 4391 h 10214"/>
                <a:gd name="connsiteX52" fmla="*/ 2881 w 12203"/>
                <a:gd name="connsiteY52" fmla="*/ 4252 h 10214"/>
                <a:gd name="connsiteX53" fmla="*/ 3152 w 12203"/>
                <a:gd name="connsiteY53" fmla="*/ 4252 h 10214"/>
                <a:gd name="connsiteX54" fmla="*/ 3152 w 12203"/>
                <a:gd name="connsiteY54" fmla="*/ 4165 h 10214"/>
                <a:gd name="connsiteX55" fmla="*/ 3233 w 12203"/>
                <a:gd name="connsiteY55" fmla="*/ 4165 h 10214"/>
                <a:gd name="connsiteX56" fmla="*/ 3233 w 12203"/>
                <a:gd name="connsiteY56" fmla="*/ 4105 h 10214"/>
                <a:gd name="connsiteX57" fmla="*/ 3256 w 12203"/>
                <a:gd name="connsiteY57" fmla="*/ 4105 h 10214"/>
                <a:gd name="connsiteX58" fmla="*/ 3256 w 12203"/>
                <a:gd name="connsiteY58" fmla="*/ 3923 h 10214"/>
                <a:gd name="connsiteX59" fmla="*/ 3332 w 12203"/>
                <a:gd name="connsiteY59" fmla="*/ 3923 h 10214"/>
                <a:gd name="connsiteX60" fmla="*/ 3332 w 12203"/>
                <a:gd name="connsiteY60" fmla="*/ 3836 h 10214"/>
                <a:gd name="connsiteX61" fmla="*/ 3621 w 12203"/>
                <a:gd name="connsiteY61" fmla="*/ 3836 h 10214"/>
                <a:gd name="connsiteX62" fmla="*/ 3621 w 12203"/>
                <a:gd name="connsiteY62" fmla="*/ 3776 h 10214"/>
                <a:gd name="connsiteX63" fmla="*/ 3644 w 12203"/>
                <a:gd name="connsiteY63" fmla="*/ 3776 h 10214"/>
                <a:gd name="connsiteX64" fmla="*/ 3644 w 12203"/>
                <a:gd name="connsiteY64" fmla="*/ 3698 h 10214"/>
                <a:gd name="connsiteX65" fmla="*/ 3689 w 12203"/>
                <a:gd name="connsiteY65" fmla="*/ 3698 h 10214"/>
                <a:gd name="connsiteX66" fmla="*/ 3689 w 12203"/>
                <a:gd name="connsiteY66" fmla="*/ 3238 h 10214"/>
                <a:gd name="connsiteX67" fmla="*/ 3720 w 12203"/>
                <a:gd name="connsiteY67" fmla="*/ 3238 h 10214"/>
                <a:gd name="connsiteX68" fmla="*/ 3720 w 12203"/>
                <a:gd name="connsiteY68" fmla="*/ 3100 h 10214"/>
                <a:gd name="connsiteX69" fmla="*/ 3757 w 12203"/>
                <a:gd name="connsiteY69" fmla="*/ 3100 h 10214"/>
                <a:gd name="connsiteX70" fmla="*/ 3757 w 12203"/>
                <a:gd name="connsiteY70" fmla="*/ 2952 h 10214"/>
                <a:gd name="connsiteX71" fmla="*/ 4077 w 12203"/>
                <a:gd name="connsiteY71" fmla="*/ 2952 h 10214"/>
                <a:gd name="connsiteX72" fmla="*/ 4077 w 12203"/>
                <a:gd name="connsiteY72" fmla="*/ 2892 h 10214"/>
                <a:gd name="connsiteX73" fmla="*/ 4121 w 12203"/>
                <a:gd name="connsiteY73" fmla="*/ 2892 h 10214"/>
                <a:gd name="connsiteX74" fmla="*/ 4121 w 12203"/>
                <a:gd name="connsiteY74" fmla="*/ 2788 h 10214"/>
                <a:gd name="connsiteX75" fmla="*/ 4150 w 12203"/>
                <a:gd name="connsiteY75" fmla="*/ 2788 h 10214"/>
                <a:gd name="connsiteX76" fmla="*/ 4150 w 12203"/>
                <a:gd name="connsiteY76" fmla="*/ 2666 h 10214"/>
                <a:gd name="connsiteX77" fmla="*/ 4181 w 12203"/>
                <a:gd name="connsiteY77" fmla="*/ 2666 h 10214"/>
                <a:gd name="connsiteX78" fmla="*/ 4181 w 12203"/>
                <a:gd name="connsiteY78" fmla="*/ 2580 h 10214"/>
                <a:gd name="connsiteX79" fmla="*/ 4213 w 12203"/>
                <a:gd name="connsiteY79" fmla="*/ 2580 h 10214"/>
                <a:gd name="connsiteX80" fmla="*/ 4213 w 12203"/>
                <a:gd name="connsiteY80" fmla="*/ 2502 h 10214"/>
                <a:gd name="connsiteX81" fmla="*/ 4330 w 12203"/>
                <a:gd name="connsiteY81" fmla="*/ 2502 h 10214"/>
                <a:gd name="connsiteX82" fmla="*/ 4330 w 12203"/>
                <a:gd name="connsiteY82" fmla="*/ 2441 h 10214"/>
                <a:gd name="connsiteX83" fmla="*/ 4559 w 12203"/>
                <a:gd name="connsiteY83" fmla="*/ 2441 h 10214"/>
                <a:gd name="connsiteX84" fmla="*/ 4559 w 12203"/>
                <a:gd name="connsiteY84" fmla="*/ 2337 h 10214"/>
                <a:gd name="connsiteX85" fmla="*/ 4619 w 12203"/>
                <a:gd name="connsiteY85" fmla="*/ 2337 h 10214"/>
                <a:gd name="connsiteX86" fmla="*/ 4619 w 12203"/>
                <a:gd name="connsiteY86" fmla="*/ 2190 h 10214"/>
                <a:gd name="connsiteX87" fmla="*/ 4651 w 12203"/>
                <a:gd name="connsiteY87" fmla="*/ 2190 h 10214"/>
                <a:gd name="connsiteX88" fmla="*/ 4651 w 12203"/>
                <a:gd name="connsiteY88" fmla="*/ 2054 h 10214"/>
                <a:gd name="connsiteX89" fmla="*/ 5033 w 12203"/>
                <a:gd name="connsiteY89" fmla="*/ 2076 h 10214"/>
                <a:gd name="connsiteX90" fmla="*/ 5037 w 12203"/>
                <a:gd name="connsiteY90" fmla="*/ 1888 h 10214"/>
                <a:gd name="connsiteX91" fmla="*/ 5227 w 12203"/>
                <a:gd name="connsiteY91" fmla="*/ 1877 h 10214"/>
                <a:gd name="connsiteX92" fmla="*/ 5282 w 12203"/>
                <a:gd name="connsiteY92" fmla="*/ 1750 h 10214"/>
                <a:gd name="connsiteX93" fmla="*/ 5554 w 12203"/>
                <a:gd name="connsiteY93" fmla="*/ 1750 h 10214"/>
                <a:gd name="connsiteX94" fmla="*/ 5567 w 12203"/>
                <a:gd name="connsiteY94" fmla="*/ 1635 h 10214"/>
                <a:gd name="connsiteX95" fmla="*/ 5627 w 12203"/>
                <a:gd name="connsiteY95" fmla="*/ 1590 h 10214"/>
                <a:gd name="connsiteX96" fmla="*/ 5601 w 12203"/>
                <a:gd name="connsiteY96" fmla="*/ 1546 h 10214"/>
                <a:gd name="connsiteX97" fmla="*/ 5563 w 12203"/>
                <a:gd name="connsiteY97" fmla="*/ 1427 h 10214"/>
                <a:gd name="connsiteX98" fmla="*/ 5978 w 12203"/>
                <a:gd name="connsiteY98" fmla="*/ 1427 h 10214"/>
                <a:gd name="connsiteX99" fmla="*/ 5978 w 12203"/>
                <a:gd name="connsiteY99" fmla="*/ 1349 h 10214"/>
                <a:gd name="connsiteX100" fmla="*/ 6027 w 12203"/>
                <a:gd name="connsiteY100" fmla="*/ 1349 h 10214"/>
                <a:gd name="connsiteX101" fmla="*/ 6027 w 12203"/>
                <a:gd name="connsiteY101" fmla="*/ 1263 h 10214"/>
                <a:gd name="connsiteX102" fmla="*/ 6371 w 12203"/>
                <a:gd name="connsiteY102" fmla="*/ 1263 h 10214"/>
                <a:gd name="connsiteX103" fmla="*/ 6371 w 12203"/>
                <a:gd name="connsiteY103" fmla="*/ 1202 h 10214"/>
                <a:gd name="connsiteX104" fmla="*/ 6452 w 12203"/>
                <a:gd name="connsiteY104" fmla="*/ 1202 h 10214"/>
                <a:gd name="connsiteX105" fmla="*/ 6452 w 12203"/>
                <a:gd name="connsiteY105" fmla="*/ 1167 h 10214"/>
                <a:gd name="connsiteX106" fmla="*/ 7354 w 12203"/>
                <a:gd name="connsiteY106" fmla="*/ 1167 h 10214"/>
                <a:gd name="connsiteX107" fmla="*/ 7354 w 12203"/>
                <a:gd name="connsiteY107" fmla="*/ 1063 h 10214"/>
                <a:gd name="connsiteX108" fmla="*/ 7445 w 12203"/>
                <a:gd name="connsiteY108" fmla="*/ 1063 h 10214"/>
                <a:gd name="connsiteX109" fmla="*/ 7445 w 12203"/>
                <a:gd name="connsiteY109" fmla="*/ 977 h 10214"/>
                <a:gd name="connsiteX110" fmla="*/ 7779 w 12203"/>
                <a:gd name="connsiteY110" fmla="*/ 977 h 10214"/>
                <a:gd name="connsiteX111" fmla="*/ 7779 w 12203"/>
                <a:gd name="connsiteY111" fmla="*/ 916 h 10214"/>
                <a:gd name="connsiteX112" fmla="*/ 7828 w 12203"/>
                <a:gd name="connsiteY112" fmla="*/ 916 h 10214"/>
                <a:gd name="connsiteX113" fmla="*/ 7828 w 12203"/>
                <a:gd name="connsiteY113" fmla="*/ 769 h 10214"/>
                <a:gd name="connsiteX114" fmla="*/ 7928 w 12203"/>
                <a:gd name="connsiteY114" fmla="*/ 769 h 10214"/>
                <a:gd name="connsiteX115" fmla="*/ 7928 w 12203"/>
                <a:gd name="connsiteY115" fmla="*/ 673 h 10214"/>
                <a:gd name="connsiteX116" fmla="*/ 8290 w 12203"/>
                <a:gd name="connsiteY116" fmla="*/ 673 h 10214"/>
                <a:gd name="connsiteX117" fmla="*/ 8290 w 12203"/>
                <a:gd name="connsiteY117" fmla="*/ 630 h 10214"/>
                <a:gd name="connsiteX118" fmla="*/ 8352 w 12203"/>
                <a:gd name="connsiteY118" fmla="*/ 630 h 10214"/>
                <a:gd name="connsiteX119" fmla="*/ 8352 w 12203"/>
                <a:gd name="connsiteY119" fmla="*/ 509 h 10214"/>
                <a:gd name="connsiteX120" fmla="*/ 8686 w 12203"/>
                <a:gd name="connsiteY120" fmla="*/ 509 h 10214"/>
                <a:gd name="connsiteX121" fmla="*/ 8686 w 12203"/>
                <a:gd name="connsiteY121" fmla="*/ 439 h 10214"/>
                <a:gd name="connsiteX122" fmla="*/ 8717 w 12203"/>
                <a:gd name="connsiteY122" fmla="*/ 439 h 10214"/>
                <a:gd name="connsiteX123" fmla="*/ 8717 w 12203"/>
                <a:gd name="connsiteY123" fmla="*/ 379 h 10214"/>
                <a:gd name="connsiteX124" fmla="*/ 9184 w 12203"/>
                <a:gd name="connsiteY124" fmla="*/ 379 h 10214"/>
                <a:gd name="connsiteX125" fmla="*/ 9184 w 12203"/>
                <a:gd name="connsiteY125" fmla="*/ 275 h 10214"/>
                <a:gd name="connsiteX126" fmla="*/ 9486 w 12203"/>
                <a:gd name="connsiteY126" fmla="*/ 275 h 10214"/>
                <a:gd name="connsiteX127" fmla="*/ 9486 w 12203"/>
                <a:gd name="connsiteY127" fmla="*/ 214 h 10214"/>
                <a:gd name="connsiteX128" fmla="*/ 10306 w 12203"/>
                <a:gd name="connsiteY128" fmla="*/ 390 h 10214"/>
                <a:gd name="connsiteX129" fmla="*/ 10311 w 12203"/>
                <a:gd name="connsiteY129" fmla="*/ 244 h 10214"/>
                <a:gd name="connsiteX130" fmla="*/ 11423 w 12203"/>
                <a:gd name="connsiteY130" fmla="*/ 277 h 10214"/>
                <a:gd name="connsiteX131" fmla="*/ 11428 w 12203"/>
                <a:gd name="connsiteY131" fmla="*/ 188 h 10214"/>
                <a:gd name="connsiteX132" fmla="*/ 12203 w 12203"/>
                <a:gd name="connsiteY132" fmla="*/ 187 h 10214"/>
                <a:gd name="connsiteX133" fmla="*/ 12197 w 12203"/>
                <a:gd name="connsiteY133" fmla="*/ 0 h 10214"/>
                <a:gd name="connsiteX0" fmla="*/ 0 w 12203"/>
                <a:gd name="connsiteY0" fmla="*/ 10214 h 10214"/>
                <a:gd name="connsiteX1" fmla="*/ 451 w 12203"/>
                <a:gd name="connsiteY1" fmla="*/ 10214 h 10214"/>
                <a:gd name="connsiteX2" fmla="*/ 451 w 12203"/>
                <a:gd name="connsiteY2" fmla="*/ 10093 h 10214"/>
                <a:gd name="connsiteX3" fmla="*/ 912 w 12203"/>
                <a:gd name="connsiteY3" fmla="*/ 10093 h 10214"/>
                <a:gd name="connsiteX4" fmla="*/ 912 w 12203"/>
                <a:gd name="connsiteY4" fmla="*/ 9616 h 10214"/>
                <a:gd name="connsiteX5" fmla="*/ 925 w 12203"/>
                <a:gd name="connsiteY5" fmla="*/ 9616 h 10214"/>
                <a:gd name="connsiteX6" fmla="*/ 925 w 12203"/>
                <a:gd name="connsiteY6" fmla="*/ 8715 h 10214"/>
                <a:gd name="connsiteX7" fmla="*/ 949 w 12203"/>
                <a:gd name="connsiteY7" fmla="*/ 8715 h 10214"/>
                <a:gd name="connsiteX8" fmla="*/ 949 w 12203"/>
                <a:gd name="connsiteY8" fmla="*/ 8386 h 10214"/>
                <a:gd name="connsiteX9" fmla="*/ 998 w 12203"/>
                <a:gd name="connsiteY9" fmla="*/ 8386 h 10214"/>
                <a:gd name="connsiteX10" fmla="*/ 998 w 12203"/>
                <a:gd name="connsiteY10" fmla="*/ 8221 h 10214"/>
                <a:gd name="connsiteX11" fmla="*/ 1228 w 12203"/>
                <a:gd name="connsiteY11" fmla="*/ 8221 h 10214"/>
                <a:gd name="connsiteX12" fmla="*/ 1228 w 12203"/>
                <a:gd name="connsiteY12" fmla="*/ 8134 h 10214"/>
                <a:gd name="connsiteX13" fmla="*/ 1356 w 12203"/>
                <a:gd name="connsiteY13" fmla="*/ 8134 h 10214"/>
                <a:gd name="connsiteX14" fmla="*/ 1356 w 12203"/>
                <a:gd name="connsiteY14" fmla="*/ 7684 h 10214"/>
                <a:gd name="connsiteX15" fmla="*/ 1405 w 12203"/>
                <a:gd name="connsiteY15" fmla="*/ 7684 h 10214"/>
                <a:gd name="connsiteX16" fmla="*/ 1405 w 12203"/>
                <a:gd name="connsiteY16" fmla="*/ 7008 h 10214"/>
                <a:gd name="connsiteX17" fmla="*/ 1431 w 12203"/>
                <a:gd name="connsiteY17" fmla="*/ 7008 h 10214"/>
                <a:gd name="connsiteX18" fmla="*/ 1431 w 12203"/>
                <a:gd name="connsiteY18" fmla="*/ 6904 h 10214"/>
                <a:gd name="connsiteX19" fmla="*/ 1788 w 12203"/>
                <a:gd name="connsiteY19" fmla="*/ 6904 h 10214"/>
                <a:gd name="connsiteX20" fmla="*/ 1788 w 12203"/>
                <a:gd name="connsiteY20" fmla="*/ 6618 h 10214"/>
                <a:gd name="connsiteX21" fmla="*/ 1838 w 12203"/>
                <a:gd name="connsiteY21" fmla="*/ 6618 h 10214"/>
                <a:gd name="connsiteX22" fmla="*/ 1838 w 12203"/>
                <a:gd name="connsiteY22" fmla="*/ 6306 h 10214"/>
                <a:gd name="connsiteX23" fmla="*/ 1874 w 12203"/>
                <a:gd name="connsiteY23" fmla="*/ 6306 h 10214"/>
                <a:gd name="connsiteX24" fmla="*/ 1874 w 12203"/>
                <a:gd name="connsiteY24" fmla="*/ 6081 h 10214"/>
                <a:gd name="connsiteX25" fmla="*/ 1900 w 12203"/>
                <a:gd name="connsiteY25" fmla="*/ 6081 h 10214"/>
                <a:gd name="connsiteX26" fmla="*/ 1900 w 12203"/>
                <a:gd name="connsiteY26" fmla="*/ 5873 h 10214"/>
                <a:gd name="connsiteX27" fmla="*/ 1937 w 12203"/>
                <a:gd name="connsiteY27" fmla="*/ 5873 h 10214"/>
                <a:gd name="connsiteX28" fmla="*/ 1937 w 12203"/>
                <a:gd name="connsiteY28" fmla="*/ 5829 h 10214"/>
                <a:gd name="connsiteX29" fmla="*/ 2028 w 12203"/>
                <a:gd name="connsiteY29" fmla="*/ 5829 h 10214"/>
                <a:gd name="connsiteX30" fmla="*/ 2028 w 12203"/>
                <a:gd name="connsiteY30" fmla="*/ 5751 h 10214"/>
                <a:gd name="connsiteX31" fmla="*/ 2271 w 12203"/>
                <a:gd name="connsiteY31" fmla="*/ 5751 h 10214"/>
                <a:gd name="connsiteX32" fmla="*/ 2271 w 12203"/>
                <a:gd name="connsiteY32" fmla="*/ 5604 h 10214"/>
                <a:gd name="connsiteX33" fmla="*/ 2294 w 12203"/>
                <a:gd name="connsiteY33" fmla="*/ 5604 h 10214"/>
                <a:gd name="connsiteX34" fmla="*/ 2294 w 12203"/>
                <a:gd name="connsiteY34" fmla="*/ 5465 h 10214"/>
                <a:gd name="connsiteX35" fmla="*/ 2320 w 12203"/>
                <a:gd name="connsiteY35" fmla="*/ 5465 h 10214"/>
                <a:gd name="connsiteX36" fmla="*/ 2320 w 12203"/>
                <a:gd name="connsiteY36" fmla="*/ 5257 h 10214"/>
                <a:gd name="connsiteX37" fmla="*/ 2338 w 12203"/>
                <a:gd name="connsiteY37" fmla="*/ 5257 h 10214"/>
                <a:gd name="connsiteX38" fmla="*/ 2338 w 12203"/>
                <a:gd name="connsiteY38" fmla="*/ 5093 h 10214"/>
                <a:gd name="connsiteX39" fmla="*/ 2362 w 12203"/>
                <a:gd name="connsiteY39" fmla="*/ 5093 h 10214"/>
                <a:gd name="connsiteX40" fmla="*/ 2362 w 12203"/>
                <a:gd name="connsiteY40" fmla="*/ 4885 h 10214"/>
                <a:gd name="connsiteX41" fmla="*/ 2393 w 12203"/>
                <a:gd name="connsiteY41" fmla="*/ 4885 h 10214"/>
                <a:gd name="connsiteX42" fmla="*/ 2393 w 12203"/>
                <a:gd name="connsiteY42" fmla="*/ 4824 h 10214"/>
                <a:gd name="connsiteX43" fmla="*/ 2690 w 12203"/>
                <a:gd name="connsiteY43" fmla="*/ 4824 h 10214"/>
                <a:gd name="connsiteX44" fmla="*/ 2690 w 12203"/>
                <a:gd name="connsiteY44" fmla="*/ 4720 h 10214"/>
                <a:gd name="connsiteX45" fmla="*/ 2750 w 12203"/>
                <a:gd name="connsiteY45" fmla="*/ 4720 h 10214"/>
                <a:gd name="connsiteX46" fmla="*/ 2750 w 12203"/>
                <a:gd name="connsiteY46" fmla="*/ 4616 h 10214"/>
                <a:gd name="connsiteX47" fmla="*/ 2782 w 12203"/>
                <a:gd name="connsiteY47" fmla="*/ 4616 h 10214"/>
                <a:gd name="connsiteX48" fmla="*/ 2782 w 12203"/>
                <a:gd name="connsiteY48" fmla="*/ 4521 h 10214"/>
                <a:gd name="connsiteX49" fmla="*/ 2808 w 12203"/>
                <a:gd name="connsiteY49" fmla="*/ 4521 h 10214"/>
                <a:gd name="connsiteX50" fmla="*/ 2808 w 12203"/>
                <a:gd name="connsiteY50" fmla="*/ 4391 h 10214"/>
                <a:gd name="connsiteX51" fmla="*/ 2881 w 12203"/>
                <a:gd name="connsiteY51" fmla="*/ 4391 h 10214"/>
                <a:gd name="connsiteX52" fmla="*/ 2881 w 12203"/>
                <a:gd name="connsiteY52" fmla="*/ 4252 h 10214"/>
                <a:gd name="connsiteX53" fmla="*/ 3152 w 12203"/>
                <a:gd name="connsiteY53" fmla="*/ 4252 h 10214"/>
                <a:gd name="connsiteX54" fmla="*/ 3152 w 12203"/>
                <a:gd name="connsiteY54" fmla="*/ 4165 h 10214"/>
                <a:gd name="connsiteX55" fmla="*/ 3233 w 12203"/>
                <a:gd name="connsiteY55" fmla="*/ 4165 h 10214"/>
                <a:gd name="connsiteX56" fmla="*/ 3233 w 12203"/>
                <a:gd name="connsiteY56" fmla="*/ 4105 h 10214"/>
                <a:gd name="connsiteX57" fmla="*/ 3256 w 12203"/>
                <a:gd name="connsiteY57" fmla="*/ 4105 h 10214"/>
                <a:gd name="connsiteX58" fmla="*/ 3256 w 12203"/>
                <a:gd name="connsiteY58" fmla="*/ 3923 h 10214"/>
                <a:gd name="connsiteX59" fmla="*/ 3332 w 12203"/>
                <a:gd name="connsiteY59" fmla="*/ 3923 h 10214"/>
                <a:gd name="connsiteX60" fmla="*/ 3332 w 12203"/>
                <a:gd name="connsiteY60" fmla="*/ 3836 h 10214"/>
                <a:gd name="connsiteX61" fmla="*/ 3621 w 12203"/>
                <a:gd name="connsiteY61" fmla="*/ 3836 h 10214"/>
                <a:gd name="connsiteX62" fmla="*/ 3621 w 12203"/>
                <a:gd name="connsiteY62" fmla="*/ 3776 h 10214"/>
                <a:gd name="connsiteX63" fmla="*/ 3644 w 12203"/>
                <a:gd name="connsiteY63" fmla="*/ 3776 h 10214"/>
                <a:gd name="connsiteX64" fmla="*/ 3644 w 12203"/>
                <a:gd name="connsiteY64" fmla="*/ 3698 h 10214"/>
                <a:gd name="connsiteX65" fmla="*/ 3689 w 12203"/>
                <a:gd name="connsiteY65" fmla="*/ 3698 h 10214"/>
                <a:gd name="connsiteX66" fmla="*/ 3689 w 12203"/>
                <a:gd name="connsiteY66" fmla="*/ 3238 h 10214"/>
                <a:gd name="connsiteX67" fmla="*/ 3720 w 12203"/>
                <a:gd name="connsiteY67" fmla="*/ 3238 h 10214"/>
                <a:gd name="connsiteX68" fmla="*/ 3720 w 12203"/>
                <a:gd name="connsiteY68" fmla="*/ 3100 h 10214"/>
                <a:gd name="connsiteX69" fmla="*/ 3757 w 12203"/>
                <a:gd name="connsiteY69" fmla="*/ 3100 h 10214"/>
                <a:gd name="connsiteX70" fmla="*/ 3757 w 12203"/>
                <a:gd name="connsiteY70" fmla="*/ 2952 h 10214"/>
                <a:gd name="connsiteX71" fmla="*/ 4077 w 12203"/>
                <a:gd name="connsiteY71" fmla="*/ 2952 h 10214"/>
                <a:gd name="connsiteX72" fmla="*/ 4077 w 12203"/>
                <a:gd name="connsiteY72" fmla="*/ 2892 h 10214"/>
                <a:gd name="connsiteX73" fmla="*/ 4121 w 12203"/>
                <a:gd name="connsiteY73" fmla="*/ 2892 h 10214"/>
                <a:gd name="connsiteX74" fmla="*/ 4121 w 12203"/>
                <a:gd name="connsiteY74" fmla="*/ 2788 h 10214"/>
                <a:gd name="connsiteX75" fmla="*/ 4150 w 12203"/>
                <a:gd name="connsiteY75" fmla="*/ 2788 h 10214"/>
                <a:gd name="connsiteX76" fmla="*/ 4150 w 12203"/>
                <a:gd name="connsiteY76" fmla="*/ 2666 h 10214"/>
                <a:gd name="connsiteX77" fmla="*/ 4181 w 12203"/>
                <a:gd name="connsiteY77" fmla="*/ 2666 h 10214"/>
                <a:gd name="connsiteX78" fmla="*/ 4181 w 12203"/>
                <a:gd name="connsiteY78" fmla="*/ 2580 h 10214"/>
                <a:gd name="connsiteX79" fmla="*/ 4213 w 12203"/>
                <a:gd name="connsiteY79" fmla="*/ 2580 h 10214"/>
                <a:gd name="connsiteX80" fmla="*/ 4213 w 12203"/>
                <a:gd name="connsiteY80" fmla="*/ 2502 h 10214"/>
                <a:gd name="connsiteX81" fmla="*/ 4330 w 12203"/>
                <a:gd name="connsiteY81" fmla="*/ 2502 h 10214"/>
                <a:gd name="connsiteX82" fmla="*/ 4330 w 12203"/>
                <a:gd name="connsiteY82" fmla="*/ 2441 h 10214"/>
                <a:gd name="connsiteX83" fmla="*/ 4559 w 12203"/>
                <a:gd name="connsiteY83" fmla="*/ 2441 h 10214"/>
                <a:gd name="connsiteX84" fmla="*/ 4559 w 12203"/>
                <a:gd name="connsiteY84" fmla="*/ 2337 h 10214"/>
                <a:gd name="connsiteX85" fmla="*/ 4619 w 12203"/>
                <a:gd name="connsiteY85" fmla="*/ 2337 h 10214"/>
                <a:gd name="connsiteX86" fmla="*/ 4619 w 12203"/>
                <a:gd name="connsiteY86" fmla="*/ 2190 h 10214"/>
                <a:gd name="connsiteX87" fmla="*/ 4651 w 12203"/>
                <a:gd name="connsiteY87" fmla="*/ 2190 h 10214"/>
                <a:gd name="connsiteX88" fmla="*/ 4651 w 12203"/>
                <a:gd name="connsiteY88" fmla="*/ 2054 h 10214"/>
                <a:gd name="connsiteX89" fmla="*/ 5033 w 12203"/>
                <a:gd name="connsiteY89" fmla="*/ 2076 h 10214"/>
                <a:gd name="connsiteX90" fmla="*/ 5037 w 12203"/>
                <a:gd name="connsiteY90" fmla="*/ 1888 h 10214"/>
                <a:gd name="connsiteX91" fmla="*/ 5227 w 12203"/>
                <a:gd name="connsiteY91" fmla="*/ 1877 h 10214"/>
                <a:gd name="connsiteX92" fmla="*/ 5282 w 12203"/>
                <a:gd name="connsiteY92" fmla="*/ 1750 h 10214"/>
                <a:gd name="connsiteX93" fmla="*/ 5554 w 12203"/>
                <a:gd name="connsiteY93" fmla="*/ 1750 h 10214"/>
                <a:gd name="connsiteX94" fmla="*/ 5567 w 12203"/>
                <a:gd name="connsiteY94" fmla="*/ 1635 h 10214"/>
                <a:gd name="connsiteX95" fmla="*/ 5627 w 12203"/>
                <a:gd name="connsiteY95" fmla="*/ 1590 h 10214"/>
                <a:gd name="connsiteX96" fmla="*/ 5563 w 12203"/>
                <a:gd name="connsiteY96" fmla="*/ 1427 h 10214"/>
                <a:gd name="connsiteX97" fmla="*/ 5978 w 12203"/>
                <a:gd name="connsiteY97" fmla="*/ 1427 h 10214"/>
                <a:gd name="connsiteX98" fmla="*/ 5978 w 12203"/>
                <a:gd name="connsiteY98" fmla="*/ 1349 h 10214"/>
                <a:gd name="connsiteX99" fmla="*/ 6027 w 12203"/>
                <a:gd name="connsiteY99" fmla="*/ 1349 h 10214"/>
                <a:gd name="connsiteX100" fmla="*/ 6027 w 12203"/>
                <a:gd name="connsiteY100" fmla="*/ 1263 h 10214"/>
                <a:gd name="connsiteX101" fmla="*/ 6371 w 12203"/>
                <a:gd name="connsiteY101" fmla="*/ 1263 h 10214"/>
                <a:gd name="connsiteX102" fmla="*/ 6371 w 12203"/>
                <a:gd name="connsiteY102" fmla="*/ 1202 h 10214"/>
                <a:gd name="connsiteX103" fmla="*/ 6452 w 12203"/>
                <a:gd name="connsiteY103" fmla="*/ 1202 h 10214"/>
                <a:gd name="connsiteX104" fmla="*/ 6452 w 12203"/>
                <a:gd name="connsiteY104" fmla="*/ 1167 h 10214"/>
                <a:gd name="connsiteX105" fmla="*/ 7354 w 12203"/>
                <a:gd name="connsiteY105" fmla="*/ 1167 h 10214"/>
                <a:gd name="connsiteX106" fmla="*/ 7354 w 12203"/>
                <a:gd name="connsiteY106" fmla="*/ 1063 h 10214"/>
                <a:gd name="connsiteX107" fmla="*/ 7445 w 12203"/>
                <a:gd name="connsiteY107" fmla="*/ 1063 h 10214"/>
                <a:gd name="connsiteX108" fmla="*/ 7445 w 12203"/>
                <a:gd name="connsiteY108" fmla="*/ 977 h 10214"/>
                <a:gd name="connsiteX109" fmla="*/ 7779 w 12203"/>
                <a:gd name="connsiteY109" fmla="*/ 977 h 10214"/>
                <a:gd name="connsiteX110" fmla="*/ 7779 w 12203"/>
                <a:gd name="connsiteY110" fmla="*/ 916 h 10214"/>
                <a:gd name="connsiteX111" fmla="*/ 7828 w 12203"/>
                <a:gd name="connsiteY111" fmla="*/ 916 h 10214"/>
                <a:gd name="connsiteX112" fmla="*/ 7828 w 12203"/>
                <a:gd name="connsiteY112" fmla="*/ 769 h 10214"/>
                <a:gd name="connsiteX113" fmla="*/ 7928 w 12203"/>
                <a:gd name="connsiteY113" fmla="*/ 769 h 10214"/>
                <a:gd name="connsiteX114" fmla="*/ 7928 w 12203"/>
                <a:gd name="connsiteY114" fmla="*/ 673 h 10214"/>
                <a:gd name="connsiteX115" fmla="*/ 8290 w 12203"/>
                <a:gd name="connsiteY115" fmla="*/ 673 h 10214"/>
                <a:gd name="connsiteX116" fmla="*/ 8290 w 12203"/>
                <a:gd name="connsiteY116" fmla="*/ 630 h 10214"/>
                <a:gd name="connsiteX117" fmla="*/ 8352 w 12203"/>
                <a:gd name="connsiteY117" fmla="*/ 630 h 10214"/>
                <a:gd name="connsiteX118" fmla="*/ 8352 w 12203"/>
                <a:gd name="connsiteY118" fmla="*/ 509 h 10214"/>
                <a:gd name="connsiteX119" fmla="*/ 8686 w 12203"/>
                <a:gd name="connsiteY119" fmla="*/ 509 h 10214"/>
                <a:gd name="connsiteX120" fmla="*/ 8686 w 12203"/>
                <a:gd name="connsiteY120" fmla="*/ 439 h 10214"/>
                <a:gd name="connsiteX121" fmla="*/ 8717 w 12203"/>
                <a:gd name="connsiteY121" fmla="*/ 439 h 10214"/>
                <a:gd name="connsiteX122" fmla="*/ 8717 w 12203"/>
                <a:gd name="connsiteY122" fmla="*/ 379 h 10214"/>
                <a:gd name="connsiteX123" fmla="*/ 9184 w 12203"/>
                <a:gd name="connsiteY123" fmla="*/ 379 h 10214"/>
                <a:gd name="connsiteX124" fmla="*/ 9184 w 12203"/>
                <a:gd name="connsiteY124" fmla="*/ 275 h 10214"/>
                <a:gd name="connsiteX125" fmla="*/ 9486 w 12203"/>
                <a:gd name="connsiteY125" fmla="*/ 275 h 10214"/>
                <a:gd name="connsiteX126" fmla="*/ 9486 w 12203"/>
                <a:gd name="connsiteY126" fmla="*/ 214 h 10214"/>
                <a:gd name="connsiteX127" fmla="*/ 10306 w 12203"/>
                <a:gd name="connsiteY127" fmla="*/ 390 h 10214"/>
                <a:gd name="connsiteX128" fmla="*/ 10311 w 12203"/>
                <a:gd name="connsiteY128" fmla="*/ 244 h 10214"/>
                <a:gd name="connsiteX129" fmla="*/ 11423 w 12203"/>
                <a:gd name="connsiteY129" fmla="*/ 277 h 10214"/>
                <a:gd name="connsiteX130" fmla="*/ 11428 w 12203"/>
                <a:gd name="connsiteY130" fmla="*/ 188 h 10214"/>
                <a:gd name="connsiteX131" fmla="*/ 12203 w 12203"/>
                <a:gd name="connsiteY131" fmla="*/ 187 h 10214"/>
                <a:gd name="connsiteX132" fmla="*/ 12197 w 12203"/>
                <a:gd name="connsiteY132" fmla="*/ 0 h 10214"/>
                <a:gd name="connsiteX0" fmla="*/ 0 w 12203"/>
                <a:gd name="connsiteY0" fmla="*/ 10214 h 10214"/>
                <a:gd name="connsiteX1" fmla="*/ 451 w 12203"/>
                <a:gd name="connsiteY1" fmla="*/ 10214 h 10214"/>
                <a:gd name="connsiteX2" fmla="*/ 451 w 12203"/>
                <a:gd name="connsiteY2" fmla="*/ 10093 h 10214"/>
                <a:gd name="connsiteX3" fmla="*/ 912 w 12203"/>
                <a:gd name="connsiteY3" fmla="*/ 10093 h 10214"/>
                <a:gd name="connsiteX4" fmla="*/ 912 w 12203"/>
                <a:gd name="connsiteY4" fmla="*/ 9616 h 10214"/>
                <a:gd name="connsiteX5" fmla="*/ 925 w 12203"/>
                <a:gd name="connsiteY5" fmla="*/ 9616 h 10214"/>
                <a:gd name="connsiteX6" fmla="*/ 925 w 12203"/>
                <a:gd name="connsiteY6" fmla="*/ 8715 h 10214"/>
                <a:gd name="connsiteX7" fmla="*/ 949 w 12203"/>
                <a:gd name="connsiteY7" fmla="*/ 8715 h 10214"/>
                <a:gd name="connsiteX8" fmla="*/ 949 w 12203"/>
                <a:gd name="connsiteY8" fmla="*/ 8386 h 10214"/>
                <a:gd name="connsiteX9" fmla="*/ 998 w 12203"/>
                <a:gd name="connsiteY9" fmla="*/ 8386 h 10214"/>
                <a:gd name="connsiteX10" fmla="*/ 998 w 12203"/>
                <a:gd name="connsiteY10" fmla="*/ 8221 h 10214"/>
                <a:gd name="connsiteX11" fmla="*/ 1228 w 12203"/>
                <a:gd name="connsiteY11" fmla="*/ 8221 h 10214"/>
                <a:gd name="connsiteX12" fmla="*/ 1228 w 12203"/>
                <a:gd name="connsiteY12" fmla="*/ 8134 h 10214"/>
                <a:gd name="connsiteX13" fmla="*/ 1356 w 12203"/>
                <a:gd name="connsiteY13" fmla="*/ 8134 h 10214"/>
                <a:gd name="connsiteX14" fmla="*/ 1356 w 12203"/>
                <a:gd name="connsiteY14" fmla="*/ 7684 h 10214"/>
                <a:gd name="connsiteX15" fmla="*/ 1405 w 12203"/>
                <a:gd name="connsiteY15" fmla="*/ 7684 h 10214"/>
                <a:gd name="connsiteX16" fmla="*/ 1405 w 12203"/>
                <a:gd name="connsiteY16" fmla="*/ 7008 h 10214"/>
                <a:gd name="connsiteX17" fmla="*/ 1431 w 12203"/>
                <a:gd name="connsiteY17" fmla="*/ 7008 h 10214"/>
                <a:gd name="connsiteX18" fmla="*/ 1431 w 12203"/>
                <a:gd name="connsiteY18" fmla="*/ 6904 h 10214"/>
                <a:gd name="connsiteX19" fmla="*/ 1788 w 12203"/>
                <a:gd name="connsiteY19" fmla="*/ 6904 h 10214"/>
                <a:gd name="connsiteX20" fmla="*/ 1788 w 12203"/>
                <a:gd name="connsiteY20" fmla="*/ 6618 h 10214"/>
                <a:gd name="connsiteX21" fmla="*/ 1838 w 12203"/>
                <a:gd name="connsiteY21" fmla="*/ 6618 h 10214"/>
                <a:gd name="connsiteX22" fmla="*/ 1838 w 12203"/>
                <a:gd name="connsiteY22" fmla="*/ 6306 h 10214"/>
                <a:gd name="connsiteX23" fmla="*/ 1874 w 12203"/>
                <a:gd name="connsiteY23" fmla="*/ 6306 h 10214"/>
                <a:gd name="connsiteX24" fmla="*/ 1874 w 12203"/>
                <a:gd name="connsiteY24" fmla="*/ 6081 h 10214"/>
                <a:gd name="connsiteX25" fmla="*/ 1900 w 12203"/>
                <a:gd name="connsiteY25" fmla="*/ 6081 h 10214"/>
                <a:gd name="connsiteX26" fmla="*/ 1900 w 12203"/>
                <a:gd name="connsiteY26" fmla="*/ 5873 h 10214"/>
                <a:gd name="connsiteX27" fmla="*/ 1937 w 12203"/>
                <a:gd name="connsiteY27" fmla="*/ 5873 h 10214"/>
                <a:gd name="connsiteX28" fmla="*/ 1937 w 12203"/>
                <a:gd name="connsiteY28" fmla="*/ 5829 h 10214"/>
                <a:gd name="connsiteX29" fmla="*/ 2028 w 12203"/>
                <a:gd name="connsiteY29" fmla="*/ 5829 h 10214"/>
                <a:gd name="connsiteX30" fmla="*/ 2028 w 12203"/>
                <a:gd name="connsiteY30" fmla="*/ 5751 h 10214"/>
                <a:gd name="connsiteX31" fmla="*/ 2271 w 12203"/>
                <a:gd name="connsiteY31" fmla="*/ 5751 h 10214"/>
                <a:gd name="connsiteX32" fmla="*/ 2271 w 12203"/>
                <a:gd name="connsiteY32" fmla="*/ 5604 h 10214"/>
                <a:gd name="connsiteX33" fmla="*/ 2294 w 12203"/>
                <a:gd name="connsiteY33" fmla="*/ 5604 h 10214"/>
                <a:gd name="connsiteX34" fmla="*/ 2294 w 12203"/>
                <a:gd name="connsiteY34" fmla="*/ 5465 h 10214"/>
                <a:gd name="connsiteX35" fmla="*/ 2320 w 12203"/>
                <a:gd name="connsiteY35" fmla="*/ 5465 h 10214"/>
                <a:gd name="connsiteX36" fmla="*/ 2320 w 12203"/>
                <a:gd name="connsiteY36" fmla="*/ 5257 h 10214"/>
                <a:gd name="connsiteX37" fmla="*/ 2338 w 12203"/>
                <a:gd name="connsiteY37" fmla="*/ 5257 h 10214"/>
                <a:gd name="connsiteX38" fmla="*/ 2338 w 12203"/>
                <a:gd name="connsiteY38" fmla="*/ 5093 h 10214"/>
                <a:gd name="connsiteX39" fmla="*/ 2362 w 12203"/>
                <a:gd name="connsiteY39" fmla="*/ 5093 h 10214"/>
                <a:gd name="connsiteX40" fmla="*/ 2362 w 12203"/>
                <a:gd name="connsiteY40" fmla="*/ 4885 h 10214"/>
                <a:gd name="connsiteX41" fmla="*/ 2393 w 12203"/>
                <a:gd name="connsiteY41" fmla="*/ 4885 h 10214"/>
                <a:gd name="connsiteX42" fmla="*/ 2393 w 12203"/>
                <a:gd name="connsiteY42" fmla="*/ 4824 h 10214"/>
                <a:gd name="connsiteX43" fmla="*/ 2690 w 12203"/>
                <a:gd name="connsiteY43" fmla="*/ 4824 h 10214"/>
                <a:gd name="connsiteX44" fmla="*/ 2690 w 12203"/>
                <a:gd name="connsiteY44" fmla="*/ 4720 h 10214"/>
                <a:gd name="connsiteX45" fmla="*/ 2750 w 12203"/>
                <a:gd name="connsiteY45" fmla="*/ 4720 h 10214"/>
                <a:gd name="connsiteX46" fmla="*/ 2750 w 12203"/>
                <a:gd name="connsiteY46" fmla="*/ 4616 h 10214"/>
                <a:gd name="connsiteX47" fmla="*/ 2782 w 12203"/>
                <a:gd name="connsiteY47" fmla="*/ 4616 h 10214"/>
                <a:gd name="connsiteX48" fmla="*/ 2782 w 12203"/>
                <a:gd name="connsiteY48" fmla="*/ 4521 h 10214"/>
                <a:gd name="connsiteX49" fmla="*/ 2808 w 12203"/>
                <a:gd name="connsiteY49" fmla="*/ 4521 h 10214"/>
                <a:gd name="connsiteX50" fmla="*/ 2808 w 12203"/>
                <a:gd name="connsiteY50" fmla="*/ 4391 h 10214"/>
                <a:gd name="connsiteX51" fmla="*/ 2881 w 12203"/>
                <a:gd name="connsiteY51" fmla="*/ 4391 h 10214"/>
                <a:gd name="connsiteX52" fmla="*/ 2881 w 12203"/>
                <a:gd name="connsiteY52" fmla="*/ 4252 h 10214"/>
                <a:gd name="connsiteX53" fmla="*/ 3152 w 12203"/>
                <a:gd name="connsiteY53" fmla="*/ 4252 h 10214"/>
                <a:gd name="connsiteX54" fmla="*/ 3152 w 12203"/>
                <a:gd name="connsiteY54" fmla="*/ 4165 h 10214"/>
                <a:gd name="connsiteX55" fmla="*/ 3233 w 12203"/>
                <a:gd name="connsiteY55" fmla="*/ 4165 h 10214"/>
                <a:gd name="connsiteX56" fmla="*/ 3233 w 12203"/>
                <a:gd name="connsiteY56" fmla="*/ 4105 h 10214"/>
                <a:gd name="connsiteX57" fmla="*/ 3256 w 12203"/>
                <a:gd name="connsiteY57" fmla="*/ 4105 h 10214"/>
                <a:gd name="connsiteX58" fmla="*/ 3256 w 12203"/>
                <a:gd name="connsiteY58" fmla="*/ 3923 h 10214"/>
                <a:gd name="connsiteX59" fmla="*/ 3332 w 12203"/>
                <a:gd name="connsiteY59" fmla="*/ 3923 h 10214"/>
                <a:gd name="connsiteX60" fmla="*/ 3332 w 12203"/>
                <a:gd name="connsiteY60" fmla="*/ 3836 h 10214"/>
                <a:gd name="connsiteX61" fmla="*/ 3621 w 12203"/>
                <a:gd name="connsiteY61" fmla="*/ 3836 h 10214"/>
                <a:gd name="connsiteX62" fmla="*/ 3621 w 12203"/>
                <a:gd name="connsiteY62" fmla="*/ 3776 h 10214"/>
                <a:gd name="connsiteX63" fmla="*/ 3644 w 12203"/>
                <a:gd name="connsiteY63" fmla="*/ 3776 h 10214"/>
                <a:gd name="connsiteX64" fmla="*/ 3644 w 12203"/>
                <a:gd name="connsiteY64" fmla="*/ 3698 h 10214"/>
                <a:gd name="connsiteX65" fmla="*/ 3689 w 12203"/>
                <a:gd name="connsiteY65" fmla="*/ 3698 h 10214"/>
                <a:gd name="connsiteX66" fmla="*/ 3689 w 12203"/>
                <a:gd name="connsiteY66" fmla="*/ 3238 h 10214"/>
                <a:gd name="connsiteX67" fmla="*/ 3720 w 12203"/>
                <a:gd name="connsiteY67" fmla="*/ 3238 h 10214"/>
                <a:gd name="connsiteX68" fmla="*/ 3720 w 12203"/>
                <a:gd name="connsiteY68" fmla="*/ 3100 h 10214"/>
                <a:gd name="connsiteX69" fmla="*/ 3757 w 12203"/>
                <a:gd name="connsiteY69" fmla="*/ 3100 h 10214"/>
                <a:gd name="connsiteX70" fmla="*/ 3757 w 12203"/>
                <a:gd name="connsiteY70" fmla="*/ 2952 h 10214"/>
                <a:gd name="connsiteX71" fmla="*/ 4077 w 12203"/>
                <a:gd name="connsiteY71" fmla="*/ 2952 h 10214"/>
                <a:gd name="connsiteX72" fmla="*/ 4077 w 12203"/>
                <a:gd name="connsiteY72" fmla="*/ 2892 h 10214"/>
                <a:gd name="connsiteX73" fmla="*/ 4121 w 12203"/>
                <a:gd name="connsiteY73" fmla="*/ 2892 h 10214"/>
                <a:gd name="connsiteX74" fmla="*/ 4121 w 12203"/>
                <a:gd name="connsiteY74" fmla="*/ 2788 h 10214"/>
                <a:gd name="connsiteX75" fmla="*/ 4150 w 12203"/>
                <a:gd name="connsiteY75" fmla="*/ 2788 h 10214"/>
                <a:gd name="connsiteX76" fmla="*/ 4150 w 12203"/>
                <a:gd name="connsiteY76" fmla="*/ 2666 h 10214"/>
                <a:gd name="connsiteX77" fmla="*/ 4181 w 12203"/>
                <a:gd name="connsiteY77" fmla="*/ 2666 h 10214"/>
                <a:gd name="connsiteX78" fmla="*/ 4181 w 12203"/>
                <a:gd name="connsiteY78" fmla="*/ 2580 h 10214"/>
                <a:gd name="connsiteX79" fmla="*/ 4213 w 12203"/>
                <a:gd name="connsiteY79" fmla="*/ 2580 h 10214"/>
                <a:gd name="connsiteX80" fmla="*/ 4213 w 12203"/>
                <a:gd name="connsiteY80" fmla="*/ 2502 h 10214"/>
                <a:gd name="connsiteX81" fmla="*/ 4330 w 12203"/>
                <a:gd name="connsiteY81" fmla="*/ 2502 h 10214"/>
                <a:gd name="connsiteX82" fmla="*/ 4330 w 12203"/>
                <a:gd name="connsiteY82" fmla="*/ 2441 h 10214"/>
                <a:gd name="connsiteX83" fmla="*/ 4559 w 12203"/>
                <a:gd name="connsiteY83" fmla="*/ 2441 h 10214"/>
                <a:gd name="connsiteX84" fmla="*/ 4559 w 12203"/>
                <a:gd name="connsiteY84" fmla="*/ 2337 h 10214"/>
                <a:gd name="connsiteX85" fmla="*/ 4619 w 12203"/>
                <a:gd name="connsiteY85" fmla="*/ 2337 h 10214"/>
                <a:gd name="connsiteX86" fmla="*/ 4619 w 12203"/>
                <a:gd name="connsiteY86" fmla="*/ 2190 h 10214"/>
                <a:gd name="connsiteX87" fmla="*/ 4651 w 12203"/>
                <a:gd name="connsiteY87" fmla="*/ 2190 h 10214"/>
                <a:gd name="connsiteX88" fmla="*/ 4651 w 12203"/>
                <a:gd name="connsiteY88" fmla="*/ 2054 h 10214"/>
                <a:gd name="connsiteX89" fmla="*/ 5033 w 12203"/>
                <a:gd name="connsiteY89" fmla="*/ 2076 h 10214"/>
                <a:gd name="connsiteX90" fmla="*/ 5037 w 12203"/>
                <a:gd name="connsiteY90" fmla="*/ 1888 h 10214"/>
                <a:gd name="connsiteX91" fmla="*/ 5227 w 12203"/>
                <a:gd name="connsiteY91" fmla="*/ 1877 h 10214"/>
                <a:gd name="connsiteX92" fmla="*/ 5282 w 12203"/>
                <a:gd name="connsiteY92" fmla="*/ 1750 h 10214"/>
                <a:gd name="connsiteX93" fmla="*/ 5554 w 12203"/>
                <a:gd name="connsiteY93" fmla="*/ 1750 h 10214"/>
                <a:gd name="connsiteX94" fmla="*/ 5567 w 12203"/>
                <a:gd name="connsiteY94" fmla="*/ 1635 h 10214"/>
                <a:gd name="connsiteX95" fmla="*/ 5627 w 12203"/>
                <a:gd name="connsiteY95" fmla="*/ 1590 h 10214"/>
                <a:gd name="connsiteX96" fmla="*/ 5978 w 12203"/>
                <a:gd name="connsiteY96" fmla="*/ 1427 h 10214"/>
                <a:gd name="connsiteX97" fmla="*/ 5978 w 12203"/>
                <a:gd name="connsiteY97" fmla="*/ 1349 h 10214"/>
                <a:gd name="connsiteX98" fmla="*/ 6027 w 12203"/>
                <a:gd name="connsiteY98" fmla="*/ 1349 h 10214"/>
                <a:gd name="connsiteX99" fmla="*/ 6027 w 12203"/>
                <a:gd name="connsiteY99" fmla="*/ 1263 h 10214"/>
                <a:gd name="connsiteX100" fmla="*/ 6371 w 12203"/>
                <a:gd name="connsiteY100" fmla="*/ 1263 h 10214"/>
                <a:gd name="connsiteX101" fmla="*/ 6371 w 12203"/>
                <a:gd name="connsiteY101" fmla="*/ 1202 h 10214"/>
                <a:gd name="connsiteX102" fmla="*/ 6452 w 12203"/>
                <a:gd name="connsiteY102" fmla="*/ 1202 h 10214"/>
                <a:gd name="connsiteX103" fmla="*/ 6452 w 12203"/>
                <a:gd name="connsiteY103" fmla="*/ 1167 h 10214"/>
                <a:gd name="connsiteX104" fmla="*/ 7354 w 12203"/>
                <a:gd name="connsiteY104" fmla="*/ 1167 h 10214"/>
                <a:gd name="connsiteX105" fmla="*/ 7354 w 12203"/>
                <a:gd name="connsiteY105" fmla="*/ 1063 h 10214"/>
                <a:gd name="connsiteX106" fmla="*/ 7445 w 12203"/>
                <a:gd name="connsiteY106" fmla="*/ 1063 h 10214"/>
                <a:gd name="connsiteX107" fmla="*/ 7445 w 12203"/>
                <a:gd name="connsiteY107" fmla="*/ 977 h 10214"/>
                <a:gd name="connsiteX108" fmla="*/ 7779 w 12203"/>
                <a:gd name="connsiteY108" fmla="*/ 977 h 10214"/>
                <a:gd name="connsiteX109" fmla="*/ 7779 w 12203"/>
                <a:gd name="connsiteY109" fmla="*/ 916 h 10214"/>
                <a:gd name="connsiteX110" fmla="*/ 7828 w 12203"/>
                <a:gd name="connsiteY110" fmla="*/ 916 h 10214"/>
                <a:gd name="connsiteX111" fmla="*/ 7828 w 12203"/>
                <a:gd name="connsiteY111" fmla="*/ 769 h 10214"/>
                <a:gd name="connsiteX112" fmla="*/ 7928 w 12203"/>
                <a:gd name="connsiteY112" fmla="*/ 769 h 10214"/>
                <a:gd name="connsiteX113" fmla="*/ 7928 w 12203"/>
                <a:gd name="connsiteY113" fmla="*/ 673 h 10214"/>
                <a:gd name="connsiteX114" fmla="*/ 8290 w 12203"/>
                <a:gd name="connsiteY114" fmla="*/ 673 h 10214"/>
                <a:gd name="connsiteX115" fmla="*/ 8290 w 12203"/>
                <a:gd name="connsiteY115" fmla="*/ 630 h 10214"/>
                <a:gd name="connsiteX116" fmla="*/ 8352 w 12203"/>
                <a:gd name="connsiteY116" fmla="*/ 630 h 10214"/>
                <a:gd name="connsiteX117" fmla="*/ 8352 w 12203"/>
                <a:gd name="connsiteY117" fmla="*/ 509 h 10214"/>
                <a:gd name="connsiteX118" fmla="*/ 8686 w 12203"/>
                <a:gd name="connsiteY118" fmla="*/ 509 h 10214"/>
                <a:gd name="connsiteX119" fmla="*/ 8686 w 12203"/>
                <a:gd name="connsiteY119" fmla="*/ 439 h 10214"/>
                <a:gd name="connsiteX120" fmla="*/ 8717 w 12203"/>
                <a:gd name="connsiteY120" fmla="*/ 439 h 10214"/>
                <a:gd name="connsiteX121" fmla="*/ 8717 w 12203"/>
                <a:gd name="connsiteY121" fmla="*/ 379 h 10214"/>
                <a:gd name="connsiteX122" fmla="*/ 9184 w 12203"/>
                <a:gd name="connsiteY122" fmla="*/ 379 h 10214"/>
                <a:gd name="connsiteX123" fmla="*/ 9184 w 12203"/>
                <a:gd name="connsiteY123" fmla="*/ 275 h 10214"/>
                <a:gd name="connsiteX124" fmla="*/ 9486 w 12203"/>
                <a:gd name="connsiteY124" fmla="*/ 275 h 10214"/>
                <a:gd name="connsiteX125" fmla="*/ 9486 w 12203"/>
                <a:gd name="connsiteY125" fmla="*/ 214 h 10214"/>
                <a:gd name="connsiteX126" fmla="*/ 10306 w 12203"/>
                <a:gd name="connsiteY126" fmla="*/ 390 h 10214"/>
                <a:gd name="connsiteX127" fmla="*/ 10311 w 12203"/>
                <a:gd name="connsiteY127" fmla="*/ 244 h 10214"/>
                <a:gd name="connsiteX128" fmla="*/ 11423 w 12203"/>
                <a:gd name="connsiteY128" fmla="*/ 277 h 10214"/>
                <a:gd name="connsiteX129" fmla="*/ 11428 w 12203"/>
                <a:gd name="connsiteY129" fmla="*/ 188 h 10214"/>
                <a:gd name="connsiteX130" fmla="*/ 12203 w 12203"/>
                <a:gd name="connsiteY130" fmla="*/ 187 h 10214"/>
                <a:gd name="connsiteX131" fmla="*/ 12197 w 12203"/>
                <a:gd name="connsiteY131" fmla="*/ 0 h 10214"/>
                <a:gd name="connsiteX0" fmla="*/ 0 w 12203"/>
                <a:gd name="connsiteY0" fmla="*/ 10214 h 10214"/>
                <a:gd name="connsiteX1" fmla="*/ 451 w 12203"/>
                <a:gd name="connsiteY1" fmla="*/ 10214 h 10214"/>
                <a:gd name="connsiteX2" fmla="*/ 451 w 12203"/>
                <a:gd name="connsiteY2" fmla="*/ 10093 h 10214"/>
                <a:gd name="connsiteX3" fmla="*/ 912 w 12203"/>
                <a:gd name="connsiteY3" fmla="*/ 10093 h 10214"/>
                <a:gd name="connsiteX4" fmla="*/ 912 w 12203"/>
                <a:gd name="connsiteY4" fmla="*/ 9616 h 10214"/>
                <a:gd name="connsiteX5" fmla="*/ 925 w 12203"/>
                <a:gd name="connsiteY5" fmla="*/ 9616 h 10214"/>
                <a:gd name="connsiteX6" fmla="*/ 925 w 12203"/>
                <a:gd name="connsiteY6" fmla="*/ 8715 h 10214"/>
                <a:gd name="connsiteX7" fmla="*/ 949 w 12203"/>
                <a:gd name="connsiteY7" fmla="*/ 8715 h 10214"/>
                <a:gd name="connsiteX8" fmla="*/ 949 w 12203"/>
                <a:gd name="connsiteY8" fmla="*/ 8386 h 10214"/>
                <a:gd name="connsiteX9" fmla="*/ 998 w 12203"/>
                <a:gd name="connsiteY9" fmla="*/ 8386 h 10214"/>
                <a:gd name="connsiteX10" fmla="*/ 998 w 12203"/>
                <a:gd name="connsiteY10" fmla="*/ 8221 h 10214"/>
                <a:gd name="connsiteX11" fmla="*/ 1228 w 12203"/>
                <a:gd name="connsiteY11" fmla="*/ 8221 h 10214"/>
                <a:gd name="connsiteX12" fmla="*/ 1228 w 12203"/>
                <a:gd name="connsiteY12" fmla="*/ 8134 h 10214"/>
                <a:gd name="connsiteX13" fmla="*/ 1356 w 12203"/>
                <a:gd name="connsiteY13" fmla="*/ 8134 h 10214"/>
                <a:gd name="connsiteX14" fmla="*/ 1356 w 12203"/>
                <a:gd name="connsiteY14" fmla="*/ 7684 h 10214"/>
                <a:gd name="connsiteX15" fmla="*/ 1405 w 12203"/>
                <a:gd name="connsiteY15" fmla="*/ 7684 h 10214"/>
                <a:gd name="connsiteX16" fmla="*/ 1405 w 12203"/>
                <a:gd name="connsiteY16" fmla="*/ 7008 h 10214"/>
                <a:gd name="connsiteX17" fmla="*/ 1431 w 12203"/>
                <a:gd name="connsiteY17" fmla="*/ 7008 h 10214"/>
                <a:gd name="connsiteX18" fmla="*/ 1431 w 12203"/>
                <a:gd name="connsiteY18" fmla="*/ 6904 h 10214"/>
                <a:gd name="connsiteX19" fmla="*/ 1788 w 12203"/>
                <a:gd name="connsiteY19" fmla="*/ 6904 h 10214"/>
                <a:gd name="connsiteX20" fmla="*/ 1788 w 12203"/>
                <a:gd name="connsiteY20" fmla="*/ 6618 h 10214"/>
                <a:gd name="connsiteX21" fmla="*/ 1838 w 12203"/>
                <a:gd name="connsiteY21" fmla="*/ 6618 h 10214"/>
                <a:gd name="connsiteX22" fmla="*/ 1838 w 12203"/>
                <a:gd name="connsiteY22" fmla="*/ 6306 h 10214"/>
                <a:gd name="connsiteX23" fmla="*/ 1874 w 12203"/>
                <a:gd name="connsiteY23" fmla="*/ 6306 h 10214"/>
                <a:gd name="connsiteX24" fmla="*/ 1874 w 12203"/>
                <a:gd name="connsiteY24" fmla="*/ 6081 h 10214"/>
                <a:gd name="connsiteX25" fmla="*/ 1900 w 12203"/>
                <a:gd name="connsiteY25" fmla="*/ 6081 h 10214"/>
                <a:gd name="connsiteX26" fmla="*/ 1900 w 12203"/>
                <a:gd name="connsiteY26" fmla="*/ 5873 h 10214"/>
                <a:gd name="connsiteX27" fmla="*/ 1937 w 12203"/>
                <a:gd name="connsiteY27" fmla="*/ 5873 h 10214"/>
                <a:gd name="connsiteX28" fmla="*/ 1937 w 12203"/>
                <a:gd name="connsiteY28" fmla="*/ 5829 h 10214"/>
                <a:gd name="connsiteX29" fmla="*/ 2028 w 12203"/>
                <a:gd name="connsiteY29" fmla="*/ 5829 h 10214"/>
                <a:gd name="connsiteX30" fmla="*/ 2028 w 12203"/>
                <a:gd name="connsiteY30" fmla="*/ 5751 h 10214"/>
                <a:gd name="connsiteX31" fmla="*/ 2271 w 12203"/>
                <a:gd name="connsiteY31" fmla="*/ 5751 h 10214"/>
                <a:gd name="connsiteX32" fmla="*/ 2271 w 12203"/>
                <a:gd name="connsiteY32" fmla="*/ 5604 h 10214"/>
                <a:gd name="connsiteX33" fmla="*/ 2294 w 12203"/>
                <a:gd name="connsiteY33" fmla="*/ 5604 h 10214"/>
                <a:gd name="connsiteX34" fmla="*/ 2294 w 12203"/>
                <a:gd name="connsiteY34" fmla="*/ 5465 h 10214"/>
                <a:gd name="connsiteX35" fmla="*/ 2320 w 12203"/>
                <a:gd name="connsiteY35" fmla="*/ 5465 h 10214"/>
                <a:gd name="connsiteX36" fmla="*/ 2320 w 12203"/>
                <a:gd name="connsiteY36" fmla="*/ 5257 h 10214"/>
                <a:gd name="connsiteX37" fmla="*/ 2338 w 12203"/>
                <a:gd name="connsiteY37" fmla="*/ 5257 h 10214"/>
                <a:gd name="connsiteX38" fmla="*/ 2338 w 12203"/>
                <a:gd name="connsiteY38" fmla="*/ 5093 h 10214"/>
                <a:gd name="connsiteX39" fmla="*/ 2362 w 12203"/>
                <a:gd name="connsiteY39" fmla="*/ 5093 h 10214"/>
                <a:gd name="connsiteX40" fmla="*/ 2362 w 12203"/>
                <a:gd name="connsiteY40" fmla="*/ 4885 h 10214"/>
                <a:gd name="connsiteX41" fmla="*/ 2393 w 12203"/>
                <a:gd name="connsiteY41" fmla="*/ 4885 h 10214"/>
                <a:gd name="connsiteX42" fmla="*/ 2393 w 12203"/>
                <a:gd name="connsiteY42" fmla="*/ 4824 h 10214"/>
                <a:gd name="connsiteX43" fmla="*/ 2690 w 12203"/>
                <a:gd name="connsiteY43" fmla="*/ 4824 h 10214"/>
                <a:gd name="connsiteX44" fmla="*/ 2690 w 12203"/>
                <a:gd name="connsiteY44" fmla="*/ 4720 h 10214"/>
                <a:gd name="connsiteX45" fmla="*/ 2750 w 12203"/>
                <a:gd name="connsiteY45" fmla="*/ 4720 h 10214"/>
                <a:gd name="connsiteX46" fmla="*/ 2750 w 12203"/>
                <a:gd name="connsiteY46" fmla="*/ 4616 h 10214"/>
                <a:gd name="connsiteX47" fmla="*/ 2782 w 12203"/>
                <a:gd name="connsiteY47" fmla="*/ 4616 h 10214"/>
                <a:gd name="connsiteX48" fmla="*/ 2782 w 12203"/>
                <a:gd name="connsiteY48" fmla="*/ 4521 h 10214"/>
                <a:gd name="connsiteX49" fmla="*/ 2808 w 12203"/>
                <a:gd name="connsiteY49" fmla="*/ 4521 h 10214"/>
                <a:gd name="connsiteX50" fmla="*/ 2808 w 12203"/>
                <a:gd name="connsiteY50" fmla="*/ 4391 h 10214"/>
                <a:gd name="connsiteX51" fmla="*/ 2881 w 12203"/>
                <a:gd name="connsiteY51" fmla="*/ 4391 h 10214"/>
                <a:gd name="connsiteX52" fmla="*/ 2881 w 12203"/>
                <a:gd name="connsiteY52" fmla="*/ 4252 h 10214"/>
                <a:gd name="connsiteX53" fmla="*/ 3152 w 12203"/>
                <a:gd name="connsiteY53" fmla="*/ 4252 h 10214"/>
                <a:gd name="connsiteX54" fmla="*/ 3152 w 12203"/>
                <a:gd name="connsiteY54" fmla="*/ 4165 h 10214"/>
                <a:gd name="connsiteX55" fmla="*/ 3233 w 12203"/>
                <a:gd name="connsiteY55" fmla="*/ 4165 h 10214"/>
                <a:gd name="connsiteX56" fmla="*/ 3233 w 12203"/>
                <a:gd name="connsiteY56" fmla="*/ 4105 h 10214"/>
                <a:gd name="connsiteX57" fmla="*/ 3256 w 12203"/>
                <a:gd name="connsiteY57" fmla="*/ 4105 h 10214"/>
                <a:gd name="connsiteX58" fmla="*/ 3256 w 12203"/>
                <a:gd name="connsiteY58" fmla="*/ 3923 h 10214"/>
                <a:gd name="connsiteX59" fmla="*/ 3332 w 12203"/>
                <a:gd name="connsiteY59" fmla="*/ 3923 h 10214"/>
                <a:gd name="connsiteX60" fmla="*/ 3332 w 12203"/>
                <a:gd name="connsiteY60" fmla="*/ 3836 h 10214"/>
                <a:gd name="connsiteX61" fmla="*/ 3621 w 12203"/>
                <a:gd name="connsiteY61" fmla="*/ 3836 h 10214"/>
                <a:gd name="connsiteX62" fmla="*/ 3621 w 12203"/>
                <a:gd name="connsiteY62" fmla="*/ 3776 h 10214"/>
                <a:gd name="connsiteX63" fmla="*/ 3644 w 12203"/>
                <a:gd name="connsiteY63" fmla="*/ 3776 h 10214"/>
                <a:gd name="connsiteX64" fmla="*/ 3644 w 12203"/>
                <a:gd name="connsiteY64" fmla="*/ 3698 h 10214"/>
                <a:gd name="connsiteX65" fmla="*/ 3689 w 12203"/>
                <a:gd name="connsiteY65" fmla="*/ 3698 h 10214"/>
                <a:gd name="connsiteX66" fmla="*/ 3689 w 12203"/>
                <a:gd name="connsiteY66" fmla="*/ 3238 h 10214"/>
                <a:gd name="connsiteX67" fmla="*/ 3720 w 12203"/>
                <a:gd name="connsiteY67" fmla="*/ 3238 h 10214"/>
                <a:gd name="connsiteX68" fmla="*/ 3720 w 12203"/>
                <a:gd name="connsiteY68" fmla="*/ 3100 h 10214"/>
                <a:gd name="connsiteX69" fmla="*/ 3757 w 12203"/>
                <a:gd name="connsiteY69" fmla="*/ 3100 h 10214"/>
                <a:gd name="connsiteX70" fmla="*/ 3757 w 12203"/>
                <a:gd name="connsiteY70" fmla="*/ 2952 h 10214"/>
                <a:gd name="connsiteX71" fmla="*/ 4077 w 12203"/>
                <a:gd name="connsiteY71" fmla="*/ 2952 h 10214"/>
                <a:gd name="connsiteX72" fmla="*/ 4077 w 12203"/>
                <a:gd name="connsiteY72" fmla="*/ 2892 h 10214"/>
                <a:gd name="connsiteX73" fmla="*/ 4121 w 12203"/>
                <a:gd name="connsiteY73" fmla="*/ 2892 h 10214"/>
                <a:gd name="connsiteX74" fmla="*/ 4121 w 12203"/>
                <a:gd name="connsiteY74" fmla="*/ 2788 h 10214"/>
                <a:gd name="connsiteX75" fmla="*/ 4150 w 12203"/>
                <a:gd name="connsiteY75" fmla="*/ 2788 h 10214"/>
                <a:gd name="connsiteX76" fmla="*/ 4150 w 12203"/>
                <a:gd name="connsiteY76" fmla="*/ 2666 h 10214"/>
                <a:gd name="connsiteX77" fmla="*/ 4181 w 12203"/>
                <a:gd name="connsiteY77" fmla="*/ 2666 h 10214"/>
                <a:gd name="connsiteX78" fmla="*/ 4181 w 12203"/>
                <a:gd name="connsiteY78" fmla="*/ 2580 h 10214"/>
                <a:gd name="connsiteX79" fmla="*/ 4213 w 12203"/>
                <a:gd name="connsiteY79" fmla="*/ 2580 h 10214"/>
                <a:gd name="connsiteX80" fmla="*/ 4213 w 12203"/>
                <a:gd name="connsiteY80" fmla="*/ 2502 h 10214"/>
                <a:gd name="connsiteX81" fmla="*/ 4330 w 12203"/>
                <a:gd name="connsiteY81" fmla="*/ 2502 h 10214"/>
                <a:gd name="connsiteX82" fmla="*/ 4330 w 12203"/>
                <a:gd name="connsiteY82" fmla="*/ 2441 h 10214"/>
                <a:gd name="connsiteX83" fmla="*/ 4559 w 12203"/>
                <a:gd name="connsiteY83" fmla="*/ 2441 h 10214"/>
                <a:gd name="connsiteX84" fmla="*/ 4559 w 12203"/>
                <a:gd name="connsiteY84" fmla="*/ 2337 h 10214"/>
                <a:gd name="connsiteX85" fmla="*/ 4619 w 12203"/>
                <a:gd name="connsiteY85" fmla="*/ 2337 h 10214"/>
                <a:gd name="connsiteX86" fmla="*/ 4619 w 12203"/>
                <a:gd name="connsiteY86" fmla="*/ 2190 h 10214"/>
                <a:gd name="connsiteX87" fmla="*/ 4651 w 12203"/>
                <a:gd name="connsiteY87" fmla="*/ 2190 h 10214"/>
                <a:gd name="connsiteX88" fmla="*/ 4651 w 12203"/>
                <a:gd name="connsiteY88" fmla="*/ 2054 h 10214"/>
                <a:gd name="connsiteX89" fmla="*/ 5033 w 12203"/>
                <a:gd name="connsiteY89" fmla="*/ 2076 h 10214"/>
                <a:gd name="connsiteX90" fmla="*/ 5037 w 12203"/>
                <a:gd name="connsiteY90" fmla="*/ 1888 h 10214"/>
                <a:gd name="connsiteX91" fmla="*/ 5274 w 12203"/>
                <a:gd name="connsiteY91" fmla="*/ 1877 h 10214"/>
                <a:gd name="connsiteX92" fmla="*/ 5282 w 12203"/>
                <a:gd name="connsiteY92" fmla="*/ 1750 h 10214"/>
                <a:gd name="connsiteX93" fmla="*/ 5554 w 12203"/>
                <a:gd name="connsiteY93" fmla="*/ 1750 h 10214"/>
                <a:gd name="connsiteX94" fmla="*/ 5567 w 12203"/>
                <a:gd name="connsiteY94" fmla="*/ 1635 h 10214"/>
                <a:gd name="connsiteX95" fmla="*/ 5627 w 12203"/>
                <a:gd name="connsiteY95" fmla="*/ 1590 h 10214"/>
                <a:gd name="connsiteX96" fmla="*/ 5978 w 12203"/>
                <a:gd name="connsiteY96" fmla="*/ 1427 h 10214"/>
                <a:gd name="connsiteX97" fmla="*/ 5978 w 12203"/>
                <a:gd name="connsiteY97" fmla="*/ 1349 h 10214"/>
                <a:gd name="connsiteX98" fmla="*/ 6027 w 12203"/>
                <a:gd name="connsiteY98" fmla="*/ 1349 h 10214"/>
                <a:gd name="connsiteX99" fmla="*/ 6027 w 12203"/>
                <a:gd name="connsiteY99" fmla="*/ 1263 h 10214"/>
                <a:gd name="connsiteX100" fmla="*/ 6371 w 12203"/>
                <a:gd name="connsiteY100" fmla="*/ 1263 h 10214"/>
                <a:gd name="connsiteX101" fmla="*/ 6371 w 12203"/>
                <a:gd name="connsiteY101" fmla="*/ 1202 h 10214"/>
                <a:gd name="connsiteX102" fmla="*/ 6452 w 12203"/>
                <a:gd name="connsiteY102" fmla="*/ 1202 h 10214"/>
                <a:gd name="connsiteX103" fmla="*/ 6452 w 12203"/>
                <a:gd name="connsiteY103" fmla="*/ 1167 h 10214"/>
                <a:gd name="connsiteX104" fmla="*/ 7354 w 12203"/>
                <a:gd name="connsiteY104" fmla="*/ 1167 h 10214"/>
                <a:gd name="connsiteX105" fmla="*/ 7354 w 12203"/>
                <a:gd name="connsiteY105" fmla="*/ 1063 h 10214"/>
                <a:gd name="connsiteX106" fmla="*/ 7445 w 12203"/>
                <a:gd name="connsiteY106" fmla="*/ 1063 h 10214"/>
                <a:gd name="connsiteX107" fmla="*/ 7445 w 12203"/>
                <a:gd name="connsiteY107" fmla="*/ 977 h 10214"/>
                <a:gd name="connsiteX108" fmla="*/ 7779 w 12203"/>
                <a:gd name="connsiteY108" fmla="*/ 977 h 10214"/>
                <a:gd name="connsiteX109" fmla="*/ 7779 w 12203"/>
                <a:gd name="connsiteY109" fmla="*/ 916 h 10214"/>
                <a:gd name="connsiteX110" fmla="*/ 7828 w 12203"/>
                <a:gd name="connsiteY110" fmla="*/ 916 h 10214"/>
                <a:gd name="connsiteX111" fmla="*/ 7828 w 12203"/>
                <a:gd name="connsiteY111" fmla="*/ 769 h 10214"/>
                <a:gd name="connsiteX112" fmla="*/ 7928 w 12203"/>
                <a:gd name="connsiteY112" fmla="*/ 769 h 10214"/>
                <a:gd name="connsiteX113" fmla="*/ 7928 w 12203"/>
                <a:gd name="connsiteY113" fmla="*/ 673 h 10214"/>
                <a:gd name="connsiteX114" fmla="*/ 8290 w 12203"/>
                <a:gd name="connsiteY114" fmla="*/ 673 h 10214"/>
                <a:gd name="connsiteX115" fmla="*/ 8290 w 12203"/>
                <a:gd name="connsiteY115" fmla="*/ 630 h 10214"/>
                <a:gd name="connsiteX116" fmla="*/ 8352 w 12203"/>
                <a:gd name="connsiteY116" fmla="*/ 630 h 10214"/>
                <a:gd name="connsiteX117" fmla="*/ 8352 w 12203"/>
                <a:gd name="connsiteY117" fmla="*/ 509 h 10214"/>
                <a:gd name="connsiteX118" fmla="*/ 8686 w 12203"/>
                <a:gd name="connsiteY118" fmla="*/ 509 h 10214"/>
                <a:gd name="connsiteX119" fmla="*/ 8686 w 12203"/>
                <a:gd name="connsiteY119" fmla="*/ 439 h 10214"/>
                <a:gd name="connsiteX120" fmla="*/ 8717 w 12203"/>
                <a:gd name="connsiteY120" fmla="*/ 439 h 10214"/>
                <a:gd name="connsiteX121" fmla="*/ 8717 w 12203"/>
                <a:gd name="connsiteY121" fmla="*/ 379 h 10214"/>
                <a:gd name="connsiteX122" fmla="*/ 9184 w 12203"/>
                <a:gd name="connsiteY122" fmla="*/ 379 h 10214"/>
                <a:gd name="connsiteX123" fmla="*/ 9184 w 12203"/>
                <a:gd name="connsiteY123" fmla="*/ 275 h 10214"/>
                <a:gd name="connsiteX124" fmla="*/ 9486 w 12203"/>
                <a:gd name="connsiteY124" fmla="*/ 275 h 10214"/>
                <a:gd name="connsiteX125" fmla="*/ 9486 w 12203"/>
                <a:gd name="connsiteY125" fmla="*/ 214 h 10214"/>
                <a:gd name="connsiteX126" fmla="*/ 10306 w 12203"/>
                <a:gd name="connsiteY126" fmla="*/ 390 h 10214"/>
                <a:gd name="connsiteX127" fmla="*/ 10311 w 12203"/>
                <a:gd name="connsiteY127" fmla="*/ 244 h 10214"/>
                <a:gd name="connsiteX128" fmla="*/ 11423 w 12203"/>
                <a:gd name="connsiteY128" fmla="*/ 277 h 10214"/>
                <a:gd name="connsiteX129" fmla="*/ 11428 w 12203"/>
                <a:gd name="connsiteY129" fmla="*/ 188 h 10214"/>
                <a:gd name="connsiteX130" fmla="*/ 12203 w 12203"/>
                <a:gd name="connsiteY130" fmla="*/ 187 h 10214"/>
                <a:gd name="connsiteX131" fmla="*/ 12197 w 12203"/>
                <a:gd name="connsiteY131" fmla="*/ 0 h 10214"/>
                <a:gd name="connsiteX0" fmla="*/ 0 w 12203"/>
                <a:gd name="connsiteY0" fmla="*/ 10214 h 10214"/>
                <a:gd name="connsiteX1" fmla="*/ 451 w 12203"/>
                <a:gd name="connsiteY1" fmla="*/ 10214 h 10214"/>
                <a:gd name="connsiteX2" fmla="*/ 451 w 12203"/>
                <a:gd name="connsiteY2" fmla="*/ 10093 h 10214"/>
                <a:gd name="connsiteX3" fmla="*/ 912 w 12203"/>
                <a:gd name="connsiteY3" fmla="*/ 10093 h 10214"/>
                <a:gd name="connsiteX4" fmla="*/ 912 w 12203"/>
                <a:gd name="connsiteY4" fmla="*/ 9616 h 10214"/>
                <a:gd name="connsiteX5" fmla="*/ 925 w 12203"/>
                <a:gd name="connsiteY5" fmla="*/ 9616 h 10214"/>
                <a:gd name="connsiteX6" fmla="*/ 925 w 12203"/>
                <a:gd name="connsiteY6" fmla="*/ 8715 h 10214"/>
                <a:gd name="connsiteX7" fmla="*/ 949 w 12203"/>
                <a:gd name="connsiteY7" fmla="*/ 8715 h 10214"/>
                <a:gd name="connsiteX8" fmla="*/ 949 w 12203"/>
                <a:gd name="connsiteY8" fmla="*/ 8386 h 10214"/>
                <a:gd name="connsiteX9" fmla="*/ 998 w 12203"/>
                <a:gd name="connsiteY9" fmla="*/ 8386 h 10214"/>
                <a:gd name="connsiteX10" fmla="*/ 998 w 12203"/>
                <a:gd name="connsiteY10" fmla="*/ 8221 h 10214"/>
                <a:gd name="connsiteX11" fmla="*/ 1228 w 12203"/>
                <a:gd name="connsiteY11" fmla="*/ 8221 h 10214"/>
                <a:gd name="connsiteX12" fmla="*/ 1228 w 12203"/>
                <a:gd name="connsiteY12" fmla="*/ 8134 h 10214"/>
                <a:gd name="connsiteX13" fmla="*/ 1356 w 12203"/>
                <a:gd name="connsiteY13" fmla="*/ 8134 h 10214"/>
                <a:gd name="connsiteX14" fmla="*/ 1356 w 12203"/>
                <a:gd name="connsiteY14" fmla="*/ 7684 h 10214"/>
                <a:gd name="connsiteX15" fmla="*/ 1405 w 12203"/>
                <a:gd name="connsiteY15" fmla="*/ 7684 h 10214"/>
                <a:gd name="connsiteX16" fmla="*/ 1405 w 12203"/>
                <a:gd name="connsiteY16" fmla="*/ 7008 h 10214"/>
                <a:gd name="connsiteX17" fmla="*/ 1431 w 12203"/>
                <a:gd name="connsiteY17" fmla="*/ 7008 h 10214"/>
                <a:gd name="connsiteX18" fmla="*/ 1431 w 12203"/>
                <a:gd name="connsiteY18" fmla="*/ 6904 h 10214"/>
                <a:gd name="connsiteX19" fmla="*/ 1788 w 12203"/>
                <a:gd name="connsiteY19" fmla="*/ 6904 h 10214"/>
                <a:gd name="connsiteX20" fmla="*/ 1788 w 12203"/>
                <a:gd name="connsiteY20" fmla="*/ 6618 h 10214"/>
                <a:gd name="connsiteX21" fmla="*/ 1838 w 12203"/>
                <a:gd name="connsiteY21" fmla="*/ 6618 h 10214"/>
                <a:gd name="connsiteX22" fmla="*/ 1838 w 12203"/>
                <a:gd name="connsiteY22" fmla="*/ 6306 h 10214"/>
                <a:gd name="connsiteX23" fmla="*/ 1874 w 12203"/>
                <a:gd name="connsiteY23" fmla="*/ 6306 h 10214"/>
                <a:gd name="connsiteX24" fmla="*/ 1874 w 12203"/>
                <a:gd name="connsiteY24" fmla="*/ 6081 h 10214"/>
                <a:gd name="connsiteX25" fmla="*/ 1900 w 12203"/>
                <a:gd name="connsiteY25" fmla="*/ 6081 h 10214"/>
                <a:gd name="connsiteX26" fmla="*/ 1900 w 12203"/>
                <a:gd name="connsiteY26" fmla="*/ 5873 h 10214"/>
                <a:gd name="connsiteX27" fmla="*/ 1937 w 12203"/>
                <a:gd name="connsiteY27" fmla="*/ 5873 h 10214"/>
                <a:gd name="connsiteX28" fmla="*/ 1937 w 12203"/>
                <a:gd name="connsiteY28" fmla="*/ 5829 h 10214"/>
                <a:gd name="connsiteX29" fmla="*/ 2028 w 12203"/>
                <a:gd name="connsiteY29" fmla="*/ 5829 h 10214"/>
                <a:gd name="connsiteX30" fmla="*/ 2028 w 12203"/>
                <a:gd name="connsiteY30" fmla="*/ 5751 h 10214"/>
                <a:gd name="connsiteX31" fmla="*/ 2271 w 12203"/>
                <a:gd name="connsiteY31" fmla="*/ 5751 h 10214"/>
                <a:gd name="connsiteX32" fmla="*/ 2271 w 12203"/>
                <a:gd name="connsiteY32" fmla="*/ 5604 h 10214"/>
                <a:gd name="connsiteX33" fmla="*/ 2294 w 12203"/>
                <a:gd name="connsiteY33" fmla="*/ 5604 h 10214"/>
                <a:gd name="connsiteX34" fmla="*/ 2294 w 12203"/>
                <a:gd name="connsiteY34" fmla="*/ 5465 h 10214"/>
                <a:gd name="connsiteX35" fmla="*/ 2320 w 12203"/>
                <a:gd name="connsiteY35" fmla="*/ 5465 h 10214"/>
                <a:gd name="connsiteX36" fmla="*/ 2320 w 12203"/>
                <a:gd name="connsiteY36" fmla="*/ 5257 h 10214"/>
                <a:gd name="connsiteX37" fmla="*/ 2338 w 12203"/>
                <a:gd name="connsiteY37" fmla="*/ 5257 h 10214"/>
                <a:gd name="connsiteX38" fmla="*/ 2338 w 12203"/>
                <a:gd name="connsiteY38" fmla="*/ 5093 h 10214"/>
                <a:gd name="connsiteX39" fmla="*/ 2362 w 12203"/>
                <a:gd name="connsiteY39" fmla="*/ 5093 h 10214"/>
                <a:gd name="connsiteX40" fmla="*/ 2362 w 12203"/>
                <a:gd name="connsiteY40" fmla="*/ 4885 h 10214"/>
                <a:gd name="connsiteX41" fmla="*/ 2393 w 12203"/>
                <a:gd name="connsiteY41" fmla="*/ 4885 h 10214"/>
                <a:gd name="connsiteX42" fmla="*/ 2393 w 12203"/>
                <a:gd name="connsiteY42" fmla="*/ 4824 h 10214"/>
                <a:gd name="connsiteX43" fmla="*/ 2690 w 12203"/>
                <a:gd name="connsiteY43" fmla="*/ 4824 h 10214"/>
                <a:gd name="connsiteX44" fmla="*/ 2690 w 12203"/>
                <a:gd name="connsiteY44" fmla="*/ 4720 h 10214"/>
                <a:gd name="connsiteX45" fmla="*/ 2750 w 12203"/>
                <a:gd name="connsiteY45" fmla="*/ 4720 h 10214"/>
                <a:gd name="connsiteX46" fmla="*/ 2750 w 12203"/>
                <a:gd name="connsiteY46" fmla="*/ 4616 h 10214"/>
                <a:gd name="connsiteX47" fmla="*/ 2782 w 12203"/>
                <a:gd name="connsiteY47" fmla="*/ 4616 h 10214"/>
                <a:gd name="connsiteX48" fmla="*/ 2782 w 12203"/>
                <a:gd name="connsiteY48" fmla="*/ 4521 h 10214"/>
                <a:gd name="connsiteX49" fmla="*/ 2808 w 12203"/>
                <a:gd name="connsiteY49" fmla="*/ 4521 h 10214"/>
                <a:gd name="connsiteX50" fmla="*/ 2808 w 12203"/>
                <a:gd name="connsiteY50" fmla="*/ 4391 h 10214"/>
                <a:gd name="connsiteX51" fmla="*/ 2881 w 12203"/>
                <a:gd name="connsiteY51" fmla="*/ 4391 h 10214"/>
                <a:gd name="connsiteX52" fmla="*/ 2881 w 12203"/>
                <a:gd name="connsiteY52" fmla="*/ 4252 h 10214"/>
                <a:gd name="connsiteX53" fmla="*/ 3152 w 12203"/>
                <a:gd name="connsiteY53" fmla="*/ 4252 h 10214"/>
                <a:gd name="connsiteX54" fmla="*/ 3152 w 12203"/>
                <a:gd name="connsiteY54" fmla="*/ 4165 h 10214"/>
                <a:gd name="connsiteX55" fmla="*/ 3233 w 12203"/>
                <a:gd name="connsiteY55" fmla="*/ 4165 h 10214"/>
                <a:gd name="connsiteX56" fmla="*/ 3233 w 12203"/>
                <a:gd name="connsiteY56" fmla="*/ 4105 h 10214"/>
                <a:gd name="connsiteX57" fmla="*/ 3256 w 12203"/>
                <a:gd name="connsiteY57" fmla="*/ 4105 h 10214"/>
                <a:gd name="connsiteX58" fmla="*/ 3256 w 12203"/>
                <a:gd name="connsiteY58" fmla="*/ 3923 h 10214"/>
                <a:gd name="connsiteX59" fmla="*/ 3332 w 12203"/>
                <a:gd name="connsiteY59" fmla="*/ 3923 h 10214"/>
                <a:gd name="connsiteX60" fmla="*/ 3332 w 12203"/>
                <a:gd name="connsiteY60" fmla="*/ 3836 h 10214"/>
                <a:gd name="connsiteX61" fmla="*/ 3621 w 12203"/>
                <a:gd name="connsiteY61" fmla="*/ 3836 h 10214"/>
                <a:gd name="connsiteX62" fmla="*/ 3621 w 12203"/>
                <a:gd name="connsiteY62" fmla="*/ 3776 h 10214"/>
                <a:gd name="connsiteX63" fmla="*/ 3644 w 12203"/>
                <a:gd name="connsiteY63" fmla="*/ 3776 h 10214"/>
                <a:gd name="connsiteX64" fmla="*/ 3644 w 12203"/>
                <a:gd name="connsiteY64" fmla="*/ 3698 h 10214"/>
                <a:gd name="connsiteX65" fmla="*/ 3689 w 12203"/>
                <a:gd name="connsiteY65" fmla="*/ 3698 h 10214"/>
                <a:gd name="connsiteX66" fmla="*/ 3689 w 12203"/>
                <a:gd name="connsiteY66" fmla="*/ 3238 h 10214"/>
                <a:gd name="connsiteX67" fmla="*/ 3720 w 12203"/>
                <a:gd name="connsiteY67" fmla="*/ 3238 h 10214"/>
                <a:gd name="connsiteX68" fmla="*/ 3720 w 12203"/>
                <a:gd name="connsiteY68" fmla="*/ 3100 h 10214"/>
                <a:gd name="connsiteX69" fmla="*/ 3757 w 12203"/>
                <a:gd name="connsiteY69" fmla="*/ 3100 h 10214"/>
                <a:gd name="connsiteX70" fmla="*/ 3757 w 12203"/>
                <a:gd name="connsiteY70" fmla="*/ 2952 h 10214"/>
                <a:gd name="connsiteX71" fmla="*/ 4077 w 12203"/>
                <a:gd name="connsiteY71" fmla="*/ 2952 h 10214"/>
                <a:gd name="connsiteX72" fmla="*/ 4077 w 12203"/>
                <a:gd name="connsiteY72" fmla="*/ 2892 h 10214"/>
                <a:gd name="connsiteX73" fmla="*/ 4121 w 12203"/>
                <a:gd name="connsiteY73" fmla="*/ 2892 h 10214"/>
                <a:gd name="connsiteX74" fmla="*/ 4121 w 12203"/>
                <a:gd name="connsiteY74" fmla="*/ 2788 h 10214"/>
                <a:gd name="connsiteX75" fmla="*/ 4150 w 12203"/>
                <a:gd name="connsiteY75" fmla="*/ 2788 h 10214"/>
                <a:gd name="connsiteX76" fmla="*/ 4150 w 12203"/>
                <a:gd name="connsiteY76" fmla="*/ 2666 h 10214"/>
                <a:gd name="connsiteX77" fmla="*/ 4181 w 12203"/>
                <a:gd name="connsiteY77" fmla="*/ 2666 h 10214"/>
                <a:gd name="connsiteX78" fmla="*/ 4181 w 12203"/>
                <a:gd name="connsiteY78" fmla="*/ 2580 h 10214"/>
                <a:gd name="connsiteX79" fmla="*/ 4213 w 12203"/>
                <a:gd name="connsiteY79" fmla="*/ 2580 h 10214"/>
                <a:gd name="connsiteX80" fmla="*/ 4213 w 12203"/>
                <a:gd name="connsiteY80" fmla="*/ 2502 h 10214"/>
                <a:gd name="connsiteX81" fmla="*/ 4330 w 12203"/>
                <a:gd name="connsiteY81" fmla="*/ 2502 h 10214"/>
                <a:gd name="connsiteX82" fmla="*/ 4330 w 12203"/>
                <a:gd name="connsiteY82" fmla="*/ 2441 h 10214"/>
                <a:gd name="connsiteX83" fmla="*/ 4559 w 12203"/>
                <a:gd name="connsiteY83" fmla="*/ 2441 h 10214"/>
                <a:gd name="connsiteX84" fmla="*/ 4559 w 12203"/>
                <a:gd name="connsiteY84" fmla="*/ 2337 h 10214"/>
                <a:gd name="connsiteX85" fmla="*/ 4619 w 12203"/>
                <a:gd name="connsiteY85" fmla="*/ 2337 h 10214"/>
                <a:gd name="connsiteX86" fmla="*/ 4619 w 12203"/>
                <a:gd name="connsiteY86" fmla="*/ 2190 h 10214"/>
                <a:gd name="connsiteX87" fmla="*/ 4651 w 12203"/>
                <a:gd name="connsiteY87" fmla="*/ 2190 h 10214"/>
                <a:gd name="connsiteX88" fmla="*/ 4651 w 12203"/>
                <a:gd name="connsiteY88" fmla="*/ 2054 h 10214"/>
                <a:gd name="connsiteX89" fmla="*/ 5033 w 12203"/>
                <a:gd name="connsiteY89" fmla="*/ 2076 h 10214"/>
                <a:gd name="connsiteX90" fmla="*/ 5037 w 12203"/>
                <a:gd name="connsiteY90" fmla="*/ 1888 h 10214"/>
                <a:gd name="connsiteX91" fmla="*/ 5274 w 12203"/>
                <a:gd name="connsiteY91" fmla="*/ 1877 h 10214"/>
                <a:gd name="connsiteX92" fmla="*/ 5282 w 12203"/>
                <a:gd name="connsiteY92" fmla="*/ 1750 h 10214"/>
                <a:gd name="connsiteX93" fmla="*/ 5554 w 12203"/>
                <a:gd name="connsiteY93" fmla="*/ 1750 h 10214"/>
                <a:gd name="connsiteX94" fmla="*/ 5567 w 12203"/>
                <a:gd name="connsiteY94" fmla="*/ 1635 h 10214"/>
                <a:gd name="connsiteX95" fmla="*/ 5627 w 12203"/>
                <a:gd name="connsiteY95" fmla="*/ 1590 h 10214"/>
                <a:gd name="connsiteX96" fmla="*/ 5978 w 12203"/>
                <a:gd name="connsiteY96" fmla="*/ 1427 h 10214"/>
                <a:gd name="connsiteX97" fmla="*/ 5978 w 12203"/>
                <a:gd name="connsiteY97" fmla="*/ 1349 h 10214"/>
                <a:gd name="connsiteX98" fmla="*/ 6027 w 12203"/>
                <a:gd name="connsiteY98" fmla="*/ 1349 h 10214"/>
                <a:gd name="connsiteX99" fmla="*/ 6027 w 12203"/>
                <a:gd name="connsiteY99" fmla="*/ 1263 h 10214"/>
                <a:gd name="connsiteX100" fmla="*/ 6371 w 12203"/>
                <a:gd name="connsiteY100" fmla="*/ 1263 h 10214"/>
                <a:gd name="connsiteX101" fmla="*/ 6371 w 12203"/>
                <a:gd name="connsiteY101" fmla="*/ 1202 h 10214"/>
                <a:gd name="connsiteX102" fmla="*/ 6452 w 12203"/>
                <a:gd name="connsiteY102" fmla="*/ 1202 h 10214"/>
                <a:gd name="connsiteX103" fmla="*/ 6452 w 12203"/>
                <a:gd name="connsiteY103" fmla="*/ 1167 h 10214"/>
                <a:gd name="connsiteX104" fmla="*/ 7354 w 12203"/>
                <a:gd name="connsiteY104" fmla="*/ 1167 h 10214"/>
                <a:gd name="connsiteX105" fmla="*/ 7354 w 12203"/>
                <a:gd name="connsiteY105" fmla="*/ 1063 h 10214"/>
                <a:gd name="connsiteX106" fmla="*/ 7445 w 12203"/>
                <a:gd name="connsiteY106" fmla="*/ 1063 h 10214"/>
                <a:gd name="connsiteX107" fmla="*/ 7445 w 12203"/>
                <a:gd name="connsiteY107" fmla="*/ 977 h 10214"/>
                <a:gd name="connsiteX108" fmla="*/ 7779 w 12203"/>
                <a:gd name="connsiteY108" fmla="*/ 977 h 10214"/>
                <a:gd name="connsiteX109" fmla="*/ 7779 w 12203"/>
                <a:gd name="connsiteY109" fmla="*/ 916 h 10214"/>
                <a:gd name="connsiteX110" fmla="*/ 7828 w 12203"/>
                <a:gd name="connsiteY110" fmla="*/ 916 h 10214"/>
                <a:gd name="connsiteX111" fmla="*/ 7828 w 12203"/>
                <a:gd name="connsiteY111" fmla="*/ 769 h 10214"/>
                <a:gd name="connsiteX112" fmla="*/ 7928 w 12203"/>
                <a:gd name="connsiteY112" fmla="*/ 769 h 10214"/>
                <a:gd name="connsiteX113" fmla="*/ 7928 w 12203"/>
                <a:gd name="connsiteY113" fmla="*/ 673 h 10214"/>
                <a:gd name="connsiteX114" fmla="*/ 8290 w 12203"/>
                <a:gd name="connsiteY114" fmla="*/ 673 h 10214"/>
                <a:gd name="connsiteX115" fmla="*/ 8290 w 12203"/>
                <a:gd name="connsiteY115" fmla="*/ 630 h 10214"/>
                <a:gd name="connsiteX116" fmla="*/ 8352 w 12203"/>
                <a:gd name="connsiteY116" fmla="*/ 630 h 10214"/>
                <a:gd name="connsiteX117" fmla="*/ 8352 w 12203"/>
                <a:gd name="connsiteY117" fmla="*/ 509 h 10214"/>
                <a:gd name="connsiteX118" fmla="*/ 8686 w 12203"/>
                <a:gd name="connsiteY118" fmla="*/ 509 h 10214"/>
                <a:gd name="connsiteX119" fmla="*/ 8686 w 12203"/>
                <a:gd name="connsiteY119" fmla="*/ 439 h 10214"/>
                <a:gd name="connsiteX120" fmla="*/ 8717 w 12203"/>
                <a:gd name="connsiteY120" fmla="*/ 439 h 10214"/>
                <a:gd name="connsiteX121" fmla="*/ 8717 w 12203"/>
                <a:gd name="connsiteY121" fmla="*/ 379 h 10214"/>
                <a:gd name="connsiteX122" fmla="*/ 9184 w 12203"/>
                <a:gd name="connsiteY122" fmla="*/ 379 h 10214"/>
                <a:gd name="connsiteX123" fmla="*/ 9184 w 12203"/>
                <a:gd name="connsiteY123" fmla="*/ 275 h 10214"/>
                <a:gd name="connsiteX124" fmla="*/ 9486 w 12203"/>
                <a:gd name="connsiteY124" fmla="*/ 275 h 10214"/>
                <a:gd name="connsiteX125" fmla="*/ 9486 w 12203"/>
                <a:gd name="connsiteY125" fmla="*/ 214 h 10214"/>
                <a:gd name="connsiteX126" fmla="*/ 10306 w 12203"/>
                <a:gd name="connsiteY126" fmla="*/ 390 h 10214"/>
                <a:gd name="connsiteX127" fmla="*/ 10311 w 12203"/>
                <a:gd name="connsiteY127" fmla="*/ 244 h 10214"/>
                <a:gd name="connsiteX128" fmla="*/ 11423 w 12203"/>
                <a:gd name="connsiteY128" fmla="*/ 277 h 10214"/>
                <a:gd name="connsiteX129" fmla="*/ 11428 w 12203"/>
                <a:gd name="connsiteY129" fmla="*/ 188 h 10214"/>
                <a:gd name="connsiteX130" fmla="*/ 12203 w 12203"/>
                <a:gd name="connsiteY130" fmla="*/ 187 h 10214"/>
                <a:gd name="connsiteX131" fmla="*/ 12197 w 12203"/>
                <a:gd name="connsiteY131" fmla="*/ 0 h 10214"/>
                <a:gd name="connsiteX0" fmla="*/ 0 w 12203"/>
                <a:gd name="connsiteY0" fmla="*/ 10214 h 10214"/>
                <a:gd name="connsiteX1" fmla="*/ 451 w 12203"/>
                <a:gd name="connsiteY1" fmla="*/ 10214 h 10214"/>
                <a:gd name="connsiteX2" fmla="*/ 451 w 12203"/>
                <a:gd name="connsiteY2" fmla="*/ 10093 h 10214"/>
                <a:gd name="connsiteX3" fmla="*/ 912 w 12203"/>
                <a:gd name="connsiteY3" fmla="*/ 10093 h 10214"/>
                <a:gd name="connsiteX4" fmla="*/ 912 w 12203"/>
                <a:gd name="connsiteY4" fmla="*/ 9616 h 10214"/>
                <a:gd name="connsiteX5" fmla="*/ 925 w 12203"/>
                <a:gd name="connsiteY5" fmla="*/ 9616 h 10214"/>
                <a:gd name="connsiteX6" fmla="*/ 925 w 12203"/>
                <a:gd name="connsiteY6" fmla="*/ 8715 h 10214"/>
                <a:gd name="connsiteX7" fmla="*/ 949 w 12203"/>
                <a:gd name="connsiteY7" fmla="*/ 8715 h 10214"/>
                <a:gd name="connsiteX8" fmla="*/ 949 w 12203"/>
                <a:gd name="connsiteY8" fmla="*/ 8386 h 10214"/>
                <a:gd name="connsiteX9" fmla="*/ 998 w 12203"/>
                <a:gd name="connsiteY9" fmla="*/ 8386 h 10214"/>
                <a:gd name="connsiteX10" fmla="*/ 998 w 12203"/>
                <a:gd name="connsiteY10" fmla="*/ 8221 h 10214"/>
                <a:gd name="connsiteX11" fmla="*/ 1228 w 12203"/>
                <a:gd name="connsiteY11" fmla="*/ 8221 h 10214"/>
                <a:gd name="connsiteX12" fmla="*/ 1228 w 12203"/>
                <a:gd name="connsiteY12" fmla="*/ 8134 h 10214"/>
                <a:gd name="connsiteX13" fmla="*/ 1356 w 12203"/>
                <a:gd name="connsiteY13" fmla="*/ 8134 h 10214"/>
                <a:gd name="connsiteX14" fmla="*/ 1356 w 12203"/>
                <a:gd name="connsiteY14" fmla="*/ 7684 h 10214"/>
                <a:gd name="connsiteX15" fmla="*/ 1405 w 12203"/>
                <a:gd name="connsiteY15" fmla="*/ 7684 h 10214"/>
                <a:gd name="connsiteX16" fmla="*/ 1405 w 12203"/>
                <a:gd name="connsiteY16" fmla="*/ 7008 h 10214"/>
                <a:gd name="connsiteX17" fmla="*/ 1431 w 12203"/>
                <a:gd name="connsiteY17" fmla="*/ 7008 h 10214"/>
                <a:gd name="connsiteX18" fmla="*/ 1431 w 12203"/>
                <a:gd name="connsiteY18" fmla="*/ 6904 h 10214"/>
                <a:gd name="connsiteX19" fmla="*/ 1788 w 12203"/>
                <a:gd name="connsiteY19" fmla="*/ 6904 h 10214"/>
                <a:gd name="connsiteX20" fmla="*/ 1788 w 12203"/>
                <a:gd name="connsiteY20" fmla="*/ 6618 h 10214"/>
                <a:gd name="connsiteX21" fmla="*/ 1838 w 12203"/>
                <a:gd name="connsiteY21" fmla="*/ 6618 h 10214"/>
                <a:gd name="connsiteX22" fmla="*/ 1838 w 12203"/>
                <a:gd name="connsiteY22" fmla="*/ 6306 h 10214"/>
                <a:gd name="connsiteX23" fmla="*/ 1874 w 12203"/>
                <a:gd name="connsiteY23" fmla="*/ 6306 h 10214"/>
                <a:gd name="connsiteX24" fmla="*/ 1874 w 12203"/>
                <a:gd name="connsiteY24" fmla="*/ 6081 h 10214"/>
                <a:gd name="connsiteX25" fmla="*/ 1900 w 12203"/>
                <a:gd name="connsiteY25" fmla="*/ 6081 h 10214"/>
                <a:gd name="connsiteX26" fmla="*/ 1900 w 12203"/>
                <a:gd name="connsiteY26" fmla="*/ 5873 h 10214"/>
                <a:gd name="connsiteX27" fmla="*/ 1937 w 12203"/>
                <a:gd name="connsiteY27" fmla="*/ 5873 h 10214"/>
                <a:gd name="connsiteX28" fmla="*/ 1937 w 12203"/>
                <a:gd name="connsiteY28" fmla="*/ 5829 h 10214"/>
                <a:gd name="connsiteX29" fmla="*/ 2028 w 12203"/>
                <a:gd name="connsiteY29" fmla="*/ 5829 h 10214"/>
                <a:gd name="connsiteX30" fmla="*/ 2028 w 12203"/>
                <a:gd name="connsiteY30" fmla="*/ 5751 h 10214"/>
                <a:gd name="connsiteX31" fmla="*/ 2271 w 12203"/>
                <a:gd name="connsiteY31" fmla="*/ 5751 h 10214"/>
                <a:gd name="connsiteX32" fmla="*/ 2271 w 12203"/>
                <a:gd name="connsiteY32" fmla="*/ 5604 h 10214"/>
                <a:gd name="connsiteX33" fmla="*/ 2294 w 12203"/>
                <a:gd name="connsiteY33" fmla="*/ 5604 h 10214"/>
                <a:gd name="connsiteX34" fmla="*/ 2294 w 12203"/>
                <a:gd name="connsiteY34" fmla="*/ 5465 h 10214"/>
                <a:gd name="connsiteX35" fmla="*/ 2320 w 12203"/>
                <a:gd name="connsiteY35" fmla="*/ 5465 h 10214"/>
                <a:gd name="connsiteX36" fmla="*/ 2320 w 12203"/>
                <a:gd name="connsiteY36" fmla="*/ 5257 h 10214"/>
                <a:gd name="connsiteX37" fmla="*/ 2338 w 12203"/>
                <a:gd name="connsiteY37" fmla="*/ 5257 h 10214"/>
                <a:gd name="connsiteX38" fmla="*/ 2338 w 12203"/>
                <a:gd name="connsiteY38" fmla="*/ 5093 h 10214"/>
                <a:gd name="connsiteX39" fmla="*/ 2362 w 12203"/>
                <a:gd name="connsiteY39" fmla="*/ 5093 h 10214"/>
                <a:gd name="connsiteX40" fmla="*/ 2362 w 12203"/>
                <a:gd name="connsiteY40" fmla="*/ 4885 h 10214"/>
                <a:gd name="connsiteX41" fmla="*/ 2393 w 12203"/>
                <a:gd name="connsiteY41" fmla="*/ 4885 h 10214"/>
                <a:gd name="connsiteX42" fmla="*/ 2393 w 12203"/>
                <a:gd name="connsiteY42" fmla="*/ 4824 h 10214"/>
                <a:gd name="connsiteX43" fmla="*/ 2690 w 12203"/>
                <a:gd name="connsiteY43" fmla="*/ 4824 h 10214"/>
                <a:gd name="connsiteX44" fmla="*/ 2690 w 12203"/>
                <a:gd name="connsiteY44" fmla="*/ 4720 h 10214"/>
                <a:gd name="connsiteX45" fmla="*/ 2750 w 12203"/>
                <a:gd name="connsiteY45" fmla="*/ 4720 h 10214"/>
                <a:gd name="connsiteX46" fmla="*/ 2750 w 12203"/>
                <a:gd name="connsiteY46" fmla="*/ 4616 h 10214"/>
                <a:gd name="connsiteX47" fmla="*/ 2782 w 12203"/>
                <a:gd name="connsiteY47" fmla="*/ 4616 h 10214"/>
                <a:gd name="connsiteX48" fmla="*/ 2782 w 12203"/>
                <a:gd name="connsiteY48" fmla="*/ 4521 h 10214"/>
                <a:gd name="connsiteX49" fmla="*/ 2808 w 12203"/>
                <a:gd name="connsiteY49" fmla="*/ 4521 h 10214"/>
                <a:gd name="connsiteX50" fmla="*/ 2808 w 12203"/>
                <a:gd name="connsiteY50" fmla="*/ 4391 h 10214"/>
                <a:gd name="connsiteX51" fmla="*/ 2881 w 12203"/>
                <a:gd name="connsiteY51" fmla="*/ 4391 h 10214"/>
                <a:gd name="connsiteX52" fmla="*/ 2881 w 12203"/>
                <a:gd name="connsiteY52" fmla="*/ 4252 h 10214"/>
                <a:gd name="connsiteX53" fmla="*/ 3152 w 12203"/>
                <a:gd name="connsiteY53" fmla="*/ 4252 h 10214"/>
                <a:gd name="connsiteX54" fmla="*/ 3152 w 12203"/>
                <a:gd name="connsiteY54" fmla="*/ 4165 h 10214"/>
                <a:gd name="connsiteX55" fmla="*/ 3233 w 12203"/>
                <a:gd name="connsiteY55" fmla="*/ 4165 h 10214"/>
                <a:gd name="connsiteX56" fmla="*/ 3233 w 12203"/>
                <a:gd name="connsiteY56" fmla="*/ 4105 h 10214"/>
                <a:gd name="connsiteX57" fmla="*/ 3256 w 12203"/>
                <a:gd name="connsiteY57" fmla="*/ 4105 h 10214"/>
                <a:gd name="connsiteX58" fmla="*/ 3256 w 12203"/>
                <a:gd name="connsiteY58" fmla="*/ 3923 h 10214"/>
                <a:gd name="connsiteX59" fmla="*/ 3332 w 12203"/>
                <a:gd name="connsiteY59" fmla="*/ 3923 h 10214"/>
                <a:gd name="connsiteX60" fmla="*/ 3332 w 12203"/>
                <a:gd name="connsiteY60" fmla="*/ 3836 h 10214"/>
                <a:gd name="connsiteX61" fmla="*/ 3621 w 12203"/>
                <a:gd name="connsiteY61" fmla="*/ 3836 h 10214"/>
                <a:gd name="connsiteX62" fmla="*/ 3621 w 12203"/>
                <a:gd name="connsiteY62" fmla="*/ 3776 h 10214"/>
                <a:gd name="connsiteX63" fmla="*/ 3644 w 12203"/>
                <a:gd name="connsiteY63" fmla="*/ 3776 h 10214"/>
                <a:gd name="connsiteX64" fmla="*/ 3644 w 12203"/>
                <a:gd name="connsiteY64" fmla="*/ 3698 h 10214"/>
                <a:gd name="connsiteX65" fmla="*/ 3689 w 12203"/>
                <a:gd name="connsiteY65" fmla="*/ 3698 h 10214"/>
                <a:gd name="connsiteX66" fmla="*/ 3689 w 12203"/>
                <a:gd name="connsiteY66" fmla="*/ 3238 h 10214"/>
                <a:gd name="connsiteX67" fmla="*/ 3720 w 12203"/>
                <a:gd name="connsiteY67" fmla="*/ 3238 h 10214"/>
                <a:gd name="connsiteX68" fmla="*/ 3720 w 12203"/>
                <a:gd name="connsiteY68" fmla="*/ 3100 h 10214"/>
                <a:gd name="connsiteX69" fmla="*/ 3757 w 12203"/>
                <a:gd name="connsiteY69" fmla="*/ 3100 h 10214"/>
                <a:gd name="connsiteX70" fmla="*/ 3757 w 12203"/>
                <a:gd name="connsiteY70" fmla="*/ 2952 h 10214"/>
                <a:gd name="connsiteX71" fmla="*/ 4077 w 12203"/>
                <a:gd name="connsiteY71" fmla="*/ 2952 h 10214"/>
                <a:gd name="connsiteX72" fmla="*/ 4077 w 12203"/>
                <a:gd name="connsiteY72" fmla="*/ 2892 h 10214"/>
                <a:gd name="connsiteX73" fmla="*/ 4121 w 12203"/>
                <a:gd name="connsiteY73" fmla="*/ 2892 h 10214"/>
                <a:gd name="connsiteX74" fmla="*/ 4121 w 12203"/>
                <a:gd name="connsiteY74" fmla="*/ 2788 h 10214"/>
                <a:gd name="connsiteX75" fmla="*/ 4150 w 12203"/>
                <a:gd name="connsiteY75" fmla="*/ 2788 h 10214"/>
                <a:gd name="connsiteX76" fmla="*/ 4150 w 12203"/>
                <a:gd name="connsiteY76" fmla="*/ 2666 h 10214"/>
                <a:gd name="connsiteX77" fmla="*/ 4181 w 12203"/>
                <a:gd name="connsiteY77" fmla="*/ 2666 h 10214"/>
                <a:gd name="connsiteX78" fmla="*/ 4181 w 12203"/>
                <a:gd name="connsiteY78" fmla="*/ 2580 h 10214"/>
                <a:gd name="connsiteX79" fmla="*/ 4213 w 12203"/>
                <a:gd name="connsiteY79" fmla="*/ 2580 h 10214"/>
                <a:gd name="connsiteX80" fmla="*/ 4213 w 12203"/>
                <a:gd name="connsiteY80" fmla="*/ 2502 h 10214"/>
                <a:gd name="connsiteX81" fmla="*/ 4330 w 12203"/>
                <a:gd name="connsiteY81" fmla="*/ 2502 h 10214"/>
                <a:gd name="connsiteX82" fmla="*/ 4330 w 12203"/>
                <a:gd name="connsiteY82" fmla="*/ 2441 h 10214"/>
                <a:gd name="connsiteX83" fmla="*/ 4559 w 12203"/>
                <a:gd name="connsiteY83" fmla="*/ 2441 h 10214"/>
                <a:gd name="connsiteX84" fmla="*/ 4559 w 12203"/>
                <a:gd name="connsiteY84" fmla="*/ 2337 h 10214"/>
                <a:gd name="connsiteX85" fmla="*/ 4619 w 12203"/>
                <a:gd name="connsiteY85" fmla="*/ 2337 h 10214"/>
                <a:gd name="connsiteX86" fmla="*/ 4619 w 12203"/>
                <a:gd name="connsiteY86" fmla="*/ 2190 h 10214"/>
                <a:gd name="connsiteX87" fmla="*/ 4651 w 12203"/>
                <a:gd name="connsiteY87" fmla="*/ 2190 h 10214"/>
                <a:gd name="connsiteX88" fmla="*/ 4651 w 12203"/>
                <a:gd name="connsiteY88" fmla="*/ 2054 h 10214"/>
                <a:gd name="connsiteX89" fmla="*/ 5033 w 12203"/>
                <a:gd name="connsiteY89" fmla="*/ 2076 h 10214"/>
                <a:gd name="connsiteX90" fmla="*/ 5037 w 12203"/>
                <a:gd name="connsiteY90" fmla="*/ 1888 h 10214"/>
                <a:gd name="connsiteX91" fmla="*/ 5274 w 12203"/>
                <a:gd name="connsiteY91" fmla="*/ 1877 h 10214"/>
                <a:gd name="connsiteX92" fmla="*/ 5282 w 12203"/>
                <a:gd name="connsiteY92" fmla="*/ 1750 h 10214"/>
                <a:gd name="connsiteX93" fmla="*/ 5554 w 12203"/>
                <a:gd name="connsiteY93" fmla="*/ 1750 h 10214"/>
                <a:gd name="connsiteX94" fmla="*/ 5567 w 12203"/>
                <a:gd name="connsiteY94" fmla="*/ 1635 h 10214"/>
                <a:gd name="connsiteX95" fmla="*/ 5627 w 12203"/>
                <a:gd name="connsiteY95" fmla="*/ 1590 h 10214"/>
                <a:gd name="connsiteX96" fmla="*/ 5978 w 12203"/>
                <a:gd name="connsiteY96" fmla="*/ 1427 h 10214"/>
                <a:gd name="connsiteX97" fmla="*/ 5978 w 12203"/>
                <a:gd name="connsiteY97" fmla="*/ 1349 h 10214"/>
                <a:gd name="connsiteX98" fmla="*/ 6027 w 12203"/>
                <a:gd name="connsiteY98" fmla="*/ 1349 h 10214"/>
                <a:gd name="connsiteX99" fmla="*/ 6027 w 12203"/>
                <a:gd name="connsiteY99" fmla="*/ 1263 h 10214"/>
                <a:gd name="connsiteX100" fmla="*/ 6371 w 12203"/>
                <a:gd name="connsiteY100" fmla="*/ 1263 h 10214"/>
                <a:gd name="connsiteX101" fmla="*/ 6371 w 12203"/>
                <a:gd name="connsiteY101" fmla="*/ 1202 h 10214"/>
                <a:gd name="connsiteX102" fmla="*/ 6452 w 12203"/>
                <a:gd name="connsiteY102" fmla="*/ 1202 h 10214"/>
                <a:gd name="connsiteX103" fmla="*/ 6452 w 12203"/>
                <a:gd name="connsiteY103" fmla="*/ 1167 h 10214"/>
                <a:gd name="connsiteX104" fmla="*/ 7354 w 12203"/>
                <a:gd name="connsiteY104" fmla="*/ 1167 h 10214"/>
                <a:gd name="connsiteX105" fmla="*/ 7354 w 12203"/>
                <a:gd name="connsiteY105" fmla="*/ 1063 h 10214"/>
                <a:gd name="connsiteX106" fmla="*/ 7445 w 12203"/>
                <a:gd name="connsiteY106" fmla="*/ 1063 h 10214"/>
                <a:gd name="connsiteX107" fmla="*/ 7445 w 12203"/>
                <a:gd name="connsiteY107" fmla="*/ 977 h 10214"/>
                <a:gd name="connsiteX108" fmla="*/ 7779 w 12203"/>
                <a:gd name="connsiteY108" fmla="*/ 977 h 10214"/>
                <a:gd name="connsiteX109" fmla="*/ 7779 w 12203"/>
                <a:gd name="connsiteY109" fmla="*/ 916 h 10214"/>
                <a:gd name="connsiteX110" fmla="*/ 7828 w 12203"/>
                <a:gd name="connsiteY110" fmla="*/ 916 h 10214"/>
                <a:gd name="connsiteX111" fmla="*/ 7828 w 12203"/>
                <a:gd name="connsiteY111" fmla="*/ 769 h 10214"/>
                <a:gd name="connsiteX112" fmla="*/ 7928 w 12203"/>
                <a:gd name="connsiteY112" fmla="*/ 769 h 10214"/>
                <a:gd name="connsiteX113" fmla="*/ 7928 w 12203"/>
                <a:gd name="connsiteY113" fmla="*/ 673 h 10214"/>
                <a:gd name="connsiteX114" fmla="*/ 8290 w 12203"/>
                <a:gd name="connsiteY114" fmla="*/ 673 h 10214"/>
                <a:gd name="connsiteX115" fmla="*/ 8290 w 12203"/>
                <a:gd name="connsiteY115" fmla="*/ 630 h 10214"/>
                <a:gd name="connsiteX116" fmla="*/ 8352 w 12203"/>
                <a:gd name="connsiteY116" fmla="*/ 630 h 10214"/>
                <a:gd name="connsiteX117" fmla="*/ 8352 w 12203"/>
                <a:gd name="connsiteY117" fmla="*/ 509 h 10214"/>
                <a:gd name="connsiteX118" fmla="*/ 8686 w 12203"/>
                <a:gd name="connsiteY118" fmla="*/ 509 h 10214"/>
                <a:gd name="connsiteX119" fmla="*/ 8686 w 12203"/>
                <a:gd name="connsiteY119" fmla="*/ 439 h 10214"/>
                <a:gd name="connsiteX120" fmla="*/ 8717 w 12203"/>
                <a:gd name="connsiteY120" fmla="*/ 439 h 10214"/>
                <a:gd name="connsiteX121" fmla="*/ 8717 w 12203"/>
                <a:gd name="connsiteY121" fmla="*/ 379 h 10214"/>
                <a:gd name="connsiteX122" fmla="*/ 9184 w 12203"/>
                <a:gd name="connsiteY122" fmla="*/ 379 h 10214"/>
                <a:gd name="connsiteX123" fmla="*/ 9184 w 12203"/>
                <a:gd name="connsiteY123" fmla="*/ 275 h 10214"/>
                <a:gd name="connsiteX124" fmla="*/ 9486 w 12203"/>
                <a:gd name="connsiteY124" fmla="*/ 275 h 10214"/>
                <a:gd name="connsiteX125" fmla="*/ 9486 w 12203"/>
                <a:gd name="connsiteY125" fmla="*/ 214 h 10214"/>
                <a:gd name="connsiteX126" fmla="*/ 10306 w 12203"/>
                <a:gd name="connsiteY126" fmla="*/ 390 h 10214"/>
                <a:gd name="connsiteX127" fmla="*/ 10311 w 12203"/>
                <a:gd name="connsiteY127" fmla="*/ 244 h 10214"/>
                <a:gd name="connsiteX128" fmla="*/ 11423 w 12203"/>
                <a:gd name="connsiteY128" fmla="*/ 277 h 10214"/>
                <a:gd name="connsiteX129" fmla="*/ 11428 w 12203"/>
                <a:gd name="connsiteY129" fmla="*/ 188 h 10214"/>
                <a:gd name="connsiteX130" fmla="*/ 12203 w 12203"/>
                <a:gd name="connsiteY130" fmla="*/ 187 h 10214"/>
                <a:gd name="connsiteX131" fmla="*/ 12197 w 12203"/>
                <a:gd name="connsiteY131" fmla="*/ 0 h 10214"/>
                <a:gd name="connsiteX0" fmla="*/ 0 w 12203"/>
                <a:gd name="connsiteY0" fmla="*/ 10214 h 10214"/>
                <a:gd name="connsiteX1" fmla="*/ 451 w 12203"/>
                <a:gd name="connsiteY1" fmla="*/ 10214 h 10214"/>
                <a:gd name="connsiteX2" fmla="*/ 451 w 12203"/>
                <a:gd name="connsiteY2" fmla="*/ 10093 h 10214"/>
                <a:gd name="connsiteX3" fmla="*/ 912 w 12203"/>
                <a:gd name="connsiteY3" fmla="*/ 10093 h 10214"/>
                <a:gd name="connsiteX4" fmla="*/ 912 w 12203"/>
                <a:gd name="connsiteY4" fmla="*/ 9616 h 10214"/>
                <a:gd name="connsiteX5" fmla="*/ 925 w 12203"/>
                <a:gd name="connsiteY5" fmla="*/ 9616 h 10214"/>
                <a:gd name="connsiteX6" fmla="*/ 925 w 12203"/>
                <a:gd name="connsiteY6" fmla="*/ 8715 h 10214"/>
                <a:gd name="connsiteX7" fmla="*/ 949 w 12203"/>
                <a:gd name="connsiteY7" fmla="*/ 8715 h 10214"/>
                <a:gd name="connsiteX8" fmla="*/ 949 w 12203"/>
                <a:gd name="connsiteY8" fmla="*/ 8386 h 10214"/>
                <a:gd name="connsiteX9" fmla="*/ 998 w 12203"/>
                <a:gd name="connsiteY9" fmla="*/ 8386 h 10214"/>
                <a:gd name="connsiteX10" fmla="*/ 998 w 12203"/>
                <a:gd name="connsiteY10" fmla="*/ 8221 h 10214"/>
                <a:gd name="connsiteX11" fmla="*/ 1228 w 12203"/>
                <a:gd name="connsiteY11" fmla="*/ 8221 h 10214"/>
                <a:gd name="connsiteX12" fmla="*/ 1228 w 12203"/>
                <a:gd name="connsiteY12" fmla="*/ 8134 h 10214"/>
                <a:gd name="connsiteX13" fmla="*/ 1356 w 12203"/>
                <a:gd name="connsiteY13" fmla="*/ 8134 h 10214"/>
                <a:gd name="connsiteX14" fmla="*/ 1356 w 12203"/>
                <a:gd name="connsiteY14" fmla="*/ 7684 h 10214"/>
                <a:gd name="connsiteX15" fmla="*/ 1405 w 12203"/>
                <a:gd name="connsiteY15" fmla="*/ 7684 h 10214"/>
                <a:gd name="connsiteX16" fmla="*/ 1405 w 12203"/>
                <a:gd name="connsiteY16" fmla="*/ 7008 h 10214"/>
                <a:gd name="connsiteX17" fmla="*/ 1431 w 12203"/>
                <a:gd name="connsiteY17" fmla="*/ 7008 h 10214"/>
                <a:gd name="connsiteX18" fmla="*/ 1431 w 12203"/>
                <a:gd name="connsiteY18" fmla="*/ 6904 h 10214"/>
                <a:gd name="connsiteX19" fmla="*/ 1788 w 12203"/>
                <a:gd name="connsiteY19" fmla="*/ 6904 h 10214"/>
                <a:gd name="connsiteX20" fmla="*/ 1788 w 12203"/>
                <a:gd name="connsiteY20" fmla="*/ 6618 h 10214"/>
                <a:gd name="connsiteX21" fmla="*/ 1838 w 12203"/>
                <a:gd name="connsiteY21" fmla="*/ 6618 h 10214"/>
                <a:gd name="connsiteX22" fmla="*/ 1838 w 12203"/>
                <a:gd name="connsiteY22" fmla="*/ 6306 h 10214"/>
                <a:gd name="connsiteX23" fmla="*/ 1874 w 12203"/>
                <a:gd name="connsiteY23" fmla="*/ 6306 h 10214"/>
                <a:gd name="connsiteX24" fmla="*/ 1874 w 12203"/>
                <a:gd name="connsiteY24" fmla="*/ 6081 h 10214"/>
                <a:gd name="connsiteX25" fmla="*/ 1900 w 12203"/>
                <a:gd name="connsiteY25" fmla="*/ 6081 h 10214"/>
                <a:gd name="connsiteX26" fmla="*/ 1900 w 12203"/>
                <a:gd name="connsiteY26" fmla="*/ 5873 h 10214"/>
                <a:gd name="connsiteX27" fmla="*/ 1937 w 12203"/>
                <a:gd name="connsiteY27" fmla="*/ 5873 h 10214"/>
                <a:gd name="connsiteX28" fmla="*/ 1937 w 12203"/>
                <a:gd name="connsiteY28" fmla="*/ 5829 h 10214"/>
                <a:gd name="connsiteX29" fmla="*/ 2028 w 12203"/>
                <a:gd name="connsiteY29" fmla="*/ 5829 h 10214"/>
                <a:gd name="connsiteX30" fmla="*/ 2028 w 12203"/>
                <a:gd name="connsiteY30" fmla="*/ 5751 h 10214"/>
                <a:gd name="connsiteX31" fmla="*/ 2271 w 12203"/>
                <a:gd name="connsiteY31" fmla="*/ 5751 h 10214"/>
                <a:gd name="connsiteX32" fmla="*/ 2271 w 12203"/>
                <a:gd name="connsiteY32" fmla="*/ 5604 h 10214"/>
                <a:gd name="connsiteX33" fmla="*/ 2294 w 12203"/>
                <a:gd name="connsiteY33" fmla="*/ 5604 h 10214"/>
                <a:gd name="connsiteX34" fmla="*/ 2294 w 12203"/>
                <a:gd name="connsiteY34" fmla="*/ 5465 h 10214"/>
                <a:gd name="connsiteX35" fmla="*/ 2320 w 12203"/>
                <a:gd name="connsiteY35" fmla="*/ 5465 h 10214"/>
                <a:gd name="connsiteX36" fmla="*/ 2320 w 12203"/>
                <a:gd name="connsiteY36" fmla="*/ 5257 h 10214"/>
                <a:gd name="connsiteX37" fmla="*/ 2338 w 12203"/>
                <a:gd name="connsiteY37" fmla="*/ 5257 h 10214"/>
                <a:gd name="connsiteX38" fmla="*/ 2338 w 12203"/>
                <a:gd name="connsiteY38" fmla="*/ 5093 h 10214"/>
                <a:gd name="connsiteX39" fmla="*/ 2362 w 12203"/>
                <a:gd name="connsiteY39" fmla="*/ 5093 h 10214"/>
                <a:gd name="connsiteX40" fmla="*/ 2362 w 12203"/>
                <a:gd name="connsiteY40" fmla="*/ 4885 h 10214"/>
                <a:gd name="connsiteX41" fmla="*/ 2393 w 12203"/>
                <a:gd name="connsiteY41" fmla="*/ 4885 h 10214"/>
                <a:gd name="connsiteX42" fmla="*/ 2393 w 12203"/>
                <a:gd name="connsiteY42" fmla="*/ 4824 h 10214"/>
                <a:gd name="connsiteX43" fmla="*/ 2690 w 12203"/>
                <a:gd name="connsiteY43" fmla="*/ 4824 h 10214"/>
                <a:gd name="connsiteX44" fmla="*/ 2690 w 12203"/>
                <a:gd name="connsiteY44" fmla="*/ 4720 h 10214"/>
                <a:gd name="connsiteX45" fmla="*/ 2750 w 12203"/>
                <a:gd name="connsiteY45" fmla="*/ 4720 h 10214"/>
                <a:gd name="connsiteX46" fmla="*/ 2750 w 12203"/>
                <a:gd name="connsiteY46" fmla="*/ 4616 h 10214"/>
                <a:gd name="connsiteX47" fmla="*/ 2782 w 12203"/>
                <a:gd name="connsiteY47" fmla="*/ 4616 h 10214"/>
                <a:gd name="connsiteX48" fmla="*/ 2782 w 12203"/>
                <a:gd name="connsiteY48" fmla="*/ 4521 h 10214"/>
                <a:gd name="connsiteX49" fmla="*/ 2808 w 12203"/>
                <a:gd name="connsiteY49" fmla="*/ 4521 h 10214"/>
                <a:gd name="connsiteX50" fmla="*/ 2808 w 12203"/>
                <a:gd name="connsiteY50" fmla="*/ 4391 h 10214"/>
                <a:gd name="connsiteX51" fmla="*/ 2881 w 12203"/>
                <a:gd name="connsiteY51" fmla="*/ 4391 h 10214"/>
                <a:gd name="connsiteX52" fmla="*/ 2881 w 12203"/>
                <a:gd name="connsiteY52" fmla="*/ 4252 h 10214"/>
                <a:gd name="connsiteX53" fmla="*/ 3152 w 12203"/>
                <a:gd name="connsiteY53" fmla="*/ 4252 h 10214"/>
                <a:gd name="connsiteX54" fmla="*/ 3152 w 12203"/>
                <a:gd name="connsiteY54" fmla="*/ 4165 h 10214"/>
                <a:gd name="connsiteX55" fmla="*/ 3233 w 12203"/>
                <a:gd name="connsiteY55" fmla="*/ 4165 h 10214"/>
                <a:gd name="connsiteX56" fmla="*/ 3233 w 12203"/>
                <a:gd name="connsiteY56" fmla="*/ 4105 h 10214"/>
                <a:gd name="connsiteX57" fmla="*/ 3256 w 12203"/>
                <a:gd name="connsiteY57" fmla="*/ 4105 h 10214"/>
                <a:gd name="connsiteX58" fmla="*/ 3256 w 12203"/>
                <a:gd name="connsiteY58" fmla="*/ 3923 h 10214"/>
                <a:gd name="connsiteX59" fmla="*/ 3332 w 12203"/>
                <a:gd name="connsiteY59" fmla="*/ 3923 h 10214"/>
                <a:gd name="connsiteX60" fmla="*/ 3332 w 12203"/>
                <a:gd name="connsiteY60" fmla="*/ 3836 h 10214"/>
                <a:gd name="connsiteX61" fmla="*/ 3621 w 12203"/>
                <a:gd name="connsiteY61" fmla="*/ 3836 h 10214"/>
                <a:gd name="connsiteX62" fmla="*/ 3621 w 12203"/>
                <a:gd name="connsiteY62" fmla="*/ 3776 h 10214"/>
                <a:gd name="connsiteX63" fmla="*/ 3644 w 12203"/>
                <a:gd name="connsiteY63" fmla="*/ 3776 h 10214"/>
                <a:gd name="connsiteX64" fmla="*/ 3644 w 12203"/>
                <a:gd name="connsiteY64" fmla="*/ 3698 h 10214"/>
                <a:gd name="connsiteX65" fmla="*/ 3689 w 12203"/>
                <a:gd name="connsiteY65" fmla="*/ 3698 h 10214"/>
                <a:gd name="connsiteX66" fmla="*/ 3689 w 12203"/>
                <a:gd name="connsiteY66" fmla="*/ 3238 h 10214"/>
                <a:gd name="connsiteX67" fmla="*/ 3720 w 12203"/>
                <a:gd name="connsiteY67" fmla="*/ 3238 h 10214"/>
                <a:gd name="connsiteX68" fmla="*/ 3720 w 12203"/>
                <a:gd name="connsiteY68" fmla="*/ 3100 h 10214"/>
                <a:gd name="connsiteX69" fmla="*/ 3757 w 12203"/>
                <a:gd name="connsiteY69" fmla="*/ 3100 h 10214"/>
                <a:gd name="connsiteX70" fmla="*/ 3757 w 12203"/>
                <a:gd name="connsiteY70" fmla="*/ 2952 h 10214"/>
                <a:gd name="connsiteX71" fmla="*/ 4077 w 12203"/>
                <a:gd name="connsiteY71" fmla="*/ 2952 h 10214"/>
                <a:gd name="connsiteX72" fmla="*/ 4077 w 12203"/>
                <a:gd name="connsiteY72" fmla="*/ 2892 h 10214"/>
                <a:gd name="connsiteX73" fmla="*/ 4121 w 12203"/>
                <a:gd name="connsiteY73" fmla="*/ 2892 h 10214"/>
                <a:gd name="connsiteX74" fmla="*/ 4121 w 12203"/>
                <a:gd name="connsiteY74" fmla="*/ 2788 h 10214"/>
                <a:gd name="connsiteX75" fmla="*/ 4150 w 12203"/>
                <a:gd name="connsiteY75" fmla="*/ 2788 h 10214"/>
                <a:gd name="connsiteX76" fmla="*/ 4150 w 12203"/>
                <a:gd name="connsiteY76" fmla="*/ 2666 h 10214"/>
                <a:gd name="connsiteX77" fmla="*/ 4181 w 12203"/>
                <a:gd name="connsiteY77" fmla="*/ 2666 h 10214"/>
                <a:gd name="connsiteX78" fmla="*/ 4181 w 12203"/>
                <a:gd name="connsiteY78" fmla="*/ 2580 h 10214"/>
                <a:gd name="connsiteX79" fmla="*/ 4213 w 12203"/>
                <a:gd name="connsiteY79" fmla="*/ 2580 h 10214"/>
                <a:gd name="connsiteX80" fmla="*/ 4213 w 12203"/>
                <a:gd name="connsiteY80" fmla="*/ 2502 h 10214"/>
                <a:gd name="connsiteX81" fmla="*/ 4330 w 12203"/>
                <a:gd name="connsiteY81" fmla="*/ 2502 h 10214"/>
                <a:gd name="connsiteX82" fmla="*/ 4330 w 12203"/>
                <a:gd name="connsiteY82" fmla="*/ 2441 h 10214"/>
                <a:gd name="connsiteX83" fmla="*/ 4559 w 12203"/>
                <a:gd name="connsiteY83" fmla="*/ 2441 h 10214"/>
                <a:gd name="connsiteX84" fmla="*/ 4559 w 12203"/>
                <a:gd name="connsiteY84" fmla="*/ 2337 h 10214"/>
                <a:gd name="connsiteX85" fmla="*/ 4619 w 12203"/>
                <a:gd name="connsiteY85" fmla="*/ 2337 h 10214"/>
                <a:gd name="connsiteX86" fmla="*/ 4619 w 12203"/>
                <a:gd name="connsiteY86" fmla="*/ 2190 h 10214"/>
                <a:gd name="connsiteX87" fmla="*/ 4651 w 12203"/>
                <a:gd name="connsiteY87" fmla="*/ 2190 h 10214"/>
                <a:gd name="connsiteX88" fmla="*/ 4651 w 12203"/>
                <a:gd name="connsiteY88" fmla="*/ 2054 h 10214"/>
                <a:gd name="connsiteX89" fmla="*/ 5033 w 12203"/>
                <a:gd name="connsiteY89" fmla="*/ 2076 h 10214"/>
                <a:gd name="connsiteX90" fmla="*/ 5037 w 12203"/>
                <a:gd name="connsiteY90" fmla="*/ 1888 h 10214"/>
                <a:gd name="connsiteX91" fmla="*/ 5274 w 12203"/>
                <a:gd name="connsiteY91" fmla="*/ 1877 h 10214"/>
                <a:gd name="connsiteX92" fmla="*/ 5282 w 12203"/>
                <a:gd name="connsiteY92" fmla="*/ 1750 h 10214"/>
                <a:gd name="connsiteX93" fmla="*/ 5554 w 12203"/>
                <a:gd name="connsiteY93" fmla="*/ 1750 h 10214"/>
                <a:gd name="connsiteX94" fmla="*/ 5567 w 12203"/>
                <a:gd name="connsiteY94" fmla="*/ 1635 h 10214"/>
                <a:gd name="connsiteX95" fmla="*/ 5627 w 12203"/>
                <a:gd name="connsiteY95" fmla="*/ 1590 h 10214"/>
                <a:gd name="connsiteX96" fmla="*/ 5618 w 12203"/>
                <a:gd name="connsiteY96" fmla="*/ 1506 h 10214"/>
                <a:gd name="connsiteX97" fmla="*/ 5978 w 12203"/>
                <a:gd name="connsiteY97" fmla="*/ 1349 h 10214"/>
                <a:gd name="connsiteX98" fmla="*/ 6027 w 12203"/>
                <a:gd name="connsiteY98" fmla="*/ 1349 h 10214"/>
                <a:gd name="connsiteX99" fmla="*/ 6027 w 12203"/>
                <a:gd name="connsiteY99" fmla="*/ 1263 h 10214"/>
                <a:gd name="connsiteX100" fmla="*/ 6371 w 12203"/>
                <a:gd name="connsiteY100" fmla="*/ 1263 h 10214"/>
                <a:gd name="connsiteX101" fmla="*/ 6371 w 12203"/>
                <a:gd name="connsiteY101" fmla="*/ 1202 h 10214"/>
                <a:gd name="connsiteX102" fmla="*/ 6452 w 12203"/>
                <a:gd name="connsiteY102" fmla="*/ 1202 h 10214"/>
                <a:gd name="connsiteX103" fmla="*/ 6452 w 12203"/>
                <a:gd name="connsiteY103" fmla="*/ 1167 h 10214"/>
                <a:gd name="connsiteX104" fmla="*/ 7354 w 12203"/>
                <a:gd name="connsiteY104" fmla="*/ 1167 h 10214"/>
                <a:gd name="connsiteX105" fmla="*/ 7354 w 12203"/>
                <a:gd name="connsiteY105" fmla="*/ 1063 h 10214"/>
                <a:gd name="connsiteX106" fmla="*/ 7445 w 12203"/>
                <a:gd name="connsiteY106" fmla="*/ 1063 h 10214"/>
                <a:gd name="connsiteX107" fmla="*/ 7445 w 12203"/>
                <a:gd name="connsiteY107" fmla="*/ 977 h 10214"/>
                <a:gd name="connsiteX108" fmla="*/ 7779 w 12203"/>
                <a:gd name="connsiteY108" fmla="*/ 977 h 10214"/>
                <a:gd name="connsiteX109" fmla="*/ 7779 w 12203"/>
                <a:gd name="connsiteY109" fmla="*/ 916 h 10214"/>
                <a:gd name="connsiteX110" fmla="*/ 7828 w 12203"/>
                <a:gd name="connsiteY110" fmla="*/ 916 h 10214"/>
                <a:gd name="connsiteX111" fmla="*/ 7828 w 12203"/>
                <a:gd name="connsiteY111" fmla="*/ 769 h 10214"/>
                <a:gd name="connsiteX112" fmla="*/ 7928 w 12203"/>
                <a:gd name="connsiteY112" fmla="*/ 769 h 10214"/>
                <a:gd name="connsiteX113" fmla="*/ 7928 w 12203"/>
                <a:gd name="connsiteY113" fmla="*/ 673 h 10214"/>
                <a:gd name="connsiteX114" fmla="*/ 8290 w 12203"/>
                <a:gd name="connsiteY114" fmla="*/ 673 h 10214"/>
                <a:gd name="connsiteX115" fmla="*/ 8290 w 12203"/>
                <a:gd name="connsiteY115" fmla="*/ 630 h 10214"/>
                <a:gd name="connsiteX116" fmla="*/ 8352 w 12203"/>
                <a:gd name="connsiteY116" fmla="*/ 630 h 10214"/>
                <a:gd name="connsiteX117" fmla="*/ 8352 w 12203"/>
                <a:gd name="connsiteY117" fmla="*/ 509 h 10214"/>
                <a:gd name="connsiteX118" fmla="*/ 8686 w 12203"/>
                <a:gd name="connsiteY118" fmla="*/ 509 h 10214"/>
                <a:gd name="connsiteX119" fmla="*/ 8686 w 12203"/>
                <a:gd name="connsiteY119" fmla="*/ 439 h 10214"/>
                <a:gd name="connsiteX120" fmla="*/ 8717 w 12203"/>
                <a:gd name="connsiteY120" fmla="*/ 439 h 10214"/>
                <a:gd name="connsiteX121" fmla="*/ 8717 w 12203"/>
                <a:gd name="connsiteY121" fmla="*/ 379 h 10214"/>
                <a:gd name="connsiteX122" fmla="*/ 9184 w 12203"/>
                <a:gd name="connsiteY122" fmla="*/ 379 h 10214"/>
                <a:gd name="connsiteX123" fmla="*/ 9184 w 12203"/>
                <a:gd name="connsiteY123" fmla="*/ 275 h 10214"/>
                <a:gd name="connsiteX124" fmla="*/ 9486 w 12203"/>
                <a:gd name="connsiteY124" fmla="*/ 275 h 10214"/>
                <a:gd name="connsiteX125" fmla="*/ 9486 w 12203"/>
                <a:gd name="connsiteY125" fmla="*/ 214 h 10214"/>
                <a:gd name="connsiteX126" fmla="*/ 10306 w 12203"/>
                <a:gd name="connsiteY126" fmla="*/ 390 h 10214"/>
                <a:gd name="connsiteX127" fmla="*/ 10311 w 12203"/>
                <a:gd name="connsiteY127" fmla="*/ 244 h 10214"/>
                <a:gd name="connsiteX128" fmla="*/ 11423 w 12203"/>
                <a:gd name="connsiteY128" fmla="*/ 277 h 10214"/>
                <a:gd name="connsiteX129" fmla="*/ 11428 w 12203"/>
                <a:gd name="connsiteY129" fmla="*/ 188 h 10214"/>
                <a:gd name="connsiteX130" fmla="*/ 12203 w 12203"/>
                <a:gd name="connsiteY130" fmla="*/ 187 h 10214"/>
                <a:gd name="connsiteX131" fmla="*/ 12197 w 12203"/>
                <a:gd name="connsiteY131" fmla="*/ 0 h 10214"/>
                <a:gd name="connsiteX0" fmla="*/ 0 w 12203"/>
                <a:gd name="connsiteY0" fmla="*/ 10214 h 10214"/>
                <a:gd name="connsiteX1" fmla="*/ 451 w 12203"/>
                <a:gd name="connsiteY1" fmla="*/ 10214 h 10214"/>
                <a:gd name="connsiteX2" fmla="*/ 451 w 12203"/>
                <a:gd name="connsiteY2" fmla="*/ 10093 h 10214"/>
                <a:gd name="connsiteX3" fmla="*/ 912 w 12203"/>
                <a:gd name="connsiteY3" fmla="*/ 10093 h 10214"/>
                <a:gd name="connsiteX4" fmla="*/ 912 w 12203"/>
                <a:gd name="connsiteY4" fmla="*/ 9616 h 10214"/>
                <a:gd name="connsiteX5" fmla="*/ 925 w 12203"/>
                <a:gd name="connsiteY5" fmla="*/ 9616 h 10214"/>
                <a:gd name="connsiteX6" fmla="*/ 925 w 12203"/>
                <a:gd name="connsiteY6" fmla="*/ 8715 h 10214"/>
                <a:gd name="connsiteX7" fmla="*/ 949 w 12203"/>
                <a:gd name="connsiteY7" fmla="*/ 8715 h 10214"/>
                <a:gd name="connsiteX8" fmla="*/ 949 w 12203"/>
                <a:gd name="connsiteY8" fmla="*/ 8386 h 10214"/>
                <a:gd name="connsiteX9" fmla="*/ 998 w 12203"/>
                <a:gd name="connsiteY9" fmla="*/ 8386 h 10214"/>
                <a:gd name="connsiteX10" fmla="*/ 998 w 12203"/>
                <a:gd name="connsiteY10" fmla="*/ 8221 h 10214"/>
                <a:gd name="connsiteX11" fmla="*/ 1228 w 12203"/>
                <a:gd name="connsiteY11" fmla="*/ 8221 h 10214"/>
                <a:gd name="connsiteX12" fmla="*/ 1228 w 12203"/>
                <a:gd name="connsiteY12" fmla="*/ 8134 h 10214"/>
                <a:gd name="connsiteX13" fmla="*/ 1356 w 12203"/>
                <a:gd name="connsiteY13" fmla="*/ 8134 h 10214"/>
                <a:gd name="connsiteX14" fmla="*/ 1356 w 12203"/>
                <a:gd name="connsiteY14" fmla="*/ 7684 h 10214"/>
                <a:gd name="connsiteX15" fmla="*/ 1405 w 12203"/>
                <a:gd name="connsiteY15" fmla="*/ 7684 h 10214"/>
                <a:gd name="connsiteX16" fmla="*/ 1405 w 12203"/>
                <a:gd name="connsiteY16" fmla="*/ 7008 h 10214"/>
                <a:gd name="connsiteX17" fmla="*/ 1431 w 12203"/>
                <a:gd name="connsiteY17" fmla="*/ 7008 h 10214"/>
                <a:gd name="connsiteX18" fmla="*/ 1431 w 12203"/>
                <a:gd name="connsiteY18" fmla="*/ 6904 h 10214"/>
                <a:gd name="connsiteX19" fmla="*/ 1788 w 12203"/>
                <a:gd name="connsiteY19" fmla="*/ 6904 h 10214"/>
                <a:gd name="connsiteX20" fmla="*/ 1788 w 12203"/>
                <a:gd name="connsiteY20" fmla="*/ 6618 h 10214"/>
                <a:gd name="connsiteX21" fmla="*/ 1838 w 12203"/>
                <a:gd name="connsiteY21" fmla="*/ 6618 h 10214"/>
                <a:gd name="connsiteX22" fmla="*/ 1838 w 12203"/>
                <a:gd name="connsiteY22" fmla="*/ 6306 h 10214"/>
                <a:gd name="connsiteX23" fmla="*/ 1874 w 12203"/>
                <a:gd name="connsiteY23" fmla="*/ 6306 h 10214"/>
                <a:gd name="connsiteX24" fmla="*/ 1874 w 12203"/>
                <a:gd name="connsiteY24" fmla="*/ 6081 h 10214"/>
                <a:gd name="connsiteX25" fmla="*/ 1900 w 12203"/>
                <a:gd name="connsiteY25" fmla="*/ 6081 h 10214"/>
                <a:gd name="connsiteX26" fmla="*/ 1900 w 12203"/>
                <a:gd name="connsiteY26" fmla="*/ 5873 h 10214"/>
                <a:gd name="connsiteX27" fmla="*/ 1937 w 12203"/>
                <a:gd name="connsiteY27" fmla="*/ 5873 h 10214"/>
                <a:gd name="connsiteX28" fmla="*/ 1937 w 12203"/>
                <a:gd name="connsiteY28" fmla="*/ 5829 h 10214"/>
                <a:gd name="connsiteX29" fmla="*/ 2028 w 12203"/>
                <a:gd name="connsiteY29" fmla="*/ 5829 h 10214"/>
                <a:gd name="connsiteX30" fmla="*/ 2028 w 12203"/>
                <a:gd name="connsiteY30" fmla="*/ 5751 h 10214"/>
                <a:gd name="connsiteX31" fmla="*/ 2271 w 12203"/>
                <a:gd name="connsiteY31" fmla="*/ 5751 h 10214"/>
                <a:gd name="connsiteX32" fmla="*/ 2271 w 12203"/>
                <a:gd name="connsiteY32" fmla="*/ 5604 h 10214"/>
                <a:gd name="connsiteX33" fmla="*/ 2294 w 12203"/>
                <a:gd name="connsiteY33" fmla="*/ 5604 h 10214"/>
                <a:gd name="connsiteX34" fmla="*/ 2294 w 12203"/>
                <a:gd name="connsiteY34" fmla="*/ 5465 h 10214"/>
                <a:gd name="connsiteX35" fmla="*/ 2320 w 12203"/>
                <a:gd name="connsiteY35" fmla="*/ 5465 h 10214"/>
                <a:gd name="connsiteX36" fmla="*/ 2320 w 12203"/>
                <a:gd name="connsiteY36" fmla="*/ 5257 h 10214"/>
                <a:gd name="connsiteX37" fmla="*/ 2338 w 12203"/>
                <a:gd name="connsiteY37" fmla="*/ 5257 h 10214"/>
                <a:gd name="connsiteX38" fmla="*/ 2338 w 12203"/>
                <a:gd name="connsiteY38" fmla="*/ 5093 h 10214"/>
                <a:gd name="connsiteX39" fmla="*/ 2362 w 12203"/>
                <a:gd name="connsiteY39" fmla="*/ 5093 h 10214"/>
                <a:gd name="connsiteX40" fmla="*/ 2362 w 12203"/>
                <a:gd name="connsiteY40" fmla="*/ 4885 h 10214"/>
                <a:gd name="connsiteX41" fmla="*/ 2393 w 12203"/>
                <a:gd name="connsiteY41" fmla="*/ 4885 h 10214"/>
                <a:gd name="connsiteX42" fmla="*/ 2393 w 12203"/>
                <a:gd name="connsiteY42" fmla="*/ 4824 h 10214"/>
                <a:gd name="connsiteX43" fmla="*/ 2690 w 12203"/>
                <a:gd name="connsiteY43" fmla="*/ 4824 h 10214"/>
                <a:gd name="connsiteX44" fmla="*/ 2690 w 12203"/>
                <a:gd name="connsiteY44" fmla="*/ 4720 h 10214"/>
                <a:gd name="connsiteX45" fmla="*/ 2750 w 12203"/>
                <a:gd name="connsiteY45" fmla="*/ 4720 h 10214"/>
                <a:gd name="connsiteX46" fmla="*/ 2750 w 12203"/>
                <a:gd name="connsiteY46" fmla="*/ 4616 h 10214"/>
                <a:gd name="connsiteX47" fmla="*/ 2782 w 12203"/>
                <a:gd name="connsiteY47" fmla="*/ 4616 h 10214"/>
                <a:gd name="connsiteX48" fmla="*/ 2782 w 12203"/>
                <a:gd name="connsiteY48" fmla="*/ 4521 h 10214"/>
                <a:gd name="connsiteX49" fmla="*/ 2808 w 12203"/>
                <a:gd name="connsiteY49" fmla="*/ 4521 h 10214"/>
                <a:gd name="connsiteX50" fmla="*/ 2808 w 12203"/>
                <a:gd name="connsiteY50" fmla="*/ 4391 h 10214"/>
                <a:gd name="connsiteX51" fmla="*/ 2881 w 12203"/>
                <a:gd name="connsiteY51" fmla="*/ 4391 h 10214"/>
                <a:gd name="connsiteX52" fmla="*/ 2881 w 12203"/>
                <a:gd name="connsiteY52" fmla="*/ 4252 h 10214"/>
                <a:gd name="connsiteX53" fmla="*/ 3152 w 12203"/>
                <a:gd name="connsiteY53" fmla="*/ 4252 h 10214"/>
                <a:gd name="connsiteX54" fmla="*/ 3152 w 12203"/>
                <a:gd name="connsiteY54" fmla="*/ 4165 h 10214"/>
                <a:gd name="connsiteX55" fmla="*/ 3233 w 12203"/>
                <a:gd name="connsiteY55" fmla="*/ 4165 h 10214"/>
                <a:gd name="connsiteX56" fmla="*/ 3233 w 12203"/>
                <a:gd name="connsiteY56" fmla="*/ 4105 h 10214"/>
                <a:gd name="connsiteX57" fmla="*/ 3256 w 12203"/>
                <a:gd name="connsiteY57" fmla="*/ 4105 h 10214"/>
                <a:gd name="connsiteX58" fmla="*/ 3256 w 12203"/>
                <a:gd name="connsiteY58" fmla="*/ 3923 h 10214"/>
                <a:gd name="connsiteX59" fmla="*/ 3332 w 12203"/>
                <a:gd name="connsiteY59" fmla="*/ 3923 h 10214"/>
                <a:gd name="connsiteX60" fmla="*/ 3332 w 12203"/>
                <a:gd name="connsiteY60" fmla="*/ 3836 h 10214"/>
                <a:gd name="connsiteX61" fmla="*/ 3621 w 12203"/>
                <a:gd name="connsiteY61" fmla="*/ 3836 h 10214"/>
                <a:gd name="connsiteX62" fmla="*/ 3621 w 12203"/>
                <a:gd name="connsiteY62" fmla="*/ 3776 h 10214"/>
                <a:gd name="connsiteX63" fmla="*/ 3644 w 12203"/>
                <a:gd name="connsiteY63" fmla="*/ 3776 h 10214"/>
                <a:gd name="connsiteX64" fmla="*/ 3644 w 12203"/>
                <a:gd name="connsiteY64" fmla="*/ 3698 h 10214"/>
                <a:gd name="connsiteX65" fmla="*/ 3689 w 12203"/>
                <a:gd name="connsiteY65" fmla="*/ 3698 h 10214"/>
                <a:gd name="connsiteX66" fmla="*/ 3689 w 12203"/>
                <a:gd name="connsiteY66" fmla="*/ 3238 h 10214"/>
                <a:gd name="connsiteX67" fmla="*/ 3720 w 12203"/>
                <a:gd name="connsiteY67" fmla="*/ 3238 h 10214"/>
                <a:gd name="connsiteX68" fmla="*/ 3720 w 12203"/>
                <a:gd name="connsiteY68" fmla="*/ 3100 h 10214"/>
                <a:gd name="connsiteX69" fmla="*/ 3757 w 12203"/>
                <a:gd name="connsiteY69" fmla="*/ 3100 h 10214"/>
                <a:gd name="connsiteX70" fmla="*/ 3757 w 12203"/>
                <a:gd name="connsiteY70" fmla="*/ 2952 h 10214"/>
                <a:gd name="connsiteX71" fmla="*/ 4077 w 12203"/>
                <a:gd name="connsiteY71" fmla="*/ 2952 h 10214"/>
                <a:gd name="connsiteX72" fmla="*/ 4077 w 12203"/>
                <a:gd name="connsiteY72" fmla="*/ 2892 h 10214"/>
                <a:gd name="connsiteX73" fmla="*/ 4121 w 12203"/>
                <a:gd name="connsiteY73" fmla="*/ 2892 h 10214"/>
                <a:gd name="connsiteX74" fmla="*/ 4121 w 12203"/>
                <a:gd name="connsiteY74" fmla="*/ 2788 h 10214"/>
                <a:gd name="connsiteX75" fmla="*/ 4150 w 12203"/>
                <a:gd name="connsiteY75" fmla="*/ 2788 h 10214"/>
                <a:gd name="connsiteX76" fmla="*/ 4150 w 12203"/>
                <a:gd name="connsiteY76" fmla="*/ 2666 h 10214"/>
                <a:gd name="connsiteX77" fmla="*/ 4181 w 12203"/>
                <a:gd name="connsiteY77" fmla="*/ 2666 h 10214"/>
                <a:gd name="connsiteX78" fmla="*/ 4181 w 12203"/>
                <a:gd name="connsiteY78" fmla="*/ 2580 h 10214"/>
                <a:gd name="connsiteX79" fmla="*/ 4213 w 12203"/>
                <a:gd name="connsiteY79" fmla="*/ 2580 h 10214"/>
                <a:gd name="connsiteX80" fmla="*/ 4213 w 12203"/>
                <a:gd name="connsiteY80" fmla="*/ 2502 h 10214"/>
                <a:gd name="connsiteX81" fmla="*/ 4330 w 12203"/>
                <a:gd name="connsiteY81" fmla="*/ 2502 h 10214"/>
                <a:gd name="connsiteX82" fmla="*/ 4330 w 12203"/>
                <a:gd name="connsiteY82" fmla="*/ 2441 h 10214"/>
                <a:gd name="connsiteX83" fmla="*/ 4559 w 12203"/>
                <a:gd name="connsiteY83" fmla="*/ 2441 h 10214"/>
                <a:gd name="connsiteX84" fmla="*/ 4559 w 12203"/>
                <a:gd name="connsiteY84" fmla="*/ 2337 h 10214"/>
                <a:gd name="connsiteX85" fmla="*/ 4619 w 12203"/>
                <a:gd name="connsiteY85" fmla="*/ 2337 h 10214"/>
                <a:gd name="connsiteX86" fmla="*/ 4619 w 12203"/>
                <a:gd name="connsiteY86" fmla="*/ 2190 h 10214"/>
                <a:gd name="connsiteX87" fmla="*/ 4651 w 12203"/>
                <a:gd name="connsiteY87" fmla="*/ 2190 h 10214"/>
                <a:gd name="connsiteX88" fmla="*/ 4651 w 12203"/>
                <a:gd name="connsiteY88" fmla="*/ 2054 h 10214"/>
                <a:gd name="connsiteX89" fmla="*/ 5033 w 12203"/>
                <a:gd name="connsiteY89" fmla="*/ 2076 h 10214"/>
                <a:gd name="connsiteX90" fmla="*/ 5037 w 12203"/>
                <a:gd name="connsiteY90" fmla="*/ 1888 h 10214"/>
                <a:gd name="connsiteX91" fmla="*/ 5274 w 12203"/>
                <a:gd name="connsiteY91" fmla="*/ 1877 h 10214"/>
                <a:gd name="connsiteX92" fmla="*/ 5282 w 12203"/>
                <a:gd name="connsiteY92" fmla="*/ 1750 h 10214"/>
                <a:gd name="connsiteX93" fmla="*/ 5554 w 12203"/>
                <a:gd name="connsiteY93" fmla="*/ 1750 h 10214"/>
                <a:gd name="connsiteX94" fmla="*/ 5567 w 12203"/>
                <a:gd name="connsiteY94" fmla="*/ 1635 h 10214"/>
                <a:gd name="connsiteX95" fmla="*/ 5627 w 12203"/>
                <a:gd name="connsiteY95" fmla="*/ 1590 h 10214"/>
                <a:gd name="connsiteX96" fmla="*/ 5614 w 12203"/>
                <a:gd name="connsiteY96" fmla="*/ 1337 h 10214"/>
                <a:gd name="connsiteX97" fmla="*/ 5978 w 12203"/>
                <a:gd name="connsiteY97" fmla="*/ 1349 h 10214"/>
                <a:gd name="connsiteX98" fmla="*/ 6027 w 12203"/>
                <a:gd name="connsiteY98" fmla="*/ 1349 h 10214"/>
                <a:gd name="connsiteX99" fmla="*/ 6027 w 12203"/>
                <a:gd name="connsiteY99" fmla="*/ 1263 h 10214"/>
                <a:gd name="connsiteX100" fmla="*/ 6371 w 12203"/>
                <a:gd name="connsiteY100" fmla="*/ 1263 h 10214"/>
                <a:gd name="connsiteX101" fmla="*/ 6371 w 12203"/>
                <a:gd name="connsiteY101" fmla="*/ 1202 h 10214"/>
                <a:gd name="connsiteX102" fmla="*/ 6452 w 12203"/>
                <a:gd name="connsiteY102" fmla="*/ 1202 h 10214"/>
                <a:gd name="connsiteX103" fmla="*/ 6452 w 12203"/>
                <a:gd name="connsiteY103" fmla="*/ 1167 h 10214"/>
                <a:gd name="connsiteX104" fmla="*/ 7354 w 12203"/>
                <a:gd name="connsiteY104" fmla="*/ 1167 h 10214"/>
                <a:gd name="connsiteX105" fmla="*/ 7354 w 12203"/>
                <a:gd name="connsiteY105" fmla="*/ 1063 h 10214"/>
                <a:gd name="connsiteX106" fmla="*/ 7445 w 12203"/>
                <a:gd name="connsiteY106" fmla="*/ 1063 h 10214"/>
                <a:gd name="connsiteX107" fmla="*/ 7445 w 12203"/>
                <a:gd name="connsiteY107" fmla="*/ 977 h 10214"/>
                <a:gd name="connsiteX108" fmla="*/ 7779 w 12203"/>
                <a:gd name="connsiteY108" fmla="*/ 977 h 10214"/>
                <a:gd name="connsiteX109" fmla="*/ 7779 w 12203"/>
                <a:gd name="connsiteY109" fmla="*/ 916 h 10214"/>
                <a:gd name="connsiteX110" fmla="*/ 7828 w 12203"/>
                <a:gd name="connsiteY110" fmla="*/ 916 h 10214"/>
                <a:gd name="connsiteX111" fmla="*/ 7828 w 12203"/>
                <a:gd name="connsiteY111" fmla="*/ 769 h 10214"/>
                <a:gd name="connsiteX112" fmla="*/ 7928 w 12203"/>
                <a:gd name="connsiteY112" fmla="*/ 769 h 10214"/>
                <a:gd name="connsiteX113" fmla="*/ 7928 w 12203"/>
                <a:gd name="connsiteY113" fmla="*/ 673 h 10214"/>
                <a:gd name="connsiteX114" fmla="*/ 8290 w 12203"/>
                <a:gd name="connsiteY114" fmla="*/ 673 h 10214"/>
                <a:gd name="connsiteX115" fmla="*/ 8290 w 12203"/>
                <a:gd name="connsiteY115" fmla="*/ 630 h 10214"/>
                <a:gd name="connsiteX116" fmla="*/ 8352 w 12203"/>
                <a:gd name="connsiteY116" fmla="*/ 630 h 10214"/>
                <a:gd name="connsiteX117" fmla="*/ 8352 w 12203"/>
                <a:gd name="connsiteY117" fmla="*/ 509 h 10214"/>
                <a:gd name="connsiteX118" fmla="*/ 8686 w 12203"/>
                <a:gd name="connsiteY118" fmla="*/ 509 h 10214"/>
                <a:gd name="connsiteX119" fmla="*/ 8686 w 12203"/>
                <a:gd name="connsiteY119" fmla="*/ 439 h 10214"/>
                <a:gd name="connsiteX120" fmla="*/ 8717 w 12203"/>
                <a:gd name="connsiteY120" fmla="*/ 439 h 10214"/>
                <a:gd name="connsiteX121" fmla="*/ 8717 w 12203"/>
                <a:gd name="connsiteY121" fmla="*/ 379 h 10214"/>
                <a:gd name="connsiteX122" fmla="*/ 9184 w 12203"/>
                <a:gd name="connsiteY122" fmla="*/ 379 h 10214"/>
                <a:gd name="connsiteX123" fmla="*/ 9184 w 12203"/>
                <a:gd name="connsiteY123" fmla="*/ 275 h 10214"/>
                <a:gd name="connsiteX124" fmla="*/ 9486 w 12203"/>
                <a:gd name="connsiteY124" fmla="*/ 275 h 10214"/>
                <a:gd name="connsiteX125" fmla="*/ 9486 w 12203"/>
                <a:gd name="connsiteY125" fmla="*/ 214 h 10214"/>
                <a:gd name="connsiteX126" fmla="*/ 10306 w 12203"/>
                <a:gd name="connsiteY126" fmla="*/ 390 h 10214"/>
                <a:gd name="connsiteX127" fmla="*/ 10311 w 12203"/>
                <a:gd name="connsiteY127" fmla="*/ 244 h 10214"/>
                <a:gd name="connsiteX128" fmla="*/ 11423 w 12203"/>
                <a:gd name="connsiteY128" fmla="*/ 277 h 10214"/>
                <a:gd name="connsiteX129" fmla="*/ 11428 w 12203"/>
                <a:gd name="connsiteY129" fmla="*/ 188 h 10214"/>
                <a:gd name="connsiteX130" fmla="*/ 12203 w 12203"/>
                <a:gd name="connsiteY130" fmla="*/ 187 h 10214"/>
                <a:gd name="connsiteX131" fmla="*/ 12197 w 12203"/>
                <a:gd name="connsiteY131" fmla="*/ 0 h 10214"/>
                <a:gd name="connsiteX0" fmla="*/ 0 w 12203"/>
                <a:gd name="connsiteY0" fmla="*/ 10214 h 10214"/>
                <a:gd name="connsiteX1" fmla="*/ 451 w 12203"/>
                <a:gd name="connsiteY1" fmla="*/ 10214 h 10214"/>
                <a:gd name="connsiteX2" fmla="*/ 451 w 12203"/>
                <a:gd name="connsiteY2" fmla="*/ 10093 h 10214"/>
                <a:gd name="connsiteX3" fmla="*/ 912 w 12203"/>
                <a:gd name="connsiteY3" fmla="*/ 10093 h 10214"/>
                <a:gd name="connsiteX4" fmla="*/ 912 w 12203"/>
                <a:gd name="connsiteY4" fmla="*/ 9616 h 10214"/>
                <a:gd name="connsiteX5" fmla="*/ 925 w 12203"/>
                <a:gd name="connsiteY5" fmla="*/ 9616 h 10214"/>
                <a:gd name="connsiteX6" fmla="*/ 925 w 12203"/>
                <a:gd name="connsiteY6" fmla="*/ 8715 h 10214"/>
                <a:gd name="connsiteX7" fmla="*/ 949 w 12203"/>
                <a:gd name="connsiteY7" fmla="*/ 8715 h 10214"/>
                <a:gd name="connsiteX8" fmla="*/ 949 w 12203"/>
                <a:gd name="connsiteY8" fmla="*/ 8386 h 10214"/>
                <a:gd name="connsiteX9" fmla="*/ 998 w 12203"/>
                <a:gd name="connsiteY9" fmla="*/ 8386 h 10214"/>
                <a:gd name="connsiteX10" fmla="*/ 998 w 12203"/>
                <a:gd name="connsiteY10" fmla="*/ 8221 h 10214"/>
                <a:gd name="connsiteX11" fmla="*/ 1228 w 12203"/>
                <a:gd name="connsiteY11" fmla="*/ 8221 h 10214"/>
                <a:gd name="connsiteX12" fmla="*/ 1228 w 12203"/>
                <a:gd name="connsiteY12" fmla="*/ 8134 h 10214"/>
                <a:gd name="connsiteX13" fmla="*/ 1356 w 12203"/>
                <a:gd name="connsiteY13" fmla="*/ 8134 h 10214"/>
                <a:gd name="connsiteX14" fmla="*/ 1356 w 12203"/>
                <a:gd name="connsiteY14" fmla="*/ 7684 h 10214"/>
                <a:gd name="connsiteX15" fmla="*/ 1405 w 12203"/>
                <a:gd name="connsiteY15" fmla="*/ 7684 h 10214"/>
                <a:gd name="connsiteX16" fmla="*/ 1405 w 12203"/>
                <a:gd name="connsiteY16" fmla="*/ 7008 h 10214"/>
                <a:gd name="connsiteX17" fmla="*/ 1431 w 12203"/>
                <a:gd name="connsiteY17" fmla="*/ 7008 h 10214"/>
                <a:gd name="connsiteX18" fmla="*/ 1431 w 12203"/>
                <a:gd name="connsiteY18" fmla="*/ 6904 h 10214"/>
                <a:gd name="connsiteX19" fmla="*/ 1788 w 12203"/>
                <a:gd name="connsiteY19" fmla="*/ 6904 h 10214"/>
                <a:gd name="connsiteX20" fmla="*/ 1788 w 12203"/>
                <a:gd name="connsiteY20" fmla="*/ 6618 h 10214"/>
                <a:gd name="connsiteX21" fmla="*/ 1838 w 12203"/>
                <a:gd name="connsiteY21" fmla="*/ 6618 h 10214"/>
                <a:gd name="connsiteX22" fmla="*/ 1838 w 12203"/>
                <a:gd name="connsiteY22" fmla="*/ 6306 h 10214"/>
                <a:gd name="connsiteX23" fmla="*/ 1874 w 12203"/>
                <a:gd name="connsiteY23" fmla="*/ 6306 h 10214"/>
                <a:gd name="connsiteX24" fmla="*/ 1874 w 12203"/>
                <a:gd name="connsiteY24" fmla="*/ 6081 h 10214"/>
                <a:gd name="connsiteX25" fmla="*/ 1900 w 12203"/>
                <a:gd name="connsiteY25" fmla="*/ 6081 h 10214"/>
                <a:gd name="connsiteX26" fmla="*/ 1900 w 12203"/>
                <a:gd name="connsiteY26" fmla="*/ 5873 h 10214"/>
                <a:gd name="connsiteX27" fmla="*/ 1937 w 12203"/>
                <a:gd name="connsiteY27" fmla="*/ 5873 h 10214"/>
                <a:gd name="connsiteX28" fmla="*/ 1937 w 12203"/>
                <a:gd name="connsiteY28" fmla="*/ 5829 h 10214"/>
                <a:gd name="connsiteX29" fmla="*/ 2028 w 12203"/>
                <a:gd name="connsiteY29" fmla="*/ 5829 h 10214"/>
                <a:gd name="connsiteX30" fmla="*/ 2028 w 12203"/>
                <a:gd name="connsiteY30" fmla="*/ 5751 h 10214"/>
                <a:gd name="connsiteX31" fmla="*/ 2271 w 12203"/>
                <a:gd name="connsiteY31" fmla="*/ 5751 h 10214"/>
                <a:gd name="connsiteX32" fmla="*/ 2271 w 12203"/>
                <a:gd name="connsiteY32" fmla="*/ 5604 h 10214"/>
                <a:gd name="connsiteX33" fmla="*/ 2294 w 12203"/>
                <a:gd name="connsiteY33" fmla="*/ 5604 h 10214"/>
                <a:gd name="connsiteX34" fmla="*/ 2294 w 12203"/>
                <a:gd name="connsiteY34" fmla="*/ 5465 h 10214"/>
                <a:gd name="connsiteX35" fmla="*/ 2320 w 12203"/>
                <a:gd name="connsiteY35" fmla="*/ 5465 h 10214"/>
                <a:gd name="connsiteX36" fmla="*/ 2320 w 12203"/>
                <a:gd name="connsiteY36" fmla="*/ 5257 h 10214"/>
                <a:gd name="connsiteX37" fmla="*/ 2338 w 12203"/>
                <a:gd name="connsiteY37" fmla="*/ 5257 h 10214"/>
                <a:gd name="connsiteX38" fmla="*/ 2338 w 12203"/>
                <a:gd name="connsiteY38" fmla="*/ 5093 h 10214"/>
                <a:gd name="connsiteX39" fmla="*/ 2362 w 12203"/>
                <a:gd name="connsiteY39" fmla="*/ 5093 h 10214"/>
                <a:gd name="connsiteX40" fmla="*/ 2362 w 12203"/>
                <a:gd name="connsiteY40" fmla="*/ 4885 h 10214"/>
                <a:gd name="connsiteX41" fmla="*/ 2393 w 12203"/>
                <a:gd name="connsiteY41" fmla="*/ 4885 h 10214"/>
                <a:gd name="connsiteX42" fmla="*/ 2393 w 12203"/>
                <a:gd name="connsiteY42" fmla="*/ 4824 h 10214"/>
                <a:gd name="connsiteX43" fmla="*/ 2690 w 12203"/>
                <a:gd name="connsiteY43" fmla="*/ 4824 h 10214"/>
                <a:gd name="connsiteX44" fmla="*/ 2690 w 12203"/>
                <a:gd name="connsiteY44" fmla="*/ 4720 h 10214"/>
                <a:gd name="connsiteX45" fmla="*/ 2750 w 12203"/>
                <a:gd name="connsiteY45" fmla="*/ 4720 h 10214"/>
                <a:gd name="connsiteX46" fmla="*/ 2750 w 12203"/>
                <a:gd name="connsiteY46" fmla="*/ 4616 h 10214"/>
                <a:gd name="connsiteX47" fmla="*/ 2782 w 12203"/>
                <a:gd name="connsiteY47" fmla="*/ 4616 h 10214"/>
                <a:gd name="connsiteX48" fmla="*/ 2782 w 12203"/>
                <a:gd name="connsiteY48" fmla="*/ 4521 h 10214"/>
                <a:gd name="connsiteX49" fmla="*/ 2808 w 12203"/>
                <a:gd name="connsiteY49" fmla="*/ 4521 h 10214"/>
                <a:gd name="connsiteX50" fmla="*/ 2808 w 12203"/>
                <a:gd name="connsiteY50" fmla="*/ 4391 h 10214"/>
                <a:gd name="connsiteX51" fmla="*/ 2881 w 12203"/>
                <a:gd name="connsiteY51" fmla="*/ 4391 h 10214"/>
                <a:gd name="connsiteX52" fmla="*/ 2881 w 12203"/>
                <a:gd name="connsiteY52" fmla="*/ 4252 h 10214"/>
                <a:gd name="connsiteX53" fmla="*/ 3152 w 12203"/>
                <a:gd name="connsiteY53" fmla="*/ 4252 h 10214"/>
                <a:gd name="connsiteX54" fmla="*/ 3152 w 12203"/>
                <a:gd name="connsiteY54" fmla="*/ 4165 h 10214"/>
                <a:gd name="connsiteX55" fmla="*/ 3233 w 12203"/>
                <a:gd name="connsiteY55" fmla="*/ 4165 h 10214"/>
                <a:gd name="connsiteX56" fmla="*/ 3233 w 12203"/>
                <a:gd name="connsiteY56" fmla="*/ 4105 h 10214"/>
                <a:gd name="connsiteX57" fmla="*/ 3256 w 12203"/>
                <a:gd name="connsiteY57" fmla="*/ 4105 h 10214"/>
                <a:gd name="connsiteX58" fmla="*/ 3256 w 12203"/>
                <a:gd name="connsiteY58" fmla="*/ 3923 h 10214"/>
                <a:gd name="connsiteX59" fmla="*/ 3332 w 12203"/>
                <a:gd name="connsiteY59" fmla="*/ 3923 h 10214"/>
                <a:gd name="connsiteX60" fmla="*/ 3332 w 12203"/>
                <a:gd name="connsiteY60" fmla="*/ 3836 h 10214"/>
                <a:gd name="connsiteX61" fmla="*/ 3621 w 12203"/>
                <a:gd name="connsiteY61" fmla="*/ 3836 h 10214"/>
                <a:gd name="connsiteX62" fmla="*/ 3621 w 12203"/>
                <a:gd name="connsiteY62" fmla="*/ 3776 h 10214"/>
                <a:gd name="connsiteX63" fmla="*/ 3644 w 12203"/>
                <a:gd name="connsiteY63" fmla="*/ 3776 h 10214"/>
                <a:gd name="connsiteX64" fmla="*/ 3644 w 12203"/>
                <a:gd name="connsiteY64" fmla="*/ 3698 h 10214"/>
                <a:gd name="connsiteX65" fmla="*/ 3689 w 12203"/>
                <a:gd name="connsiteY65" fmla="*/ 3698 h 10214"/>
                <a:gd name="connsiteX66" fmla="*/ 3689 w 12203"/>
                <a:gd name="connsiteY66" fmla="*/ 3238 h 10214"/>
                <a:gd name="connsiteX67" fmla="*/ 3720 w 12203"/>
                <a:gd name="connsiteY67" fmla="*/ 3238 h 10214"/>
                <a:gd name="connsiteX68" fmla="*/ 3720 w 12203"/>
                <a:gd name="connsiteY68" fmla="*/ 3100 h 10214"/>
                <a:gd name="connsiteX69" fmla="*/ 3757 w 12203"/>
                <a:gd name="connsiteY69" fmla="*/ 3100 h 10214"/>
                <a:gd name="connsiteX70" fmla="*/ 3757 w 12203"/>
                <a:gd name="connsiteY70" fmla="*/ 2952 h 10214"/>
                <a:gd name="connsiteX71" fmla="*/ 4077 w 12203"/>
                <a:gd name="connsiteY71" fmla="*/ 2952 h 10214"/>
                <a:gd name="connsiteX72" fmla="*/ 4077 w 12203"/>
                <a:gd name="connsiteY72" fmla="*/ 2892 h 10214"/>
                <a:gd name="connsiteX73" fmla="*/ 4121 w 12203"/>
                <a:gd name="connsiteY73" fmla="*/ 2892 h 10214"/>
                <a:gd name="connsiteX74" fmla="*/ 4121 w 12203"/>
                <a:gd name="connsiteY74" fmla="*/ 2788 h 10214"/>
                <a:gd name="connsiteX75" fmla="*/ 4150 w 12203"/>
                <a:gd name="connsiteY75" fmla="*/ 2788 h 10214"/>
                <a:gd name="connsiteX76" fmla="*/ 4150 w 12203"/>
                <a:gd name="connsiteY76" fmla="*/ 2666 h 10214"/>
                <a:gd name="connsiteX77" fmla="*/ 4181 w 12203"/>
                <a:gd name="connsiteY77" fmla="*/ 2666 h 10214"/>
                <a:gd name="connsiteX78" fmla="*/ 4181 w 12203"/>
                <a:gd name="connsiteY78" fmla="*/ 2580 h 10214"/>
                <a:gd name="connsiteX79" fmla="*/ 4213 w 12203"/>
                <a:gd name="connsiteY79" fmla="*/ 2580 h 10214"/>
                <a:gd name="connsiteX80" fmla="*/ 4213 w 12203"/>
                <a:gd name="connsiteY80" fmla="*/ 2502 h 10214"/>
                <a:gd name="connsiteX81" fmla="*/ 4330 w 12203"/>
                <a:gd name="connsiteY81" fmla="*/ 2502 h 10214"/>
                <a:gd name="connsiteX82" fmla="*/ 4330 w 12203"/>
                <a:gd name="connsiteY82" fmla="*/ 2441 h 10214"/>
                <a:gd name="connsiteX83" fmla="*/ 4559 w 12203"/>
                <a:gd name="connsiteY83" fmla="*/ 2441 h 10214"/>
                <a:gd name="connsiteX84" fmla="*/ 4559 w 12203"/>
                <a:gd name="connsiteY84" fmla="*/ 2337 h 10214"/>
                <a:gd name="connsiteX85" fmla="*/ 4619 w 12203"/>
                <a:gd name="connsiteY85" fmla="*/ 2337 h 10214"/>
                <a:gd name="connsiteX86" fmla="*/ 4619 w 12203"/>
                <a:gd name="connsiteY86" fmla="*/ 2190 h 10214"/>
                <a:gd name="connsiteX87" fmla="*/ 4651 w 12203"/>
                <a:gd name="connsiteY87" fmla="*/ 2190 h 10214"/>
                <a:gd name="connsiteX88" fmla="*/ 4651 w 12203"/>
                <a:gd name="connsiteY88" fmla="*/ 2054 h 10214"/>
                <a:gd name="connsiteX89" fmla="*/ 5033 w 12203"/>
                <a:gd name="connsiteY89" fmla="*/ 2076 h 10214"/>
                <a:gd name="connsiteX90" fmla="*/ 5037 w 12203"/>
                <a:gd name="connsiteY90" fmla="*/ 1888 h 10214"/>
                <a:gd name="connsiteX91" fmla="*/ 5274 w 12203"/>
                <a:gd name="connsiteY91" fmla="*/ 1877 h 10214"/>
                <a:gd name="connsiteX92" fmla="*/ 5282 w 12203"/>
                <a:gd name="connsiteY92" fmla="*/ 1750 h 10214"/>
                <a:gd name="connsiteX93" fmla="*/ 5554 w 12203"/>
                <a:gd name="connsiteY93" fmla="*/ 1750 h 10214"/>
                <a:gd name="connsiteX94" fmla="*/ 5567 w 12203"/>
                <a:gd name="connsiteY94" fmla="*/ 1635 h 10214"/>
                <a:gd name="connsiteX95" fmla="*/ 5627 w 12203"/>
                <a:gd name="connsiteY95" fmla="*/ 1590 h 10214"/>
                <a:gd name="connsiteX96" fmla="*/ 5614 w 12203"/>
                <a:gd name="connsiteY96" fmla="*/ 1337 h 10214"/>
                <a:gd name="connsiteX97" fmla="*/ 5978 w 12203"/>
                <a:gd name="connsiteY97" fmla="*/ 1349 h 10214"/>
                <a:gd name="connsiteX98" fmla="*/ 6027 w 12203"/>
                <a:gd name="connsiteY98" fmla="*/ 1349 h 10214"/>
                <a:gd name="connsiteX99" fmla="*/ 6027 w 12203"/>
                <a:gd name="connsiteY99" fmla="*/ 1263 h 10214"/>
                <a:gd name="connsiteX100" fmla="*/ 6371 w 12203"/>
                <a:gd name="connsiteY100" fmla="*/ 1263 h 10214"/>
                <a:gd name="connsiteX101" fmla="*/ 6371 w 12203"/>
                <a:gd name="connsiteY101" fmla="*/ 1202 h 10214"/>
                <a:gd name="connsiteX102" fmla="*/ 6452 w 12203"/>
                <a:gd name="connsiteY102" fmla="*/ 1202 h 10214"/>
                <a:gd name="connsiteX103" fmla="*/ 6452 w 12203"/>
                <a:gd name="connsiteY103" fmla="*/ 1167 h 10214"/>
                <a:gd name="connsiteX104" fmla="*/ 7354 w 12203"/>
                <a:gd name="connsiteY104" fmla="*/ 1167 h 10214"/>
                <a:gd name="connsiteX105" fmla="*/ 7354 w 12203"/>
                <a:gd name="connsiteY105" fmla="*/ 1063 h 10214"/>
                <a:gd name="connsiteX106" fmla="*/ 7445 w 12203"/>
                <a:gd name="connsiteY106" fmla="*/ 1063 h 10214"/>
                <a:gd name="connsiteX107" fmla="*/ 7445 w 12203"/>
                <a:gd name="connsiteY107" fmla="*/ 977 h 10214"/>
                <a:gd name="connsiteX108" fmla="*/ 7779 w 12203"/>
                <a:gd name="connsiteY108" fmla="*/ 977 h 10214"/>
                <a:gd name="connsiteX109" fmla="*/ 7779 w 12203"/>
                <a:gd name="connsiteY109" fmla="*/ 916 h 10214"/>
                <a:gd name="connsiteX110" fmla="*/ 7828 w 12203"/>
                <a:gd name="connsiteY110" fmla="*/ 916 h 10214"/>
                <a:gd name="connsiteX111" fmla="*/ 7828 w 12203"/>
                <a:gd name="connsiteY111" fmla="*/ 769 h 10214"/>
                <a:gd name="connsiteX112" fmla="*/ 7928 w 12203"/>
                <a:gd name="connsiteY112" fmla="*/ 769 h 10214"/>
                <a:gd name="connsiteX113" fmla="*/ 7928 w 12203"/>
                <a:gd name="connsiteY113" fmla="*/ 673 h 10214"/>
                <a:gd name="connsiteX114" fmla="*/ 8290 w 12203"/>
                <a:gd name="connsiteY114" fmla="*/ 673 h 10214"/>
                <a:gd name="connsiteX115" fmla="*/ 8290 w 12203"/>
                <a:gd name="connsiteY115" fmla="*/ 630 h 10214"/>
                <a:gd name="connsiteX116" fmla="*/ 8352 w 12203"/>
                <a:gd name="connsiteY116" fmla="*/ 630 h 10214"/>
                <a:gd name="connsiteX117" fmla="*/ 8352 w 12203"/>
                <a:gd name="connsiteY117" fmla="*/ 509 h 10214"/>
                <a:gd name="connsiteX118" fmla="*/ 8686 w 12203"/>
                <a:gd name="connsiteY118" fmla="*/ 509 h 10214"/>
                <a:gd name="connsiteX119" fmla="*/ 8686 w 12203"/>
                <a:gd name="connsiteY119" fmla="*/ 439 h 10214"/>
                <a:gd name="connsiteX120" fmla="*/ 8717 w 12203"/>
                <a:gd name="connsiteY120" fmla="*/ 439 h 10214"/>
                <a:gd name="connsiteX121" fmla="*/ 8717 w 12203"/>
                <a:gd name="connsiteY121" fmla="*/ 379 h 10214"/>
                <a:gd name="connsiteX122" fmla="*/ 9184 w 12203"/>
                <a:gd name="connsiteY122" fmla="*/ 379 h 10214"/>
                <a:gd name="connsiteX123" fmla="*/ 9184 w 12203"/>
                <a:gd name="connsiteY123" fmla="*/ 275 h 10214"/>
                <a:gd name="connsiteX124" fmla="*/ 9486 w 12203"/>
                <a:gd name="connsiteY124" fmla="*/ 275 h 10214"/>
                <a:gd name="connsiteX125" fmla="*/ 9486 w 12203"/>
                <a:gd name="connsiteY125" fmla="*/ 214 h 10214"/>
                <a:gd name="connsiteX126" fmla="*/ 10306 w 12203"/>
                <a:gd name="connsiteY126" fmla="*/ 390 h 10214"/>
                <a:gd name="connsiteX127" fmla="*/ 10311 w 12203"/>
                <a:gd name="connsiteY127" fmla="*/ 244 h 10214"/>
                <a:gd name="connsiteX128" fmla="*/ 11423 w 12203"/>
                <a:gd name="connsiteY128" fmla="*/ 277 h 10214"/>
                <a:gd name="connsiteX129" fmla="*/ 11428 w 12203"/>
                <a:gd name="connsiteY129" fmla="*/ 188 h 10214"/>
                <a:gd name="connsiteX130" fmla="*/ 12203 w 12203"/>
                <a:gd name="connsiteY130" fmla="*/ 187 h 10214"/>
                <a:gd name="connsiteX131" fmla="*/ 12197 w 12203"/>
                <a:gd name="connsiteY131" fmla="*/ 0 h 10214"/>
                <a:gd name="connsiteX0" fmla="*/ 0 w 12203"/>
                <a:gd name="connsiteY0" fmla="*/ 10214 h 10214"/>
                <a:gd name="connsiteX1" fmla="*/ 451 w 12203"/>
                <a:gd name="connsiteY1" fmla="*/ 10214 h 10214"/>
                <a:gd name="connsiteX2" fmla="*/ 451 w 12203"/>
                <a:gd name="connsiteY2" fmla="*/ 10093 h 10214"/>
                <a:gd name="connsiteX3" fmla="*/ 912 w 12203"/>
                <a:gd name="connsiteY3" fmla="*/ 10093 h 10214"/>
                <a:gd name="connsiteX4" fmla="*/ 912 w 12203"/>
                <a:gd name="connsiteY4" fmla="*/ 9616 h 10214"/>
                <a:gd name="connsiteX5" fmla="*/ 925 w 12203"/>
                <a:gd name="connsiteY5" fmla="*/ 9616 h 10214"/>
                <a:gd name="connsiteX6" fmla="*/ 925 w 12203"/>
                <a:gd name="connsiteY6" fmla="*/ 8715 h 10214"/>
                <a:gd name="connsiteX7" fmla="*/ 949 w 12203"/>
                <a:gd name="connsiteY7" fmla="*/ 8715 h 10214"/>
                <a:gd name="connsiteX8" fmla="*/ 949 w 12203"/>
                <a:gd name="connsiteY8" fmla="*/ 8386 h 10214"/>
                <a:gd name="connsiteX9" fmla="*/ 998 w 12203"/>
                <a:gd name="connsiteY9" fmla="*/ 8386 h 10214"/>
                <a:gd name="connsiteX10" fmla="*/ 998 w 12203"/>
                <a:gd name="connsiteY10" fmla="*/ 8221 h 10214"/>
                <a:gd name="connsiteX11" fmla="*/ 1228 w 12203"/>
                <a:gd name="connsiteY11" fmla="*/ 8221 h 10214"/>
                <a:gd name="connsiteX12" fmla="*/ 1228 w 12203"/>
                <a:gd name="connsiteY12" fmla="*/ 8134 h 10214"/>
                <a:gd name="connsiteX13" fmla="*/ 1356 w 12203"/>
                <a:gd name="connsiteY13" fmla="*/ 8134 h 10214"/>
                <a:gd name="connsiteX14" fmla="*/ 1356 w 12203"/>
                <a:gd name="connsiteY14" fmla="*/ 7684 h 10214"/>
                <a:gd name="connsiteX15" fmla="*/ 1405 w 12203"/>
                <a:gd name="connsiteY15" fmla="*/ 7684 h 10214"/>
                <a:gd name="connsiteX16" fmla="*/ 1405 w 12203"/>
                <a:gd name="connsiteY16" fmla="*/ 7008 h 10214"/>
                <a:gd name="connsiteX17" fmla="*/ 1431 w 12203"/>
                <a:gd name="connsiteY17" fmla="*/ 7008 h 10214"/>
                <a:gd name="connsiteX18" fmla="*/ 1431 w 12203"/>
                <a:gd name="connsiteY18" fmla="*/ 6904 h 10214"/>
                <a:gd name="connsiteX19" fmla="*/ 1788 w 12203"/>
                <a:gd name="connsiteY19" fmla="*/ 6904 h 10214"/>
                <a:gd name="connsiteX20" fmla="*/ 1788 w 12203"/>
                <a:gd name="connsiteY20" fmla="*/ 6618 h 10214"/>
                <a:gd name="connsiteX21" fmla="*/ 1838 w 12203"/>
                <a:gd name="connsiteY21" fmla="*/ 6618 h 10214"/>
                <a:gd name="connsiteX22" fmla="*/ 1838 w 12203"/>
                <a:gd name="connsiteY22" fmla="*/ 6306 h 10214"/>
                <a:gd name="connsiteX23" fmla="*/ 1874 w 12203"/>
                <a:gd name="connsiteY23" fmla="*/ 6306 h 10214"/>
                <a:gd name="connsiteX24" fmla="*/ 1874 w 12203"/>
                <a:gd name="connsiteY24" fmla="*/ 6081 h 10214"/>
                <a:gd name="connsiteX25" fmla="*/ 1900 w 12203"/>
                <a:gd name="connsiteY25" fmla="*/ 6081 h 10214"/>
                <a:gd name="connsiteX26" fmla="*/ 1900 w 12203"/>
                <a:gd name="connsiteY26" fmla="*/ 5873 h 10214"/>
                <a:gd name="connsiteX27" fmla="*/ 1937 w 12203"/>
                <a:gd name="connsiteY27" fmla="*/ 5873 h 10214"/>
                <a:gd name="connsiteX28" fmla="*/ 1937 w 12203"/>
                <a:gd name="connsiteY28" fmla="*/ 5829 h 10214"/>
                <a:gd name="connsiteX29" fmla="*/ 2028 w 12203"/>
                <a:gd name="connsiteY29" fmla="*/ 5829 h 10214"/>
                <a:gd name="connsiteX30" fmla="*/ 2028 w 12203"/>
                <a:gd name="connsiteY30" fmla="*/ 5751 h 10214"/>
                <a:gd name="connsiteX31" fmla="*/ 2271 w 12203"/>
                <a:gd name="connsiteY31" fmla="*/ 5751 h 10214"/>
                <a:gd name="connsiteX32" fmla="*/ 2271 w 12203"/>
                <a:gd name="connsiteY32" fmla="*/ 5604 h 10214"/>
                <a:gd name="connsiteX33" fmla="*/ 2294 w 12203"/>
                <a:gd name="connsiteY33" fmla="*/ 5604 h 10214"/>
                <a:gd name="connsiteX34" fmla="*/ 2294 w 12203"/>
                <a:gd name="connsiteY34" fmla="*/ 5465 h 10214"/>
                <a:gd name="connsiteX35" fmla="*/ 2320 w 12203"/>
                <a:gd name="connsiteY35" fmla="*/ 5465 h 10214"/>
                <a:gd name="connsiteX36" fmla="*/ 2320 w 12203"/>
                <a:gd name="connsiteY36" fmla="*/ 5257 h 10214"/>
                <a:gd name="connsiteX37" fmla="*/ 2338 w 12203"/>
                <a:gd name="connsiteY37" fmla="*/ 5257 h 10214"/>
                <a:gd name="connsiteX38" fmla="*/ 2338 w 12203"/>
                <a:gd name="connsiteY38" fmla="*/ 5093 h 10214"/>
                <a:gd name="connsiteX39" fmla="*/ 2362 w 12203"/>
                <a:gd name="connsiteY39" fmla="*/ 5093 h 10214"/>
                <a:gd name="connsiteX40" fmla="*/ 2362 w 12203"/>
                <a:gd name="connsiteY40" fmla="*/ 4885 h 10214"/>
                <a:gd name="connsiteX41" fmla="*/ 2393 w 12203"/>
                <a:gd name="connsiteY41" fmla="*/ 4885 h 10214"/>
                <a:gd name="connsiteX42" fmla="*/ 2393 w 12203"/>
                <a:gd name="connsiteY42" fmla="*/ 4824 h 10214"/>
                <a:gd name="connsiteX43" fmla="*/ 2690 w 12203"/>
                <a:gd name="connsiteY43" fmla="*/ 4824 h 10214"/>
                <a:gd name="connsiteX44" fmla="*/ 2690 w 12203"/>
                <a:gd name="connsiteY44" fmla="*/ 4720 h 10214"/>
                <a:gd name="connsiteX45" fmla="*/ 2750 w 12203"/>
                <a:gd name="connsiteY45" fmla="*/ 4720 h 10214"/>
                <a:gd name="connsiteX46" fmla="*/ 2750 w 12203"/>
                <a:gd name="connsiteY46" fmla="*/ 4616 h 10214"/>
                <a:gd name="connsiteX47" fmla="*/ 2782 w 12203"/>
                <a:gd name="connsiteY47" fmla="*/ 4616 h 10214"/>
                <a:gd name="connsiteX48" fmla="*/ 2782 w 12203"/>
                <a:gd name="connsiteY48" fmla="*/ 4521 h 10214"/>
                <a:gd name="connsiteX49" fmla="*/ 2808 w 12203"/>
                <a:gd name="connsiteY49" fmla="*/ 4521 h 10214"/>
                <a:gd name="connsiteX50" fmla="*/ 2808 w 12203"/>
                <a:gd name="connsiteY50" fmla="*/ 4391 h 10214"/>
                <a:gd name="connsiteX51" fmla="*/ 2881 w 12203"/>
                <a:gd name="connsiteY51" fmla="*/ 4391 h 10214"/>
                <a:gd name="connsiteX52" fmla="*/ 2881 w 12203"/>
                <a:gd name="connsiteY52" fmla="*/ 4252 h 10214"/>
                <a:gd name="connsiteX53" fmla="*/ 3152 w 12203"/>
                <a:gd name="connsiteY53" fmla="*/ 4252 h 10214"/>
                <a:gd name="connsiteX54" fmla="*/ 3152 w 12203"/>
                <a:gd name="connsiteY54" fmla="*/ 4165 h 10214"/>
                <a:gd name="connsiteX55" fmla="*/ 3233 w 12203"/>
                <a:gd name="connsiteY55" fmla="*/ 4165 h 10214"/>
                <a:gd name="connsiteX56" fmla="*/ 3233 w 12203"/>
                <a:gd name="connsiteY56" fmla="*/ 4105 h 10214"/>
                <a:gd name="connsiteX57" fmla="*/ 3256 w 12203"/>
                <a:gd name="connsiteY57" fmla="*/ 4105 h 10214"/>
                <a:gd name="connsiteX58" fmla="*/ 3256 w 12203"/>
                <a:gd name="connsiteY58" fmla="*/ 3923 h 10214"/>
                <a:gd name="connsiteX59" fmla="*/ 3332 w 12203"/>
                <a:gd name="connsiteY59" fmla="*/ 3923 h 10214"/>
                <a:gd name="connsiteX60" fmla="*/ 3332 w 12203"/>
                <a:gd name="connsiteY60" fmla="*/ 3836 h 10214"/>
                <a:gd name="connsiteX61" fmla="*/ 3621 w 12203"/>
                <a:gd name="connsiteY61" fmla="*/ 3836 h 10214"/>
                <a:gd name="connsiteX62" fmla="*/ 3621 w 12203"/>
                <a:gd name="connsiteY62" fmla="*/ 3776 h 10214"/>
                <a:gd name="connsiteX63" fmla="*/ 3644 w 12203"/>
                <a:gd name="connsiteY63" fmla="*/ 3776 h 10214"/>
                <a:gd name="connsiteX64" fmla="*/ 3644 w 12203"/>
                <a:gd name="connsiteY64" fmla="*/ 3698 h 10214"/>
                <a:gd name="connsiteX65" fmla="*/ 3689 w 12203"/>
                <a:gd name="connsiteY65" fmla="*/ 3698 h 10214"/>
                <a:gd name="connsiteX66" fmla="*/ 3689 w 12203"/>
                <a:gd name="connsiteY66" fmla="*/ 3238 h 10214"/>
                <a:gd name="connsiteX67" fmla="*/ 3720 w 12203"/>
                <a:gd name="connsiteY67" fmla="*/ 3238 h 10214"/>
                <a:gd name="connsiteX68" fmla="*/ 3720 w 12203"/>
                <a:gd name="connsiteY68" fmla="*/ 3100 h 10214"/>
                <a:gd name="connsiteX69" fmla="*/ 3757 w 12203"/>
                <a:gd name="connsiteY69" fmla="*/ 3100 h 10214"/>
                <a:gd name="connsiteX70" fmla="*/ 3757 w 12203"/>
                <a:gd name="connsiteY70" fmla="*/ 2952 h 10214"/>
                <a:gd name="connsiteX71" fmla="*/ 4077 w 12203"/>
                <a:gd name="connsiteY71" fmla="*/ 2952 h 10214"/>
                <a:gd name="connsiteX72" fmla="*/ 4077 w 12203"/>
                <a:gd name="connsiteY72" fmla="*/ 2892 h 10214"/>
                <a:gd name="connsiteX73" fmla="*/ 4121 w 12203"/>
                <a:gd name="connsiteY73" fmla="*/ 2892 h 10214"/>
                <a:gd name="connsiteX74" fmla="*/ 4121 w 12203"/>
                <a:gd name="connsiteY74" fmla="*/ 2788 h 10214"/>
                <a:gd name="connsiteX75" fmla="*/ 4150 w 12203"/>
                <a:gd name="connsiteY75" fmla="*/ 2788 h 10214"/>
                <a:gd name="connsiteX76" fmla="*/ 4150 w 12203"/>
                <a:gd name="connsiteY76" fmla="*/ 2666 h 10214"/>
                <a:gd name="connsiteX77" fmla="*/ 4181 w 12203"/>
                <a:gd name="connsiteY77" fmla="*/ 2666 h 10214"/>
                <a:gd name="connsiteX78" fmla="*/ 4181 w 12203"/>
                <a:gd name="connsiteY78" fmla="*/ 2580 h 10214"/>
                <a:gd name="connsiteX79" fmla="*/ 4213 w 12203"/>
                <a:gd name="connsiteY79" fmla="*/ 2580 h 10214"/>
                <a:gd name="connsiteX80" fmla="*/ 4213 w 12203"/>
                <a:gd name="connsiteY80" fmla="*/ 2502 h 10214"/>
                <a:gd name="connsiteX81" fmla="*/ 4330 w 12203"/>
                <a:gd name="connsiteY81" fmla="*/ 2502 h 10214"/>
                <a:gd name="connsiteX82" fmla="*/ 4330 w 12203"/>
                <a:gd name="connsiteY82" fmla="*/ 2441 h 10214"/>
                <a:gd name="connsiteX83" fmla="*/ 4559 w 12203"/>
                <a:gd name="connsiteY83" fmla="*/ 2441 h 10214"/>
                <a:gd name="connsiteX84" fmla="*/ 4559 w 12203"/>
                <a:gd name="connsiteY84" fmla="*/ 2337 h 10214"/>
                <a:gd name="connsiteX85" fmla="*/ 4619 w 12203"/>
                <a:gd name="connsiteY85" fmla="*/ 2337 h 10214"/>
                <a:gd name="connsiteX86" fmla="*/ 4619 w 12203"/>
                <a:gd name="connsiteY86" fmla="*/ 2190 h 10214"/>
                <a:gd name="connsiteX87" fmla="*/ 4651 w 12203"/>
                <a:gd name="connsiteY87" fmla="*/ 2190 h 10214"/>
                <a:gd name="connsiteX88" fmla="*/ 4651 w 12203"/>
                <a:gd name="connsiteY88" fmla="*/ 2054 h 10214"/>
                <a:gd name="connsiteX89" fmla="*/ 5033 w 12203"/>
                <a:gd name="connsiteY89" fmla="*/ 2076 h 10214"/>
                <a:gd name="connsiteX90" fmla="*/ 5037 w 12203"/>
                <a:gd name="connsiteY90" fmla="*/ 1888 h 10214"/>
                <a:gd name="connsiteX91" fmla="*/ 5274 w 12203"/>
                <a:gd name="connsiteY91" fmla="*/ 1877 h 10214"/>
                <a:gd name="connsiteX92" fmla="*/ 5282 w 12203"/>
                <a:gd name="connsiteY92" fmla="*/ 1750 h 10214"/>
                <a:gd name="connsiteX93" fmla="*/ 5554 w 12203"/>
                <a:gd name="connsiteY93" fmla="*/ 1750 h 10214"/>
                <a:gd name="connsiteX94" fmla="*/ 5567 w 12203"/>
                <a:gd name="connsiteY94" fmla="*/ 1635 h 10214"/>
                <a:gd name="connsiteX95" fmla="*/ 5627 w 12203"/>
                <a:gd name="connsiteY95" fmla="*/ 1590 h 10214"/>
                <a:gd name="connsiteX96" fmla="*/ 5610 w 12203"/>
                <a:gd name="connsiteY96" fmla="*/ 1506 h 10214"/>
                <a:gd name="connsiteX97" fmla="*/ 5978 w 12203"/>
                <a:gd name="connsiteY97" fmla="*/ 1349 h 10214"/>
                <a:gd name="connsiteX98" fmla="*/ 6027 w 12203"/>
                <a:gd name="connsiteY98" fmla="*/ 1349 h 10214"/>
                <a:gd name="connsiteX99" fmla="*/ 6027 w 12203"/>
                <a:gd name="connsiteY99" fmla="*/ 1263 h 10214"/>
                <a:gd name="connsiteX100" fmla="*/ 6371 w 12203"/>
                <a:gd name="connsiteY100" fmla="*/ 1263 h 10214"/>
                <a:gd name="connsiteX101" fmla="*/ 6371 w 12203"/>
                <a:gd name="connsiteY101" fmla="*/ 1202 h 10214"/>
                <a:gd name="connsiteX102" fmla="*/ 6452 w 12203"/>
                <a:gd name="connsiteY102" fmla="*/ 1202 h 10214"/>
                <a:gd name="connsiteX103" fmla="*/ 6452 w 12203"/>
                <a:gd name="connsiteY103" fmla="*/ 1167 h 10214"/>
                <a:gd name="connsiteX104" fmla="*/ 7354 w 12203"/>
                <a:gd name="connsiteY104" fmla="*/ 1167 h 10214"/>
                <a:gd name="connsiteX105" fmla="*/ 7354 w 12203"/>
                <a:gd name="connsiteY105" fmla="*/ 1063 h 10214"/>
                <a:gd name="connsiteX106" fmla="*/ 7445 w 12203"/>
                <a:gd name="connsiteY106" fmla="*/ 1063 h 10214"/>
                <a:gd name="connsiteX107" fmla="*/ 7445 w 12203"/>
                <a:gd name="connsiteY107" fmla="*/ 977 h 10214"/>
                <a:gd name="connsiteX108" fmla="*/ 7779 w 12203"/>
                <a:gd name="connsiteY108" fmla="*/ 977 h 10214"/>
                <a:gd name="connsiteX109" fmla="*/ 7779 w 12203"/>
                <a:gd name="connsiteY109" fmla="*/ 916 h 10214"/>
                <a:gd name="connsiteX110" fmla="*/ 7828 w 12203"/>
                <a:gd name="connsiteY110" fmla="*/ 916 h 10214"/>
                <a:gd name="connsiteX111" fmla="*/ 7828 w 12203"/>
                <a:gd name="connsiteY111" fmla="*/ 769 h 10214"/>
                <a:gd name="connsiteX112" fmla="*/ 7928 w 12203"/>
                <a:gd name="connsiteY112" fmla="*/ 769 h 10214"/>
                <a:gd name="connsiteX113" fmla="*/ 7928 w 12203"/>
                <a:gd name="connsiteY113" fmla="*/ 673 h 10214"/>
                <a:gd name="connsiteX114" fmla="*/ 8290 w 12203"/>
                <a:gd name="connsiteY114" fmla="*/ 673 h 10214"/>
                <a:gd name="connsiteX115" fmla="*/ 8290 w 12203"/>
                <a:gd name="connsiteY115" fmla="*/ 630 h 10214"/>
                <a:gd name="connsiteX116" fmla="*/ 8352 w 12203"/>
                <a:gd name="connsiteY116" fmla="*/ 630 h 10214"/>
                <a:gd name="connsiteX117" fmla="*/ 8352 w 12203"/>
                <a:gd name="connsiteY117" fmla="*/ 509 h 10214"/>
                <a:gd name="connsiteX118" fmla="*/ 8686 w 12203"/>
                <a:gd name="connsiteY118" fmla="*/ 509 h 10214"/>
                <a:gd name="connsiteX119" fmla="*/ 8686 w 12203"/>
                <a:gd name="connsiteY119" fmla="*/ 439 h 10214"/>
                <a:gd name="connsiteX120" fmla="*/ 8717 w 12203"/>
                <a:gd name="connsiteY120" fmla="*/ 439 h 10214"/>
                <a:gd name="connsiteX121" fmla="*/ 8717 w 12203"/>
                <a:gd name="connsiteY121" fmla="*/ 379 h 10214"/>
                <a:gd name="connsiteX122" fmla="*/ 9184 w 12203"/>
                <a:gd name="connsiteY122" fmla="*/ 379 h 10214"/>
                <a:gd name="connsiteX123" fmla="*/ 9184 w 12203"/>
                <a:gd name="connsiteY123" fmla="*/ 275 h 10214"/>
                <a:gd name="connsiteX124" fmla="*/ 9486 w 12203"/>
                <a:gd name="connsiteY124" fmla="*/ 275 h 10214"/>
                <a:gd name="connsiteX125" fmla="*/ 9486 w 12203"/>
                <a:gd name="connsiteY125" fmla="*/ 214 h 10214"/>
                <a:gd name="connsiteX126" fmla="*/ 10306 w 12203"/>
                <a:gd name="connsiteY126" fmla="*/ 390 h 10214"/>
                <a:gd name="connsiteX127" fmla="*/ 10311 w 12203"/>
                <a:gd name="connsiteY127" fmla="*/ 244 h 10214"/>
                <a:gd name="connsiteX128" fmla="*/ 11423 w 12203"/>
                <a:gd name="connsiteY128" fmla="*/ 277 h 10214"/>
                <a:gd name="connsiteX129" fmla="*/ 11428 w 12203"/>
                <a:gd name="connsiteY129" fmla="*/ 188 h 10214"/>
                <a:gd name="connsiteX130" fmla="*/ 12203 w 12203"/>
                <a:gd name="connsiteY130" fmla="*/ 187 h 10214"/>
                <a:gd name="connsiteX131" fmla="*/ 12197 w 12203"/>
                <a:gd name="connsiteY131" fmla="*/ 0 h 10214"/>
                <a:gd name="connsiteX0" fmla="*/ 0 w 12203"/>
                <a:gd name="connsiteY0" fmla="*/ 10214 h 10214"/>
                <a:gd name="connsiteX1" fmla="*/ 451 w 12203"/>
                <a:gd name="connsiteY1" fmla="*/ 10214 h 10214"/>
                <a:gd name="connsiteX2" fmla="*/ 451 w 12203"/>
                <a:gd name="connsiteY2" fmla="*/ 10093 h 10214"/>
                <a:gd name="connsiteX3" fmla="*/ 912 w 12203"/>
                <a:gd name="connsiteY3" fmla="*/ 10093 h 10214"/>
                <a:gd name="connsiteX4" fmla="*/ 912 w 12203"/>
                <a:gd name="connsiteY4" fmla="*/ 9616 h 10214"/>
                <a:gd name="connsiteX5" fmla="*/ 925 w 12203"/>
                <a:gd name="connsiteY5" fmla="*/ 9616 h 10214"/>
                <a:gd name="connsiteX6" fmla="*/ 925 w 12203"/>
                <a:gd name="connsiteY6" fmla="*/ 8715 h 10214"/>
                <a:gd name="connsiteX7" fmla="*/ 949 w 12203"/>
                <a:gd name="connsiteY7" fmla="*/ 8715 h 10214"/>
                <a:gd name="connsiteX8" fmla="*/ 949 w 12203"/>
                <a:gd name="connsiteY8" fmla="*/ 8386 h 10214"/>
                <a:gd name="connsiteX9" fmla="*/ 998 w 12203"/>
                <a:gd name="connsiteY9" fmla="*/ 8386 h 10214"/>
                <a:gd name="connsiteX10" fmla="*/ 998 w 12203"/>
                <a:gd name="connsiteY10" fmla="*/ 8221 h 10214"/>
                <a:gd name="connsiteX11" fmla="*/ 1228 w 12203"/>
                <a:gd name="connsiteY11" fmla="*/ 8221 h 10214"/>
                <a:gd name="connsiteX12" fmla="*/ 1228 w 12203"/>
                <a:gd name="connsiteY12" fmla="*/ 8134 h 10214"/>
                <a:gd name="connsiteX13" fmla="*/ 1356 w 12203"/>
                <a:gd name="connsiteY13" fmla="*/ 8134 h 10214"/>
                <a:gd name="connsiteX14" fmla="*/ 1356 w 12203"/>
                <a:gd name="connsiteY14" fmla="*/ 7684 h 10214"/>
                <a:gd name="connsiteX15" fmla="*/ 1405 w 12203"/>
                <a:gd name="connsiteY15" fmla="*/ 7684 h 10214"/>
                <a:gd name="connsiteX16" fmla="*/ 1405 w 12203"/>
                <a:gd name="connsiteY16" fmla="*/ 7008 h 10214"/>
                <a:gd name="connsiteX17" fmla="*/ 1431 w 12203"/>
                <a:gd name="connsiteY17" fmla="*/ 7008 h 10214"/>
                <a:gd name="connsiteX18" fmla="*/ 1431 w 12203"/>
                <a:gd name="connsiteY18" fmla="*/ 6904 h 10214"/>
                <a:gd name="connsiteX19" fmla="*/ 1788 w 12203"/>
                <a:gd name="connsiteY19" fmla="*/ 6904 h 10214"/>
                <a:gd name="connsiteX20" fmla="*/ 1788 w 12203"/>
                <a:gd name="connsiteY20" fmla="*/ 6618 h 10214"/>
                <a:gd name="connsiteX21" fmla="*/ 1838 w 12203"/>
                <a:gd name="connsiteY21" fmla="*/ 6618 h 10214"/>
                <a:gd name="connsiteX22" fmla="*/ 1838 w 12203"/>
                <a:gd name="connsiteY22" fmla="*/ 6306 h 10214"/>
                <a:gd name="connsiteX23" fmla="*/ 1874 w 12203"/>
                <a:gd name="connsiteY23" fmla="*/ 6306 h 10214"/>
                <a:gd name="connsiteX24" fmla="*/ 1874 w 12203"/>
                <a:gd name="connsiteY24" fmla="*/ 6081 h 10214"/>
                <a:gd name="connsiteX25" fmla="*/ 1900 w 12203"/>
                <a:gd name="connsiteY25" fmla="*/ 6081 h 10214"/>
                <a:gd name="connsiteX26" fmla="*/ 1900 w 12203"/>
                <a:gd name="connsiteY26" fmla="*/ 5873 h 10214"/>
                <a:gd name="connsiteX27" fmla="*/ 1937 w 12203"/>
                <a:gd name="connsiteY27" fmla="*/ 5873 h 10214"/>
                <a:gd name="connsiteX28" fmla="*/ 1937 w 12203"/>
                <a:gd name="connsiteY28" fmla="*/ 5829 h 10214"/>
                <a:gd name="connsiteX29" fmla="*/ 2028 w 12203"/>
                <a:gd name="connsiteY29" fmla="*/ 5829 h 10214"/>
                <a:gd name="connsiteX30" fmla="*/ 2028 w 12203"/>
                <a:gd name="connsiteY30" fmla="*/ 5751 h 10214"/>
                <a:gd name="connsiteX31" fmla="*/ 2271 w 12203"/>
                <a:gd name="connsiteY31" fmla="*/ 5751 h 10214"/>
                <a:gd name="connsiteX32" fmla="*/ 2271 w 12203"/>
                <a:gd name="connsiteY32" fmla="*/ 5604 h 10214"/>
                <a:gd name="connsiteX33" fmla="*/ 2294 w 12203"/>
                <a:gd name="connsiteY33" fmla="*/ 5604 h 10214"/>
                <a:gd name="connsiteX34" fmla="*/ 2294 w 12203"/>
                <a:gd name="connsiteY34" fmla="*/ 5465 h 10214"/>
                <a:gd name="connsiteX35" fmla="*/ 2320 w 12203"/>
                <a:gd name="connsiteY35" fmla="*/ 5465 h 10214"/>
                <a:gd name="connsiteX36" fmla="*/ 2320 w 12203"/>
                <a:gd name="connsiteY36" fmla="*/ 5257 h 10214"/>
                <a:gd name="connsiteX37" fmla="*/ 2338 w 12203"/>
                <a:gd name="connsiteY37" fmla="*/ 5257 h 10214"/>
                <a:gd name="connsiteX38" fmla="*/ 2338 w 12203"/>
                <a:gd name="connsiteY38" fmla="*/ 5093 h 10214"/>
                <a:gd name="connsiteX39" fmla="*/ 2362 w 12203"/>
                <a:gd name="connsiteY39" fmla="*/ 5093 h 10214"/>
                <a:gd name="connsiteX40" fmla="*/ 2362 w 12203"/>
                <a:gd name="connsiteY40" fmla="*/ 4885 h 10214"/>
                <a:gd name="connsiteX41" fmla="*/ 2393 w 12203"/>
                <a:gd name="connsiteY41" fmla="*/ 4885 h 10214"/>
                <a:gd name="connsiteX42" fmla="*/ 2393 w 12203"/>
                <a:gd name="connsiteY42" fmla="*/ 4824 h 10214"/>
                <a:gd name="connsiteX43" fmla="*/ 2690 w 12203"/>
                <a:gd name="connsiteY43" fmla="*/ 4824 h 10214"/>
                <a:gd name="connsiteX44" fmla="*/ 2690 w 12203"/>
                <a:gd name="connsiteY44" fmla="*/ 4720 h 10214"/>
                <a:gd name="connsiteX45" fmla="*/ 2750 w 12203"/>
                <a:gd name="connsiteY45" fmla="*/ 4720 h 10214"/>
                <a:gd name="connsiteX46" fmla="*/ 2750 w 12203"/>
                <a:gd name="connsiteY46" fmla="*/ 4616 h 10214"/>
                <a:gd name="connsiteX47" fmla="*/ 2782 w 12203"/>
                <a:gd name="connsiteY47" fmla="*/ 4616 h 10214"/>
                <a:gd name="connsiteX48" fmla="*/ 2782 w 12203"/>
                <a:gd name="connsiteY48" fmla="*/ 4521 h 10214"/>
                <a:gd name="connsiteX49" fmla="*/ 2808 w 12203"/>
                <a:gd name="connsiteY49" fmla="*/ 4521 h 10214"/>
                <a:gd name="connsiteX50" fmla="*/ 2808 w 12203"/>
                <a:gd name="connsiteY50" fmla="*/ 4391 h 10214"/>
                <a:gd name="connsiteX51" fmla="*/ 2881 w 12203"/>
                <a:gd name="connsiteY51" fmla="*/ 4391 h 10214"/>
                <a:gd name="connsiteX52" fmla="*/ 2881 w 12203"/>
                <a:gd name="connsiteY52" fmla="*/ 4252 h 10214"/>
                <a:gd name="connsiteX53" fmla="*/ 3152 w 12203"/>
                <a:gd name="connsiteY53" fmla="*/ 4252 h 10214"/>
                <a:gd name="connsiteX54" fmla="*/ 3152 w 12203"/>
                <a:gd name="connsiteY54" fmla="*/ 4165 h 10214"/>
                <a:gd name="connsiteX55" fmla="*/ 3233 w 12203"/>
                <a:gd name="connsiteY55" fmla="*/ 4165 h 10214"/>
                <a:gd name="connsiteX56" fmla="*/ 3233 w 12203"/>
                <a:gd name="connsiteY56" fmla="*/ 4105 h 10214"/>
                <a:gd name="connsiteX57" fmla="*/ 3256 w 12203"/>
                <a:gd name="connsiteY57" fmla="*/ 4105 h 10214"/>
                <a:gd name="connsiteX58" fmla="*/ 3256 w 12203"/>
                <a:gd name="connsiteY58" fmla="*/ 3923 h 10214"/>
                <a:gd name="connsiteX59" fmla="*/ 3332 w 12203"/>
                <a:gd name="connsiteY59" fmla="*/ 3923 h 10214"/>
                <a:gd name="connsiteX60" fmla="*/ 3332 w 12203"/>
                <a:gd name="connsiteY60" fmla="*/ 3836 h 10214"/>
                <a:gd name="connsiteX61" fmla="*/ 3621 w 12203"/>
                <a:gd name="connsiteY61" fmla="*/ 3836 h 10214"/>
                <a:gd name="connsiteX62" fmla="*/ 3621 w 12203"/>
                <a:gd name="connsiteY62" fmla="*/ 3776 h 10214"/>
                <a:gd name="connsiteX63" fmla="*/ 3644 w 12203"/>
                <a:gd name="connsiteY63" fmla="*/ 3776 h 10214"/>
                <a:gd name="connsiteX64" fmla="*/ 3644 w 12203"/>
                <a:gd name="connsiteY64" fmla="*/ 3698 h 10214"/>
                <a:gd name="connsiteX65" fmla="*/ 3689 w 12203"/>
                <a:gd name="connsiteY65" fmla="*/ 3698 h 10214"/>
                <a:gd name="connsiteX66" fmla="*/ 3689 w 12203"/>
                <a:gd name="connsiteY66" fmla="*/ 3238 h 10214"/>
                <a:gd name="connsiteX67" fmla="*/ 3720 w 12203"/>
                <a:gd name="connsiteY67" fmla="*/ 3238 h 10214"/>
                <a:gd name="connsiteX68" fmla="*/ 3720 w 12203"/>
                <a:gd name="connsiteY68" fmla="*/ 3100 h 10214"/>
                <a:gd name="connsiteX69" fmla="*/ 3757 w 12203"/>
                <a:gd name="connsiteY69" fmla="*/ 3100 h 10214"/>
                <a:gd name="connsiteX70" fmla="*/ 3757 w 12203"/>
                <a:gd name="connsiteY70" fmla="*/ 2952 h 10214"/>
                <a:gd name="connsiteX71" fmla="*/ 4077 w 12203"/>
                <a:gd name="connsiteY71" fmla="*/ 2952 h 10214"/>
                <a:gd name="connsiteX72" fmla="*/ 4077 w 12203"/>
                <a:gd name="connsiteY72" fmla="*/ 2892 h 10214"/>
                <a:gd name="connsiteX73" fmla="*/ 4121 w 12203"/>
                <a:gd name="connsiteY73" fmla="*/ 2892 h 10214"/>
                <a:gd name="connsiteX74" fmla="*/ 4121 w 12203"/>
                <a:gd name="connsiteY74" fmla="*/ 2788 h 10214"/>
                <a:gd name="connsiteX75" fmla="*/ 4150 w 12203"/>
                <a:gd name="connsiteY75" fmla="*/ 2788 h 10214"/>
                <a:gd name="connsiteX76" fmla="*/ 4150 w 12203"/>
                <a:gd name="connsiteY76" fmla="*/ 2666 h 10214"/>
                <a:gd name="connsiteX77" fmla="*/ 4181 w 12203"/>
                <a:gd name="connsiteY77" fmla="*/ 2666 h 10214"/>
                <a:gd name="connsiteX78" fmla="*/ 4181 w 12203"/>
                <a:gd name="connsiteY78" fmla="*/ 2580 h 10214"/>
                <a:gd name="connsiteX79" fmla="*/ 4213 w 12203"/>
                <a:gd name="connsiteY79" fmla="*/ 2580 h 10214"/>
                <a:gd name="connsiteX80" fmla="*/ 4213 w 12203"/>
                <a:gd name="connsiteY80" fmla="*/ 2502 h 10214"/>
                <a:gd name="connsiteX81" fmla="*/ 4330 w 12203"/>
                <a:gd name="connsiteY81" fmla="*/ 2502 h 10214"/>
                <a:gd name="connsiteX82" fmla="*/ 4330 w 12203"/>
                <a:gd name="connsiteY82" fmla="*/ 2441 h 10214"/>
                <a:gd name="connsiteX83" fmla="*/ 4559 w 12203"/>
                <a:gd name="connsiteY83" fmla="*/ 2441 h 10214"/>
                <a:gd name="connsiteX84" fmla="*/ 4559 w 12203"/>
                <a:gd name="connsiteY84" fmla="*/ 2337 h 10214"/>
                <a:gd name="connsiteX85" fmla="*/ 4619 w 12203"/>
                <a:gd name="connsiteY85" fmla="*/ 2337 h 10214"/>
                <a:gd name="connsiteX86" fmla="*/ 4619 w 12203"/>
                <a:gd name="connsiteY86" fmla="*/ 2190 h 10214"/>
                <a:gd name="connsiteX87" fmla="*/ 4651 w 12203"/>
                <a:gd name="connsiteY87" fmla="*/ 2190 h 10214"/>
                <a:gd name="connsiteX88" fmla="*/ 4651 w 12203"/>
                <a:gd name="connsiteY88" fmla="*/ 2054 h 10214"/>
                <a:gd name="connsiteX89" fmla="*/ 5033 w 12203"/>
                <a:gd name="connsiteY89" fmla="*/ 2076 h 10214"/>
                <a:gd name="connsiteX90" fmla="*/ 5037 w 12203"/>
                <a:gd name="connsiteY90" fmla="*/ 1888 h 10214"/>
                <a:gd name="connsiteX91" fmla="*/ 5274 w 12203"/>
                <a:gd name="connsiteY91" fmla="*/ 1877 h 10214"/>
                <a:gd name="connsiteX92" fmla="*/ 5282 w 12203"/>
                <a:gd name="connsiteY92" fmla="*/ 1750 h 10214"/>
                <a:gd name="connsiteX93" fmla="*/ 5554 w 12203"/>
                <a:gd name="connsiteY93" fmla="*/ 1750 h 10214"/>
                <a:gd name="connsiteX94" fmla="*/ 5567 w 12203"/>
                <a:gd name="connsiteY94" fmla="*/ 1635 h 10214"/>
                <a:gd name="connsiteX95" fmla="*/ 5627 w 12203"/>
                <a:gd name="connsiteY95" fmla="*/ 1590 h 10214"/>
                <a:gd name="connsiteX96" fmla="*/ 5610 w 12203"/>
                <a:gd name="connsiteY96" fmla="*/ 1506 h 10214"/>
                <a:gd name="connsiteX97" fmla="*/ 6054 w 12203"/>
                <a:gd name="connsiteY97" fmla="*/ 1529 h 10214"/>
                <a:gd name="connsiteX98" fmla="*/ 6027 w 12203"/>
                <a:gd name="connsiteY98" fmla="*/ 1349 h 10214"/>
                <a:gd name="connsiteX99" fmla="*/ 6027 w 12203"/>
                <a:gd name="connsiteY99" fmla="*/ 1263 h 10214"/>
                <a:gd name="connsiteX100" fmla="*/ 6371 w 12203"/>
                <a:gd name="connsiteY100" fmla="*/ 1263 h 10214"/>
                <a:gd name="connsiteX101" fmla="*/ 6371 w 12203"/>
                <a:gd name="connsiteY101" fmla="*/ 1202 h 10214"/>
                <a:gd name="connsiteX102" fmla="*/ 6452 w 12203"/>
                <a:gd name="connsiteY102" fmla="*/ 1202 h 10214"/>
                <a:gd name="connsiteX103" fmla="*/ 6452 w 12203"/>
                <a:gd name="connsiteY103" fmla="*/ 1167 h 10214"/>
                <a:gd name="connsiteX104" fmla="*/ 7354 w 12203"/>
                <a:gd name="connsiteY104" fmla="*/ 1167 h 10214"/>
                <a:gd name="connsiteX105" fmla="*/ 7354 w 12203"/>
                <a:gd name="connsiteY105" fmla="*/ 1063 h 10214"/>
                <a:gd name="connsiteX106" fmla="*/ 7445 w 12203"/>
                <a:gd name="connsiteY106" fmla="*/ 1063 h 10214"/>
                <a:gd name="connsiteX107" fmla="*/ 7445 w 12203"/>
                <a:gd name="connsiteY107" fmla="*/ 977 h 10214"/>
                <a:gd name="connsiteX108" fmla="*/ 7779 w 12203"/>
                <a:gd name="connsiteY108" fmla="*/ 977 h 10214"/>
                <a:gd name="connsiteX109" fmla="*/ 7779 w 12203"/>
                <a:gd name="connsiteY109" fmla="*/ 916 h 10214"/>
                <a:gd name="connsiteX110" fmla="*/ 7828 w 12203"/>
                <a:gd name="connsiteY110" fmla="*/ 916 h 10214"/>
                <a:gd name="connsiteX111" fmla="*/ 7828 w 12203"/>
                <a:gd name="connsiteY111" fmla="*/ 769 h 10214"/>
                <a:gd name="connsiteX112" fmla="*/ 7928 w 12203"/>
                <a:gd name="connsiteY112" fmla="*/ 769 h 10214"/>
                <a:gd name="connsiteX113" fmla="*/ 7928 w 12203"/>
                <a:gd name="connsiteY113" fmla="*/ 673 h 10214"/>
                <a:gd name="connsiteX114" fmla="*/ 8290 w 12203"/>
                <a:gd name="connsiteY114" fmla="*/ 673 h 10214"/>
                <a:gd name="connsiteX115" fmla="*/ 8290 w 12203"/>
                <a:gd name="connsiteY115" fmla="*/ 630 h 10214"/>
                <a:gd name="connsiteX116" fmla="*/ 8352 w 12203"/>
                <a:gd name="connsiteY116" fmla="*/ 630 h 10214"/>
                <a:gd name="connsiteX117" fmla="*/ 8352 w 12203"/>
                <a:gd name="connsiteY117" fmla="*/ 509 h 10214"/>
                <a:gd name="connsiteX118" fmla="*/ 8686 w 12203"/>
                <a:gd name="connsiteY118" fmla="*/ 509 h 10214"/>
                <a:gd name="connsiteX119" fmla="*/ 8686 w 12203"/>
                <a:gd name="connsiteY119" fmla="*/ 439 h 10214"/>
                <a:gd name="connsiteX120" fmla="*/ 8717 w 12203"/>
                <a:gd name="connsiteY120" fmla="*/ 439 h 10214"/>
                <a:gd name="connsiteX121" fmla="*/ 8717 w 12203"/>
                <a:gd name="connsiteY121" fmla="*/ 379 h 10214"/>
                <a:gd name="connsiteX122" fmla="*/ 9184 w 12203"/>
                <a:gd name="connsiteY122" fmla="*/ 379 h 10214"/>
                <a:gd name="connsiteX123" fmla="*/ 9184 w 12203"/>
                <a:gd name="connsiteY123" fmla="*/ 275 h 10214"/>
                <a:gd name="connsiteX124" fmla="*/ 9486 w 12203"/>
                <a:gd name="connsiteY124" fmla="*/ 275 h 10214"/>
                <a:gd name="connsiteX125" fmla="*/ 9486 w 12203"/>
                <a:gd name="connsiteY125" fmla="*/ 214 h 10214"/>
                <a:gd name="connsiteX126" fmla="*/ 10306 w 12203"/>
                <a:gd name="connsiteY126" fmla="*/ 390 h 10214"/>
                <a:gd name="connsiteX127" fmla="*/ 10311 w 12203"/>
                <a:gd name="connsiteY127" fmla="*/ 244 h 10214"/>
                <a:gd name="connsiteX128" fmla="*/ 11423 w 12203"/>
                <a:gd name="connsiteY128" fmla="*/ 277 h 10214"/>
                <a:gd name="connsiteX129" fmla="*/ 11428 w 12203"/>
                <a:gd name="connsiteY129" fmla="*/ 188 h 10214"/>
                <a:gd name="connsiteX130" fmla="*/ 12203 w 12203"/>
                <a:gd name="connsiteY130" fmla="*/ 187 h 10214"/>
                <a:gd name="connsiteX131" fmla="*/ 12197 w 12203"/>
                <a:gd name="connsiteY131" fmla="*/ 0 h 10214"/>
                <a:gd name="connsiteX0" fmla="*/ 0 w 12203"/>
                <a:gd name="connsiteY0" fmla="*/ 10214 h 10214"/>
                <a:gd name="connsiteX1" fmla="*/ 451 w 12203"/>
                <a:gd name="connsiteY1" fmla="*/ 10214 h 10214"/>
                <a:gd name="connsiteX2" fmla="*/ 451 w 12203"/>
                <a:gd name="connsiteY2" fmla="*/ 10093 h 10214"/>
                <a:gd name="connsiteX3" fmla="*/ 912 w 12203"/>
                <a:gd name="connsiteY3" fmla="*/ 10093 h 10214"/>
                <a:gd name="connsiteX4" fmla="*/ 912 w 12203"/>
                <a:gd name="connsiteY4" fmla="*/ 9616 h 10214"/>
                <a:gd name="connsiteX5" fmla="*/ 925 w 12203"/>
                <a:gd name="connsiteY5" fmla="*/ 9616 h 10214"/>
                <a:gd name="connsiteX6" fmla="*/ 925 w 12203"/>
                <a:gd name="connsiteY6" fmla="*/ 8715 h 10214"/>
                <a:gd name="connsiteX7" fmla="*/ 949 w 12203"/>
                <a:gd name="connsiteY7" fmla="*/ 8715 h 10214"/>
                <a:gd name="connsiteX8" fmla="*/ 949 w 12203"/>
                <a:gd name="connsiteY8" fmla="*/ 8386 h 10214"/>
                <a:gd name="connsiteX9" fmla="*/ 998 w 12203"/>
                <a:gd name="connsiteY9" fmla="*/ 8386 h 10214"/>
                <a:gd name="connsiteX10" fmla="*/ 998 w 12203"/>
                <a:gd name="connsiteY10" fmla="*/ 8221 h 10214"/>
                <a:gd name="connsiteX11" fmla="*/ 1228 w 12203"/>
                <a:gd name="connsiteY11" fmla="*/ 8221 h 10214"/>
                <a:gd name="connsiteX12" fmla="*/ 1228 w 12203"/>
                <a:gd name="connsiteY12" fmla="*/ 8134 h 10214"/>
                <a:gd name="connsiteX13" fmla="*/ 1356 w 12203"/>
                <a:gd name="connsiteY13" fmla="*/ 8134 h 10214"/>
                <a:gd name="connsiteX14" fmla="*/ 1356 w 12203"/>
                <a:gd name="connsiteY14" fmla="*/ 7684 h 10214"/>
                <a:gd name="connsiteX15" fmla="*/ 1405 w 12203"/>
                <a:gd name="connsiteY15" fmla="*/ 7684 h 10214"/>
                <a:gd name="connsiteX16" fmla="*/ 1405 w 12203"/>
                <a:gd name="connsiteY16" fmla="*/ 7008 h 10214"/>
                <a:gd name="connsiteX17" fmla="*/ 1431 w 12203"/>
                <a:gd name="connsiteY17" fmla="*/ 7008 h 10214"/>
                <a:gd name="connsiteX18" fmla="*/ 1431 w 12203"/>
                <a:gd name="connsiteY18" fmla="*/ 6904 h 10214"/>
                <a:gd name="connsiteX19" fmla="*/ 1788 w 12203"/>
                <a:gd name="connsiteY19" fmla="*/ 6904 h 10214"/>
                <a:gd name="connsiteX20" fmla="*/ 1788 w 12203"/>
                <a:gd name="connsiteY20" fmla="*/ 6618 h 10214"/>
                <a:gd name="connsiteX21" fmla="*/ 1838 w 12203"/>
                <a:gd name="connsiteY21" fmla="*/ 6618 h 10214"/>
                <a:gd name="connsiteX22" fmla="*/ 1838 w 12203"/>
                <a:gd name="connsiteY22" fmla="*/ 6306 h 10214"/>
                <a:gd name="connsiteX23" fmla="*/ 1874 w 12203"/>
                <a:gd name="connsiteY23" fmla="*/ 6306 h 10214"/>
                <a:gd name="connsiteX24" fmla="*/ 1874 w 12203"/>
                <a:gd name="connsiteY24" fmla="*/ 6081 h 10214"/>
                <a:gd name="connsiteX25" fmla="*/ 1900 w 12203"/>
                <a:gd name="connsiteY25" fmla="*/ 6081 h 10214"/>
                <a:gd name="connsiteX26" fmla="*/ 1900 w 12203"/>
                <a:gd name="connsiteY26" fmla="*/ 5873 h 10214"/>
                <a:gd name="connsiteX27" fmla="*/ 1937 w 12203"/>
                <a:gd name="connsiteY27" fmla="*/ 5873 h 10214"/>
                <a:gd name="connsiteX28" fmla="*/ 1937 w 12203"/>
                <a:gd name="connsiteY28" fmla="*/ 5829 h 10214"/>
                <a:gd name="connsiteX29" fmla="*/ 2028 w 12203"/>
                <a:gd name="connsiteY29" fmla="*/ 5829 h 10214"/>
                <a:gd name="connsiteX30" fmla="*/ 2028 w 12203"/>
                <a:gd name="connsiteY30" fmla="*/ 5751 h 10214"/>
                <a:gd name="connsiteX31" fmla="*/ 2271 w 12203"/>
                <a:gd name="connsiteY31" fmla="*/ 5751 h 10214"/>
                <a:gd name="connsiteX32" fmla="*/ 2271 w 12203"/>
                <a:gd name="connsiteY32" fmla="*/ 5604 h 10214"/>
                <a:gd name="connsiteX33" fmla="*/ 2294 w 12203"/>
                <a:gd name="connsiteY33" fmla="*/ 5604 h 10214"/>
                <a:gd name="connsiteX34" fmla="*/ 2294 w 12203"/>
                <a:gd name="connsiteY34" fmla="*/ 5465 h 10214"/>
                <a:gd name="connsiteX35" fmla="*/ 2320 w 12203"/>
                <a:gd name="connsiteY35" fmla="*/ 5465 h 10214"/>
                <a:gd name="connsiteX36" fmla="*/ 2320 w 12203"/>
                <a:gd name="connsiteY36" fmla="*/ 5257 h 10214"/>
                <a:gd name="connsiteX37" fmla="*/ 2338 w 12203"/>
                <a:gd name="connsiteY37" fmla="*/ 5257 h 10214"/>
                <a:gd name="connsiteX38" fmla="*/ 2338 w 12203"/>
                <a:gd name="connsiteY38" fmla="*/ 5093 h 10214"/>
                <a:gd name="connsiteX39" fmla="*/ 2362 w 12203"/>
                <a:gd name="connsiteY39" fmla="*/ 5093 h 10214"/>
                <a:gd name="connsiteX40" fmla="*/ 2362 w 12203"/>
                <a:gd name="connsiteY40" fmla="*/ 4885 h 10214"/>
                <a:gd name="connsiteX41" fmla="*/ 2393 w 12203"/>
                <a:gd name="connsiteY41" fmla="*/ 4885 h 10214"/>
                <a:gd name="connsiteX42" fmla="*/ 2393 w 12203"/>
                <a:gd name="connsiteY42" fmla="*/ 4824 h 10214"/>
                <a:gd name="connsiteX43" fmla="*/ 2690 w 12203"/>
                <a:gd name="connsiteY43" fmla="*/ 4824 h 10214"/>
                <a:gd name="connsiteX44" fmla="*/ 2690 w 12203"/>
                <a:gd name="connsiteY44" fmla="*/ 4720 h 10214"/>
                <a:gd name="connsiteX45" fmla="*/ 2750 w 12203"/>
                <a:gd name="connsiteY45" fmla="*/ 4720 h 10214"/>
                <a:gd name="connsiteX46" fmla="*/ 2750 w 12203"/>
                <a:gd name="connsiteY46" fmla="*/ 4616 h 10214"/>
                <a:gd name="connsiteX47" fmla="*/ 2782 w 12203"/>
                <a:gd name="connsiteY47" fmla="*/ 4616 h 10214"/>
                <a:gd name="connsiteX48" fmla="*/ 2782 w 12203"/>
                <a:gd name="connsiteY48" fmla="*/ 4521 h 10214"/>
                <a:gd name="connsiteX49" fmla="*/ 2808 w 12203"/>
                <a:gd name="connsiteY49" fmla="*/ 4521 h 10214"/>
                <a:gd name="connsiteX50" fmla="*/ 2808 w 12203"/>
                <a:gd name="connsiteY50" fmla="*/ 4391 h 10214"/>
                <a:gd name="connsiteX51" fmla="*/ 2881 w 12203"/>
                <a:gd name="connsiteY51" fmla="*/ 4391 h 10214"/>
                <a:gd name="connsiteX52" fmla="*/ 2881 w 12203"/>
                <a:gd name="connsiteY52" fmla="*/ 4252 h 10214"/>
                <a:gd name="connsiteX53" fmla="*/ 3152 w 12203"/>
                <a:gd name="connsiteY53" fmla="*/ 4252 h 10214"/>
                <a:gd name="connsiteX54" fmla="*/ 3152 w 12203"/>
                <a:gd name="connsiteY54" fmla="*/ 4165 h 10214"/>
                <a:gd name="connsiteX55" fmla="*/ 3233 w 12203"/>
                <a:gd name="connsiteY55" fmla="*/ 4165 h 10214"/>
                <a:gd name="connsiteX56" fmla="*/ 3233 w 12203"/>
                <a:gd name="connsiteY56" fmla="*/ 4105 h 10214"/>
                <a:gd name="connsiteX57" fmla="*/ 3256 w 12203"/>
                <a:gd name="connsiteY57" fmla="*/ 4105 h 10214"/>
                <a:gd name="connsiteX58" fmla="*/ 3256 w 12203"/>
                <a:gd name="connsiteY58" fmla="*/ 3923 h 10214"/>
                <a:gd name="connsiteX59" fmla="*/ 3332 w 12203"/>
                <a:gd name="connsiteY59" fmla="*/ 3923 h 10214"/>
                <a:gd name="connsiteX60" fmla="*/ 3332 w 12203"/>
                <a:gd name="connsiteY60" fmla="*/ 3836 h 10214"/>
                <a:gd name="connsiteX61" fmla="*/ 3621 w 12203"/>
                <a:gd name="connsiteY61" fmla="*/ 3836 h 10214"/>
                <a:gd name="connsiteX62" fmla="*/ 3621 w 12203"/>
                <a:gd name="connsiteY62" fmla="*/ 3776 h 10214"/>
                <a:gd name="connsiteX63" fmla="*/ 3644 w 12203"/>
                <a:gd name="connsiteY63" fmla="*/ 3776 h 10214"/>
                <a:gd name="connsiteX64" fmla="*/ 3644 w 12203"/>
                <a:gd name="connsiteY64" fmla="*/ 3698 h 10214"/>
                <a:gd name="connsiteX65" fmla="*/ 3689 w 12203"/>
                <a:gd name="connsiteY65" fmla="*/ 3698 h 10214"/>
                <a:gd name="connsiteX66" fmla="*/ 3689 w 12203"/>
                <a:gd name="connsiteY66" fmla="*/ 3238 h 10214"/>
                <a:gd name="connsiteX67" fmla="*/ 3720 w 12203"/>
                <a:gd name="connsiteY67" fmla="*/ 3238 h 10214"/>
                <a:gd name="connsiteX68" fmla="*/ 3720 w 12203"/>
                <a:gd name="connsiteY68" fmla="*/ 3100 h 10214"/>
                <a:gd name="connsiteX69" fmla="*/ 3757 w 12203"/>
                <a:gd name="connsiteY69" fmla="*/ 3100 h 10214"/>
                <a:gd name="connsiteX70" fmla="*/ 3757 w 12203"/>
                <a:gd name="connsiteY70" fmla="*/ 2952 h 10214"/>
                <a:gd name="connsiteX71" fmla="*/ 4077 w 12203"/>
                <a:gd name="connsiteY71" fmla="*/ 2952 h 10214"/>
                <a:gd name="connsiteX72" fmla="*/ 4077 w 12203"/>
                <a:gd name="connsiteY72" fmla="*/ 2892 h 10214"/>
                <a:gd name="connsiteX73" fmla="*/ 4121 w 12203"/>
                <a:gd name="connsiteY73" fmla="*/ 2892 h 10214"/>
                <a:gd name="connsiteX74" fmla="*/ 4121 w 12203"/>
                <a:gd name="connsiteY74" fmla="*/ 2788 h 10214"/>
                <a:gd name="connsiteX75" fmla="*/ 4150 w 12203"/>
                <a:gd name="connsiteY75" fmla="*/ 2788 h 10214"/>
                <a:gd name="connsiteX76" fmla="*/ 4150 w 12203"/>
                <a:gd name="connsiteY76" fmla="*/ 2666 h 10214"/>
                <a:gd name="connsiteX77" fmla="*/ 4181 w 12203"/>
                <a:gd name="connsiteY77" fmla="*/ 2666 h 10214"/>
                <a:gd name="connsiteX78" fmla="*/ 4181 w 12203"/>
                <a:gd name="connsiteY78" fmla="*/ 2580 h 10214"/>
                <a:gd name="connsiteX79" fmla="*/ 4213 w 12203"/>
                <a:gd name="connsiteY79" fmla="*/ 2580 h 10214"/>
                <a:gd name="connsiteX80" fmla="*/ 4213 w 12203"/>
                <a:gd name="connsiteY80" fmla="*/ 2502 h 10214"/>
                <a:gd name="connsiteX81" fmla="*/ 4330 w 12203"/>
                <a:gd name="connsiteY81" fmla="*/ 2502 h 10214"/>
                <a:gd name="connsiteX82" fmla="*/ 4330 w 12203"/>
                <a:gd name="connsiteY82" fmla="*/ 2441 h 10214"/>
                <a:gd name="connsiteX83" fmla="*/ 4559 w 12203"/>
                <a:gd name="connsiteY83" fmla="*/ 2441 h 10214"/>
                <a:gd name="connsiteX84" fmla="*/ 4559 w 12203"/>
                <a:gd name="connsiteY84" fmla="*/ 2337 h 10214"/>
                <a:gd name="connsiteX85" fmla="*/ 4619 w 12203"/>
                <a:gd name="connsiteY85" fmla="*/ 2337 h 10214"/>
                <a:gd name="connsiteX86" fmla="*/ 4619 w 12203"/>
                <a:gd name="connsiteY86" fmla="*/ 2190 h 10214"/>
                <a:gd name="connsiteX87" fmla="*/ 4651 w 12203"/>
                <a:gd name="connsiteY87" fmla="*/ 2190 h 10214"/>
                <a:gd name="connsiteX88" fmla="*/ 4651 w 12203"/>
                <a:gd name="connsiteY88" fmla="*/ 2054 h 10214"/>
                <a:gd name="connsiteX89" fmla="*/ 5033 w 12203"/>
                <a:gd name="connsiteY89" fmla="*/ 2076 h 10214"/>
                <a:gd name="connsiteX90" fmla="*/ 5037 w 12203"/>
                <a:gd name="connsiteY90" fmla="*/ 1888 h 10214"/>
                <a:gd name="connsiteX91" fmla="*/ 5274 w 12203"/>
                <a:gd name="connsiteY91" fmla="*/ 1877 h 10214"/>
                <a:gd name="connsiteX92" fmla="*/ 5282 w 12203"/>
                <a:gd name="connsiteY92" fmla="*/ 1750 h 10214"/>
                <a:gd name="connsiteX93" fmla="*/ 5554 w 12203"/>
                <a:gd name="connsiteY93" fmla="*/ 1750 h 10214"/>
                <a:gd name="connsiteX94" fmla="*/ 5567 w 12203"/>
                <a:gd name="connsiteY94" fmla="*/ 1635 h 10214"/>
                <a:gd name="connsiteX95" fmla="*/ 5627 w 12203"/>
                <a:gd name="connsiteY95" fmla="*/ 1590 h 10214"/>
                <a:gd name="connsiteX96" fmla="*/ 5610 w 12203"/>
                <a:gd name="connsiteY96" fmla="*/ 1506 h 10214"/>
                <a:gd name="connsiteX97" fmla="*/ 6054 w 12203"/>
                <a:gd name="connsiteY97" fmla="*/ 1529 h 10214"/>
                <a:gd name="connsiteX98" fmla="*/ 6027 w 12203"/>
                <a:gd name="connsiteY98" fmla="*/ 1349 h 10214"/>
                <a:gd name="connsiteX99" fmla="*/ 6371 w 12203"/>
                <a:gd name="connsiteY99" fmla="*/ 1263 h 10214"/>
                <a:gd name="connsiteX100" fmla="*/ 6371 w 12203"/>
                <a:gd name="connsiteY100" fmla="*/ 1202 h 10214"/>
                <a:gd name="connsiteX101" fmla="*/ 6452 w 12203"/>
                <a:gd name="connsiteY101" fmla="*/ 1202 h 10214"/>
                <a:gd name="connsiteX102" fmla="*/ 6452 w 12203"/>
                <a:gd name="connsiteY102" fmla="*/ 1167 h 10214"/>
                <a:gd name="connsiteX103" fmla="*/ 7354 w 12203"/>
                <a:gd name="connsiteY103" fmla="*/ 1167 h 10214"/>
                <a:gd name="connsiteX104" fmla="*/ 7354 w 12203"/>
                <a:gd name="connsiteY104" fmla="*/ 1063 h 10214"/>
                <a:gd name="connsiteX105" fmla="*/ 7445 w 12203"/>
                <a:gd name="connsiteY105" fmla="*/ 1063 h 10214"/>
                <a:gd name="connsiteX106" fmla="*/ 7445 w 12203"/>
                <a:gd name="connsiteY106" fmla="*/ 977 h 10214"/>
                <a:gd name="connsiteX107" fmla="*/ 7779 w 12203"/>
                <a:gd name="connsiteY107" fmla="*/ 977 h 10214"/>
                <a:gd name="connsiteX108" fmla="*/ 7779 w 12203"/>
                <a:gd name="connsiteY108" fmla="*/ 916 h 10214"/>
                <a:gd name="connsiteX109" fmla="*/ 7828 w 12203"/>
                <a:gd name="connsiteY109" fmla="*/ 916 h 10214"/>
                <a:gd name="connsiteX110" fmla="*/ 7828 w 12203"/>
                <a:gd name="connsiteY110" fmla="*/ 769 h 10214"/>
                <a:gd name="connsiteX111" fmla="*/ 7928 w 12203"/>
                <a:gd name="connsiteY111" fmla="*/ 769 h 10214"/>
                <a:gd name="connsiteX112" fmla="*/ 7928 w 12203"/>
                <a:gd name="connsiteY112" fmla="*/ 673 h 10214"/>
                <a:gd name="connsiteX113" fmla="*/ 8290 w 12203"/>
                <a:gd name="connsiteY113" fmla="*/ 673 h 10214"/>
                <a:gd name="connsiteX114" fmla="*/ 8290 w 12203"/>
                <a:gd name="connsiteY114" fmla="*/ 630 h 10214"/>
                <a:gd name="connsiteX115" fmla="*/ 8352 w 12203"/>
                <a:gd name="connsiteY115" fmla="*/ 630 h 10214"/>
                <a:gd name="connsiteX116" fmla="*/ 8352 w 12203"/>
                <a:gd name="connsiteY116" fmla="*/ 509 h 10214"/>
                <a:gd name="connsiteX117" fmla="*/ 8686 w 12203"/>
                <a:gd name="connsiteY117" fmla="*/ 509 h 10214"/>
                <a:gd name="connsiteX118" fmla="*/ 8686 w 12203"/>
                <a:gd name="connsiteY118" fmla="*/ 439 h 10214"/>
                <a:gd name="connsiteX119" fmla="*/ 8717 w 12203"/>
                <a:gd name="connsiteY119" fmla="*/ 439 h 10214"/>
                <a:gd name="connsiteX120" fmla="*/ 8717 w 12203"/>
                <a:gd name="connsiteY120" fmla="*/ 379 h 10214"/>
                <a:gd name="connsiteX121" fmla="*/ 9184 w 12203"/>
                <a:gd name="connsiteY121" fmla="*/ 379 h 10214"/>
                <a:gd name="connsiteX122" fmla="*/ 9184 w 12203"/>
                <a:gd name="connsiteY122" fmla="*/ 275 h 10214"/>
                <a:gd name="connsiteX123" fmla="*/ 9486 w 12203"/>
                <a:gd name="connsiteY123" fmla="*/ 275 h 10214"/>
                <a:gd name="connsiteX124" fmla="*/ 9486 w 12203"/>
                <a:gd name="connsiteY124" fmla="*/ 214 h 10214"/>
                <a:gd name="connsiteX125" fmla="*/ 10306 w 12203"/>
                <a:gd name="connsiteY125" fmla="*/ 390 h 10214"/>
                <a:gd name="connsiteX126" fmla="*/ 10311 w 12203"/>
                <a:gd name="connsiteY126" fmla="*/ 244 h 10214"/>
                <a:gd name="connsiteX127" fmla="*/ 11423 w 12203"/>
                <a:gd name="connsiteY127" fmla="*/ 277 h 10214"/>
                <a:gd name="connsiteX128" fmla="*/ 11428 w 12203"/>
                <a:gd name="connsiteY128" fmla="*/ 188 h 10214"/>
                <a:gd name="connsiteX129" fmla="*/ 12203 w 12203"/>
                <a:gd name="connsiteY129" fmla="*/ 187 h 10214"/>
                <a:gd name="connsiteX130" fmla="*/ 12197 w 12203"/>
                <a:gd name="connsiteY130" fmla="*/ 0 h 10214"/>
                <a:gd name="connsiteX0" fmla="*/ 0 w 12203"/>
                <a:gd name="connsiteY0" fmla="*/ 10214 h 10214"/>
                <a:gd name="connsiteX1" fmla="*/ 451 w 12203"/>
                <a:gd name="connsiteY1" fmla="*/ 10214 h 10214"/>
                <a:gd name="connsiteX2" fmla="*/ 451 w 12203"/>
                <a:gd name="connsiteY2" fmla="*/ 10093 h 10214"/>
                <a:gd name="connsiteX3" fmla="*/ 912 w 12203"/>
                <a:gd name="connsiteY3" fmla="*/ 10093 h 10214"/>
                <a:gd name="connsiteX4" fmla="*/ 912 w 12203"/>
                <a:gd name="connsiteY4" fmla="*/ 9616 h 10214"/>
                <a:gd name="connsiteX5" fmla="*/ 925 w 12203"/>
                <a:gd name="connsiteY5" fmla="*/ 9616 h 10214"/>
                <a:gd name="connsiteX6" fmla="*/ 925 w 12203"/>
                <a:gd name="connsiteY6" fmla="*/ 8715 h 10214"/>
                <a:gd name="connsiteX7" fmla="*/ 949 w 12203"/>
                <a:gd name="connsiteY7" fmla="*/ 8715 h 10214"/>
                <a:gd name="connsiteX8" fmla="*/ 949 w 12203"/>
                <a:gd name="connsiteY8" fmla="*/ 8386 h 10214"/>
                <a:gd name="connsiteX9" fmla="*/ 998 w 12203"/>
                <a:gd name="connsiteY9" fmla="*/ 8386 h 10214"/>
                <a:gd name="connsiteX10" fmla="*/ 998 w 12203"/>
                <a:gd name="connsiteY10" fmla="*/ 8221 h 10214"/>
                <a:gd name="connsiteX11" fmla="*/ 1228 w 12203"/>
                <a:gd name="connsiteY11" fmla="*/ 8221 h 10214"/>
                <a:gd name="connsiteX12" fmla="*/ 1228 w 12203"/>
                <a:gd name="connsiteY12" fmla="*/ 8134 h 10214"/>
                <a:gd name="connsiteX13" fmla="*/ 1356 w 12203"/>
                <a:gd name="connsiteY13" fmla="*/ 8134 h 10214"/>
                <a:gd name="connsiteX14" fmla="*/ 1356 w 12203"/>
                <a:gd name="connsiteY14" fmla="*/ 7684 h 10214"/>
                <a:gd name="connsiteX15" fmla="*/ 1405 w 12203"/>
                <a:gd name="connsiteY15" fmla="*/ 7684 h 10214"/>
                <a:gd name="connsiteX16" fmla="*/ 1405 w 12203"/>
                <a:gd name="connsiteY16" fmla="*/ 7008 h 10214"/>
                <a:gd name="connsiteX17" fmla="*/ 1431 w 12203"/>
                <a:gd name="connsiteY17" fmla="*/ 7008 h 10214"/>
                <a:gd name="connsiteX18" fmla="*/ 1431 w 12203"/>
                <a:gd name="connsiteY18" fmla="*/ 6904 h 10214"/>
                <a:gd name="connsiteX19" fmla="*/ 1788 w 12203"/>
                <a:gd name="connsiteY19" fmla="*/ 6904 h 10214"/>
                <a:gd name="connsiteX20" fmla="*/ 1788 w 12203"/>
                <a:gd name="connsiteY20" fmla="*/ 6618 h 10214"/>
                <a:gd name="connsiteX21" fmla="*/ 1838 w 12203"/>
                <a:gd name="connsiteY21" fmla="*/ 6618 h 10214"/>
                <a:gd name="connsiteX22" fmla="*/ 1838 w 12203"/>
                <a:gd name="connsiteY22" fmla="*/ 6306 h 10214"/>
                <a:gd name="connsiteX23" fmla="*/ 1874 w 12203"/>
                <a:gd name="connsiteY23" fmla="*/ 6306 h 10214"/>
                <a:gd name="connsiteX24" fmla="*/ 1874 w 12203"/>
                <a:gd name="connsiteY24" fmla="*/ 6081 h 10214"/>
                <a:gd name="connsiteX25" fmla="*/ 1900 w 12203"/>
                <a:gd name="connsiteY25" fmla="*/ 6081 h 10214"/>
                <a:gd name="connsiteX26" fmla="*/ 1900 w 12203"/>
                <a:gd name="connsiteY26" fmla="*/ 5873 h 10214"/>
                <a:gd name="connsiteX27" fmla="*/ 1937 w 12203"/>
                <a:gd name="connsiteY27" fmla="*/ 5873 h 10214"/>
                <a:gd name="connsiteX28" fmla="*/ 1937 w 12203"/>
                <a:gd name="connsiteY28" fmla="*/ 5829 h 10214"/>
                <a:gd name="connsiteX29" fmla="*/ 2028 w 12203"/>
                <a:gd name="connsiteY29" fmla="*/ 5829 h 10214"/>
                <a:gd name="connsiteX30" fmla="*/ 2028 w 12203"/>
                <a:gd name="connsiteY30" fmla="*/ 5751 h 10214"/>
                <a:gd name="connsiteX31" fmla="*/ 2271 w 12203"/>
                <a:gd name="connsiteY31" fmla="*/ 5751 h 10214"/>
                <a:gd name="connsiteX32" fmla="*/ 2271 w 12203"/>
                <a:gd name="connsiteY32" fmla="*/ 5604 h 10214"/>
                <a:gd name="connsiteX33" fmla="*/ 2294 w 12203"/>
                <a:gd name="connsiteY33" fmla="*/ 5604 h 10214"/>
                <a:gd name="connsiteX34" fmla="*/ 2294 w 12203"/>
                <a:gd name="connsiteY34" fmla="*/ 5465 h 10214"/>
                <a:gd name="connsiteX35" fmla="*/ 2320 w 12203"/>
                <a:gd name="connsiteY35" fmla="*/ 5465 h 10214"/>
                <a:gd name="connsiteX36" fmla="*/ 2320 w 12203"/>
                <a:gd name="connsiteY36" fmla="*/ 5257 h 10214"/>
                <a:gd name="connsiteX37" fmla="*/ 2338 w 12203"/>
                <a:gd name="connsiteY37" fmla="*/ 5257 h 10214"/>
                <a:gd name="connsiteX38" fmla="*/ 2338 w 12203"/>
                <a:gd name="connsiteY38" fmla="*/ 5093 h 10214"/>
                <a:gd name="connsiteX39" fmla="*/ 2362 w 12203"/>
                <a:gd name="connsiteY39" fmla="*/ 5093 h 10214"/>
                <a:gd name="connsiteX40" fmla="*/ 2362 w 12203"/>
                <a:gd name="connsiteY40" fmla="*/ 4885 h 10214"/>
                <a:gd name="connsiteX41" fmla="*/ 2393 w 12203"/>
                <a:gd name="connsiteY41" fmla="*/ 4885 h 10214"/>
                <a:gd name="connsiteX42" fmla="*/ 2393 w 12203"/>
                <a:gd name="connsiteY42" fmla="*/ 4824 h 10214"/>
                <a:gd name="connsiteX43" fmla="*/ 2690 w 12203"/>
                <a:gd name="connsiteY43" fmla="*/ 4824 h 10214"/>
                <a:gd name="connsiteX44" fmla="*/ 2690 w 12203"/>
                <a:gd name="connsiteY44" fmla="*/ 4720 h 10214"/>
                <a:gd name="connsiteX45" fmla="*/ 2750 w 12203"/>
                <a:gd name="connsiteY45" fmla="*/ 4720 h 10214"/>
                <a:gd name="connsiteX46" fmla="*/ 2750 w 12203"/>
                <a:gd name="connsiteY46" fmla="*/ 4616 h 10214"/>
                <a:gd name="connsiteX47" fmla="*/ 2782 w 12203"/>
                <a:gd name="connsiteY47" fmla="*/ 4616 h 10214"/>
                <a:gd name="connsiteX48" fmla="*/ 2782 w 12203"/>
                <a:gd name="connsiteY48" fmla="*/ 4521 h 10214"/>
                <a:gd name="connsiteX49" fmla="*/ 2808 w 12203"/>
                <a:gd name="connsiteY49" fmla="*/ 4521 h 10214"/>
                <a:gd name="connsiteX50" fmla="*/ 2808 w 12203"/>
                <a:gd name="connsiteY50" fmla="*/ 4391 h 10214"/>
                <a:gd name="connsiteX51" fmla="*/ 2881 w 12203"/>
                <a:gd name="connsiteY51" fmla="*/ 4391 h 10214"/>
                <a:gd name="connsiteX52" fmla="*/ 2881 w 12203"/>
                <a:gd name="connsiteY52" fmla="*/ 4252 h 10214"/>
                <a:gd name="connsiteX53" fmla="*/ 3152 w 12203"/>
                <a:gd name="connsiteY53" fmla="*/ 4252 h 10214"/>
                <a:gd name="connsiteX54" fmla="*/ 3152 w 12203"/>
                <a:gd name="connsiteY54" fmla="*/ 4165 h 10214"/>
                <a:gd name="connsiteX55" fmla="*/ 3233 w 12203"/>
                <a:gd name="connsiteY55" fmla="*/ 4165 h 10214"/>
                <a:gd name="connsiteX56" fmla="*/ 3233 w 12203"/>
                <a:gd name="connsiteY56" fmla="*/ 4105 h 10214"/>
                <a:gd name="connsiteX57" fmla="*/ 3256 w 12203"/>
                <a:gd name="connsiteY57" fmla="*/ 4105 h 10214"/>
                <a:gd name="connsiteX58" fmla="*/ 3256 w 12203"/>
                <a:gd name="connsiteY58" fmla="*/ 3923 h 10214"/>
                <a:gd name="connsiteX59" fmla="*/ 3332 w 12203"/>
                <a:gd name="connsiteY59" fmla="*/ 3923 h 10214"/>
                <a:gd name="connsiteX60" fmla="*/ 3332 w 12203"/>
                <a:gd name="connsiteY60" fmla="*/ 3836 h 10214"/>
                <a:gd name="connsiteX61" fmla="*/ 3621 w 12203"/>
                <a:gd name="connsiteY61" fmla="*/ 3836 h 10214"/>
                <a:gd name="connsiteX62" fmla="*/ 3621 w 12203"/>
                <a:gd name="connsiteY62" fmla="*/ 3776 h 10214"/>
                <a:gd name="connsiteX63" fmla="*/ 3644 w 12203"/>
                <a:gd name="connsiteY63" fmla="*/ 3776 h 10214"/>
                <a:gd name="connsiteX64" fmla="*/ 3644 w 12203"/>
                <a:gd name="connsiteY64" fmla="*/ 3698 h 10214"/>
                <a:gd name="connsiteX65" fmla="*/ 3689 w 12203"/>
                <a:gd name="connsiteY65" fmla="*/ 3698 h 10214"/>
                <a:gd name="connsiteX66" fmla="*/ 3689 w 12203"/>
                <a:gd name="connsiteY66" fmla="*/ 3238 h 10214"/>
                <a:gd name="connsiteX67" fmla="*/ 3720 w 12203"/>
                <a:gd name="connsiteY67" fmla="*/ 3238 h 10214"/>
                <a:gd name="connsiteX68" fmla="*/ 3720 w 12203"/>
                <a:gd name="connsiteY68" fmla="*/ 3100 h 10214"/>
                <a:gd name="connsiteX69" fmla="*/ 3757 w 12203"/>
                <a:gd name="connsiteY69" fmla="*/ 3100 h 10214"/>
                <a:gd name="connsiteX70" fmla="*/ 3757 w 12203"/>
                <a:gd name="connsiteY70" fmla="*/ 2952 h 10214"/>
                <a:gd name="connsiteX71" fmla="*/ 4077 w 12203"/>
                <a:gd name="connsiteY71" fmla="*/ 2952 h 10214"/>
                <a:gd name="connsiteX72" fmla="*/ 4077 w 12203"/>
                <a:gd name="connsiteY72" fmla="*/ 2892 h 10214"/>
                <a:gd name="connsiteX73" fmla="*/ 4121 w 12203"/>
                <a:gd name="connsiteY73" fmla="*/ 2892 h 10214"/>
                <a:gd name="connsiteX74" fmla="*/ 4121 w 12203"/>
                <a:gd name="connsiteY74" fmla="*/ 2788 h 10214"/>
                <a:gd name="connsiteX75" fmla="*/ 4150 w 12203"/>
                <a:gd name="connsiteY75" fmla="*/ 2788 h 10214"/>
                <a:gd name="connsiteX76" fmla="*/ 4150 w 12203"/>
                <a:gd name="connsiteY76" fmla="*/ 2666 h 10214"/>
                <a:gd name="connsiteX77" fmla="*/ 4181 w 12203"/>
                <a:gd name="connsiteY77" fmla="*/ 2666 h 10214"/>
                <a:gd name="connsiteX78" fmla="*/ 4181 w 12203"/>
                <a:gd name="connsiteY78" fmla="*/ 2580 h 10214"/>
                <a:gd name="connsiteX79" fmla="*/ 4213 w 12203"/>
                <a:gd name="connsiteY79" fmla="*/ 2580 h 10214"/>
                <a:gd name="connsiteX80" fmla="*/ 4213 w 12203"/>
                <a:gd name="connsiteY80" fmla="*/ 2502 h 10214"/>
                <a:gd name="connsiteX81" fmla="*/ 4330 w 12203"/>
                <a:gd name="connsiteY81" fmla="*/ 2502 h 10214"/>
                <a:gd name="connsiteX82" fmla="*/ 4330 w 12203"/>
                <a:gd name="connsiteY82" fmla="*/ 2441 h 10214"/>
                <a:gd name="connsiteX83" fmla="*/ 4559 w 12203"/>
                <a:gd name="connsiteY83" fmla="*/ 2441 h 10214"/>
                <a:gd name="connsiteX84" fmla="*/ 4559 w 12203"/>
                <a:gd name="connsiteY84" fmla="*/ 2337 h 10214"/>
                <a:gd name="connsiteX85" fmla="*/ 4619 w 12203"/>
                <a:gd name="connsiteY85" fmla="*/ 2337 h 10214"/>
                <a:gd name="connsiteX86" fmla="*/ 4619 w 12203"/>
                <a:gd name="connsiteY86" fmla="*/ 2190 h 10214"/>
                <a:gd name="connsiteX87" fmla="*/ 4651 w 12203"/>
                <a:gd name="connsiteY87" fmla="*/ 2190 h 10214"/>
                <a:gd name="connsiteX88" fmla="*/ 4651 w 12203"/>
                <a:gd name="connsiteY88" fmla="*/ 2054 h 10214"/>
                <a:gd name="connsiteX89" fmla="*/ 5033 w 12203"/>
                <a:gd name="connsiteY89" fmla="*/ 2076 h 10214"/>
                <a:gd name="connsiteX90" fmla="*/ 5037 w 12203"/>
                <a:gd name="connsiteY90" fmla="*/ 1888 h 10214"/>
                <a:gd name="connsiteX91" fmla="*/ 5274 w 12203"/>
                <a:gd name="connsiteY91" fmla="*/ 1877 h 10214"/>
                <a:gd name="connsiteX92" fmla="*/ 5282 w 12203"/>
                <a:gd name="connsiteY92" fmla="*/ 1750 h 10214"/>
                <a:gd name="connsiteX93" fmla="*/ 5554 w 12203"/>
                <a:gd name="connsiteY93" fmla="*/ 1750 h 10214"/>
                <a:gd name="connsiteX94" fmla="*/ 5567 w 12203"/>
                <a:gd name="connsiteY94" fmla="*/ 1635 h 10214"/>
                <a:gd name="connsiteX95" fmla="*/ 5627 w 12203"/>
                <a:gd name="connsiteY95" fmla="*/ 1590 h 10214"/>
                <a:gd name="connsiteX96" fmla="*/ 5610 w 12203"/>
                <a:gd name="connsiteY96" fmla="*/ 1506 h 10214"/>
                <a:gd name="connsiteX97" fmla="*/ 6054 w 12203"/>
                <a:gd name="connsiteY97" fmla="*/ 1529 h 10214"/>
                <a:gd name="connsiteX98" fmla="*/ 6057 w 12203"/>
                <a:gd name="connsiteY98" fmla="*/ 1349 h 10214"/>
                <a:gd name="connsiteX99" fmla="*/ 6371 w 12203"/>
                <a:gd name="connsiteY99" fmla="*/ 1263 h 10214"/>
                <a:gd name="connsiteX100" fmla="*/ 6371 w 12203"/>
                <a:gd name="connsiteY100" fmla="*/ 1202 h 10214"/>
                <a:gd name="connsiteX101" fmla="*/ 6452 w 12203"/>
                <a:gd name="connsiteY101" fmla="*/ 1202 h 10214"/>
                <a:gd name="connsiteX102" fmla="*/ 6452 w 12203"/>
                <a:gd name="connsiteY102" fmla="*/ 1167 h 10214"/>
                <a:gd name="connsiteX103" fmla="*/ 7354 w 12203"/>
                <a:gd name="connsiteY103" fmla="*/ 1167 h 10214"/>
                <a:gd name="connsiteX104" fmla="*/ 7354 w 12203"/>
                <a:gd name="connsiteY104" fmla="*/ 1063 h 10214"/>
                <a:gd name="connsiteX105" fmla="*/ 7445 w 12203"/>
                <a:gd name="connsiteY105" fmla="*/ 1063 h 10214"/>
                <a:gd name="connsiteX106" fmla="*/ 7445 w 12203"/>
                <a:gd name="connsiteY106" fmla="*/ 977 h 10214"/>
                <a:gd name="connsiteX107" fmla="*/ 7779 w 12203"/>
                <a:gd name="connsiteY107" fmla="*/ 977 h 10214"/>
                <a:gd name="connsiteX108" fmla="*/ 7779 w 12203"/>
                <a:gd name="connsiteY108" fmla="*/ 916 h 10214"/>
                <a:gd name="connsiteX109" fmla="*/ 7828 w 12203"/>
                <a:gd name="connsiteY109" fmla="*/ 916 h 10214"/>
                <a:gd name="connsiteX110" fmla="*/ 7828 w 12203"/>
                <a:gd name="connsiteY110" fmla="*/ 769 h 10214"/>
                <a:gd name="connsiteX111" fmla="*/ 7928 w 12203"/>
                <a:gd name="connsiteY111" fmla="*/ 769 h 10214"/>
                <a:gd name="connsiteX112" fmla="*/ 7928 w 12203"/>
                <a:gd name="connsiteY112" fmla="*/ 673 h 10214"/>
                <a:gd name="connsiteX113" fmla="*/ 8290 w 12203"/>
                <a:gd name="connsiteY113" fmla="*/ 673 h 10214"/>
                <a:gd name="connsiteX114" fmla="*/ 8290 w 12203"/>
                <a:gd name="connsiteY114" fmla="*/ 630 h 10214"/>
                <a:gd name="connsiteX115" fmla="*/ 8352 w 12203"/>
                <a:gd name="connsiteY115" fmla="*/ 630 h 10214"/>
                <a:gd name="connsiteX116" fmla="*/ 8352 w 12203"/>
                <a:gd name="connsiteY116" fmla="*/ 509 h 10214"/>
                <a:gd name="connsiteX117" fmla="*/ 8686 w 12203"/>
                <a:gd name="connsiteY117" fmla="*/ 509 h 10214"/>
                <a:gd name="connsiteX118" fmla="*/ 8686 w 12203"/>
                <a:gd name="connsiteY118" fmla="*/ 439 h 10214"/>
                <a:gd name="connsiteX119" fmla="*/ 8717 w 12203"/>
                <a:gd name="connsiteY119" fmla="*/ 439 h 10214"/>
                <a:gd name="connsiteX120" fmla="*/ 8717 w 12203"/>
                <a:gd name="connsiteY120" fmla="*/ 379 h 10214"/>
                <a:gd name="connsiteX121" fmla="*/ 9184 w 12203"/>
                <a:gd name="connsiteY121" fmla="*/ 379 h 10214"/>
                <a:gd name="connsiteX122" fmla="*/ 9184 w 12203"/>
                <a:gd name="connsiteY122" fmla="*/ 275 h 10214"/>
                <a:gd name="connsiteX123" fmla="*/ 9486 w 12203"/>
                <a:gd name="connsiteY123" fmla="*/ 275 h 10214"/>
                <a:gd name="connsiteX124" fmla="*/ 9486 w 12203"/>
                <a:gd name="connsiteY124" fmla="*/ 214 h 10214"/>
                <a:gd name="connsiteX125" fmla="*/ 10306 w 12203"/>
                <a:gd name="connsiteY125" fmla="*/ 390 h 10214"/>
                <a:gd name="connsiteX126" fmla="*/ 10311 w 12203"/>
                <a:gd name="connsiteY126" fmla="*/ 244 h 10214"/>
                <a:gd name="connsiteX127" fmla="*/ 11423 w 12203"/>
                <a:gd name="connsiteY127" fmla="*/ 277 h 10214"/>
                <a:gd name="connsiteX128" fmla="*/ 11428 w 12203"/>
                <a:gd name="connsiteY128" fmla="*/ 188 h 10214"/>
                <a:gd name="connsiteX129" fmla="*/ 12203 w 12203"/>
                <a:gd name="connsiteY129" fmla="*/ 187 h 10214"/>
                <a:gd name="connsiteX130" fmla="*/ 12197 w 12203"/>
                <a:gd name="connsiteY130" fmla="*/ 0 h 10214"/>
                <a:gd name="connsiteX0" fmla="*/ 0 w 12203"/>
                <a:gd name="connsiteY0" fmla="*/ 10214 h 10214"/>
                <a:gd name="connsiteX1" fmla="*/ 451 w 12203"/>
                <a:gd name="connsiteY1" fmla="*/ 10214 h 10214"/>
                <a:gd name="connsiteX2" fmla="*/ 451 w 12203"/>
                <a:gd name="connsiteY2" fmla="*/ 10093 h 10214"/>
                <a:gd name="connsiteX3" fmla="*/ 912 w 12203"/>
                <a:gd name="connsiteY3" fmla="*/ 10093 h 10214"/>
                <a:gd name="connsiteX4" fmla="*/ 912 w 12203"/>
                <a:gd name="connsiteY4" fmla="*/ 9616 h 10214"/>
                <a:gd name="connsiteX5" fmla="*/ 925 w 12203"/>
                <a:gd name="connsiteY5" fmla="*/ 9616 h 10214"/>
                <a:gd name="connsiteX6" fmla="*/ 925 w 12203"/>
                <a:gd name="connsiteY6" fmla="*/ 8715 h 10214"/>
                <a:gd name="connsiteX7" fmla="*/ 949 w 12203"/>
                <a:gd name="connsiteY7" fmla="*/ 8715 h 10214"/>
                <a:gd name="connsiteX8" fmla="*/ 949 w 12203"/>
                <a:gd name="connsiteY8" fmla="*/ 8386 h 10214"/>
                <a:gd name="connsiteX9" fmla="*/ 998 w 12203"/>
                <a:gd name="connsiteY9" fmla="*/ 8386 h 10214"/>
                <a:gd name="connsiteX10" fmla="*/ 998 w 12203"/>
                <a:gd name="connsiteY10" fmla="*/ 8221 h 10214"/>
                <a:gd name="connsiteX11" fmla="*/ 1228 w 12203"/>
                <a:gd name="connsiteY11" fmla="*/ 8221 h 10214"/>
                <a:gd name="connsiteX12" fmla="*/ 1228 w 12203"/>
                <a:gd name="connsiteY12" fmla="*/ 8134 h 10214"/>
                <a:gd name="connsiteX13" fmla="*/ 1356 w 12203"/>
                <a:gd name="connsiteY13" fmla="*/ 8134 h 10214"/>
                <a:gd name="connsiteX14" fmla="*/ 1356 w 12203"/>
                <a:gd name="connsiteY14" fmla="*/ 7684 h 10214"/>
                <a:gd name="connsiteX15" fmla="*/ 1405 w 12203"/>
                <a:gd name="connsiteY15" fmla="*/ 7684 h 10214"/>
                <a:gd name="connsiteX16" fmla="*/ 1405 w 12203"/>
                <a:gd name="connsiteY16" fmla="*/ 7008 h 10214"/>
                <a:gd name="connsiteX17" fmla="*/ 1431 w 12203"/>
                <a:gd name="connsiteY17" fmla="*/ 7008 h 10214"/>
                <a:gd name="connsiteX18" fmla="*/ 1431 w 12203"/>
                <a:gd name="connsiteY18" fmla="*/ 6904 h 10214"/>
                <a:gd name="connsiteX19" fmla="*/ 1788 w 12203"/>
                <a:gd name="connsiteY19" fmla="*/ 6904 h 10214"/>
                <a:gd name="connsiteX20" fmla="*/ 1788 w 12203"/>
                <a:gd name="connsiteY20" fmla="*/ 6618 h 10214"/>
                <a:gd name="connsiteX21" fmla="*/ 1838 w 12203"/>
                <a:gd name="connsiteY21" fmla="*/ 6618 h 10214"/>
                <a:gd name="connsiteX22" fmla="*/ 1838 w 12203"/>
                <a:gd name="connsiteY22" fmla="*/ 6306 h 10214"/>
                <a:gd name="connsiteX23" fmla="*/ 1874 w 12203"/>
                <a:gd name="connsiteY23" fmla="*/ 6306 h 10214"/>
                <a:gd name="connsiteX24" fmla="*/ 1874 w 12203"/>
                <a:gd name="connsiteY24" fmla="*/ 6081 h 10214"/>
                <a:gd name="connsiteX25" fmla="*/ 1900 w 12203"/>
                <a:gd name="connsiteY25" fmla="*/ 6081 h 10214"/>
                <a:gd name="connsiteX26" fmla="*/ 1900 w 12203"/>
                <a:gd name="connsiteY26" fmla="*/ 5873 h 10214"/>
                <a:gd name="connsiteX27" fmla="*/ 1937 w 12203"/>
                <a:gd name="connsiteY27" fmla="*/ 5873 h 10214"/>
                <a:gd name="connsiteX28" fmla="*/ 1937 w 12203"/>
                <a:gd name="connsiteY28" fmla="*/ 5829 h 10214"/>
                <a:gd name="connsiteX29" fmla="*/ 2028 w 12203"/>
                <a:gd name="connsiteY29" fmla="*/ 5829 h 10214"/>
                <a:gd name="connsiteX30" fmla="*/ 2028 w 12203"/>
                <a:gd name="connsiteY30" fmla="*/ 5751 h 10214"/>
                <a:gd name="connsiteX31" fmla="*/ 2271 w 12203"/>
                <a:gd name="connsiteY31" fmla="*/ 5751 h 10214"/>
                <a:gd name="connsiteX32" fmla="*/ 2271 w 12203"/>
                <a:gd name="connsiteY32" fmla="*/ 5604 h 10214"/>
                <a:gd name="connsiteX33" fmla="*/ 2294 w 12203"/>
                <a:gd name="connsiteY33" fmla="*/ 5604 h 10214"/>
                <a:gd name="connsiteX34" fmla="*/ 2294 w 12203"/>
                <a:gd name="connsiteY34" fmla="*/ 5465 h 10214"/>
                <a:gd name="connsiteX35" fmla="*/ 2320 w 12203"/>
                <a:gd name="connsiteY35" fmla="*/ 5465 h 10214"/>
                <a:gd name="connsiteX36" fmla="*/ 2320 w 12203"/>
                <a:gd name="connsiteY36" fmla="*/ 5257 h 10214"/>
                <a:gd name="connsiteX37" fmla="*/ 2338 w 12203"/>
                <a:gd name="connsiteY37" fmla="*/ 5257 h 10214"/>
                <a:gd name="connsiteX38" fmla="*/ 2338 w 12203"/>
                <a:gd name="connsiteY38" fmla="*/ 5093 h 10214"/>
                <a:gd name="connsiteX39" fmla="*/ 2362 w 12203"/>
                <a:gd name="connsiteY39" fmla="*/ 5093 h 10214"/>
                <a:gd name="connsiteX40" fmla="*/ 2362 w 12203"/>
                <a:gd name="connsiteY40" fmla="*/ 4885 h 10214"/>
                <a:gd name="connsiteX41" fmla="*/ 2393 w 12203"/>
                <a:gd name="connsiteY41" fmla="*/ 4885 h 10214"/>
                <a:gd name="connsiteX42" fmla="*/ 2393 w 12203"/>
                <a:gd name="connsiteY42" fmla="*/ 4824 h 10214"/>
                <a:gd name="connsiteX43" fmla="*/ 2690 w 12203"/>
                <a:gd name="connsiteY43" fmla="*/ 4824 h 10214"/>
                <a:gd name="connsiteX44" fmla="*/ 2690 w 12203"/>
                <a:gd name="connsiteY44" fmla="*/ 4720 h 10214"/>
                <a:gd name="connsiteX45" fmla="*/ 2750 w 12203"/>
                <a:gd name="connsiteY45" fmla="*/ 4720 h 10214"/>
                <a:gd name="connsiteX46" fmla="*/ 2750 w 12203"/>
                <a:gd name="connsiteY46" fmla="*/ 4616 h 10214"/>
                <a:gd name="connsiteX47" fmla="*/ 2782 w 12203"/>
                <a:gd name="connsiteY47" fmla="*/ 4616 h 10214"/>
                <a:gd name="connsiteX48" fmla="*/ 2782 w 12203"/>
                <a:gd name="connsiteY48" fmla="*/ 4521 h 10214"/>
                <a:gd name="connsiteX49" fmla="*/ 2808 w 12203"/>
                <a:gd name="connsiteY49" fmla="*/ 4521 h 10214"/>
                <a:gd name="connsiteX50" fmla="*/ 2808 w 12203"/>
                <a:gd name="connsiteY50" fmla="*/ 4391 h 10214"/>
                <a:gd name="connsiteX51" fmla="*/ 2881 w 12203"/>
                <a:gd name="connsiteY51" fmla="*/ 4391 h 10214"/>
                <a:gd name="connsiteX52" fmla="*/ 2881 w 12203"/>
                <a:gd name="connsiteY52" fmla="*/ 4252 h 10214"/>
                <a:gd name="connsiteX53" fmla="*/ 3152 w 12203"/>
                <a:gd name="connsiteY53" fmla="*/ 4252 h 10214"/>
                <a:gd name="connsiteX54" fmla="*/ 3152 w 12203"/>
                <a:gd name="connsiteY54" fmla="*/ 4165 h 10214"/>
                <a:gd name="connsiteX55" fmla="*/ 3233 w 12203"/>
                <a:gd name="connsiteY55" fmla="*/ 4165 h 10214"/>
                <a:gd name="connsiteX56" fmla="*/ 3233 w 12203"/>
                <a:gd name="connsiteY56" fmla="*/ 4105 h 10214"/>
                <a:gd name="connsiteX57" fmla="*/ 3256 w 12203"/>
                <a:gd name="connsiteY57" fmla="*/ 4105 h 10214"/>
                <a:gd name="connsiteX58" fmla="*/ 3256 w 12203"/>
                <a:gd name="connsiteY58" fmla="*/ 3923 h 10214"/>
                <a:gd name="connsiteX59" fmla="*/ 3332 w 12203"/>
                <a:gd name="connsiteY59" fmla="*/ 3923 h 10214"/>
                <a:gd name="connsiteX60" fmla="*/ 3332 w 12203"/>
                <a:gd name="connsiteY60" fmla="*/ 3836 h 10214"/>
                <a:gd name="connsiteX61" fmla="*/ 3621 w 12203"/>
                <a:gd name="connsiteY61" fmla="*/ 3836 h 10214"/>
                <a:gd name="connsiteX62" fmla="*/ 3621 w 12203"/>
                <a:gd name="connsiteY62" fmla="*/ 3776 h 10214"/>
                <a:gd name="connsiteX63" fmla="*/ 3644 w 12203"/>
                <a:gd name="connsiteY63" fmla="*/ 3776 h 10214"/>
                <a:gd name="connsiteX64" fmla="*/ 3644 w 12203"/>
                <a:gd name="connsiteY64" fmla="*/ 3698 h 10214"/>
                <a:gd name="connsiteX65" fmla="*/ 3689 w 12203"/>
                <a:gd name="connsiteY65" fmla="*/ 3698 h 10214"/>
                <a:gd name="connsiteX66" fmla="*/ 3689 w 12203"/>
                <a:gd name="connsiteY66" fmla="*/ 3238 h 10214"/>
                <a:gd name="connsiteX67" fmla="*/ 3720 w 12203"/>
                <a:gd name="connsiteY67" fmla="*/ 3238 h 10214"/>
                <a:gd name="connsiteX68" fmla="*/ 3720 w 12203"/>
                <a:gd name="connsiteY68" fmla="*/ 3100 h 10214"/>
                <a:gd name="connsiteX69" fmla="*/ 3757 w 12203"/>
                <a:gd name="connsiteY69" fmla="*/ 3100 h 10214"/>
                <a:gd name="connsiteX70" fmla="*/ 3757 w 12203"/>
                <a:gd name="connsiteY70" fmla="*/ 2952 h 10214"/>
                <a:gd name="connsiteX71" fmla="*/ 4077 w 12203"/>
                <a:gd name="connsiteY71" fmla="*/ 2952 h 10214"/>
                <a:gd name="connsiteX72" fmla="*/ 4077 w 12203"/>
                <a:gd name="connsiteY72" fmla="*/ 2892 h 10214"/>
                <a:gd name="connsiteX73" fmla="*/ 4121 w 12203"/>
                <a:gd name="connsiteY73" fmla="*/ 2892 h 10214"/>
                <a:gd name="connsiteX74" fmla="*/ 4121 w 12203"/>
                <a:gd name="connsiteY74" fmla="*/ 2788 h 10214"/>
                <a:gd name="connsiteX75" fmla="*/ 4150 w 12203"/>
                <a:gd name="connsiteY75" fmla="*/ 2788 h 10214"/>
                <a:gd name="connsiteX76" fmla="*/ 4150 w 12203"/>
                <a:gd name="connsiteY76" fmla="*/ 2666 h 10214"/>
                <a:gd name="connsiteX77" fmla="*/ 4181 w 12203"/>
                <a:gd name="connsiteY77" fmla="*/ 2666 h 10214"/>
                <a:gd name="connsiteX78" fmla="*/ 4181 w 12203"/>
                <a:gd name="connsiteY78" fmla="*/ 2580 h 10214"/>
                <a:gd name="connsiteX79" fmla="*/ 4213 w 12203"/>
                <a:gd name="connsiteY79" fmla="*/ 2580 h 10214"/>
                <a:gd name="connsiteX80" fmla="*/ 4213 w 12203"/>
                <a:gd name="connsiteY80" fmla="*/ 2502 h 10214"/>
                <a:gd name="connsiteX81" fmla="*/ 4330 w 12203"/>
                <a:gd name="connsiteY81" fmla="*/ 2502 h 10214"/>
                <a:gd name="connsiteX82" fmla="*/ 4330 w 12203"/>
                <a:gd name="connsiteY82" fmla="*/ 2441 h 10214"/>
                <a:gd name="connsiteX83" fmla="*/ 4559 w 12203"/>
                <a:gd name="connsiteY83" fmla="*/ 2441 h 10214"/>
                <a:gd name="connsiteX84" fmla="*/ 4559 w 12203"/>
                <a:gd name="connsiteY84" fmla="*/ 2337 h 10214"/>
                <a:gd name="connsiteX85" fmla="*/ 4619 w 12203"/>
                <a:gd name="connsiteY85" fmla="*/ 2337 h 10214"/>
                <a:gd name="connsiteX86" fmla="*/ 4619 w 12203"/>
                <a:gd name="connsiteY86" fmla="*/ 2190 h 10214"/>
                <a:gd name="connsiteX87" fmla="*/ 4651 w 12203"/>
                <a:gd name="connsiteY87" fmla="*/ 2190 h 10214"/>
                <a:gd name="connsiteX88" fmla="*/ 4651 w 12203"/>
                <a:gd name="connsiteY88" fmla="*/ 2054 h 10214"/>
                <a:gd name="connsiteX89" fmla="*/ 5033 w 12203"/>
                <a:gd name="connsiteY89" fmla="*/ 2076 h 10214"/>
                <a:gd name="connsiteX90" fmla="*/ 5037 w 12203"/>
                <a:gd name="connsiteY90" fmla="*/ 1888 h 10214"/>
                <a:gd name="connsiteX91" fmla="*/ 5274 w 12203"/>
                <a:gd name="connsiteY91" fmla="*/ 1877 h 10214"/>
                <a:gd name="connsiteX92" fmla="*/ 5282 w 12203"/>
                <a:gd name="connsiteY92" fmla="*/ 1750 h 10214"/>
                <a:gd name="connsiteX93" fmla="*/ 5554 w 12203"/>
                <a:gd name="connsiteY93" fmla="*/ 1750 h 10214"/>
                <a:gd name="connsiteX94" fmla="*/ 5567 w 12203"/>
                <a:gd name="connsiteY94" fmla="*/ 1635 h 10214"/>
                <a:gd name="connsiteX95" fmla="*/ 5627 w 12203"/>
                <a:gd name="connsiteY95" fmla="*/ 1590 h 10214"/>
                <a:gd name="connsiteX96" fmla="*/ 5610 w 12203"/>
                <a:gd name="connsiteY96" fmla="*/ 1506 h 10214"/>
                <a:gd name="connsiteX97" fmla="*/ 6054 w 12203"/>
                <a:gd name="connsiteY97" fmla="*/ 1529 h 10214"/>
                <a:gd name="connsiteX98" fmla="*/ 6057 w 12203"/>
                <a:gd name="connsiteY98" fmla="*/ 1349 h 10214"/>
                <a:gd name="connsiteX99" fmla="*/ 6443 w 12203"/>
                <a:gd name="connsiteY99" fmla="*/ 1353 h 10214"/>
                <a:gd name="connsiteX100" fmla="*/ 6371 w 12203"/>
                <a:gd name="connsiteY100" fmla="*/ 1202 h 10214"/>
                <a:gd name="connsiteX101" fmla="*/ 6452 w 12203"/>
                <a:gd name="connsiteY101" fmla="*/ 1202 h 10214"/>
                <a:gd name="connsiteX102" fmla="*/ 6452 w 12203"/>
                <a:gd name="connsiteY102" fmla="*/ 1167 h 10214"/>
                <a:gd name="connsiteX103" fmla="*/ 7354 w 12203"/>
                <a:gd name="connsiteY103" fmla="*/ 1167 h 10214"/>
                <a:gd name="connsiteX104" fmla="*/ 7354 w 12203"/>
                <a:gd name="connsiteY104" fmla="*/ 1063 h 10214"/>
                <a:gd name="connsiteX105" fmla="*/ 7445 w 12203"/>
                <a:gd name="connsiteY105" fmla="*/ 1063 h 10214"/>
                <a:gd name="connsiteX106" fmla="*/ 7445 w 12203"/>
                <a:gd name="connsiteY106" fmla="*/ 977 h 10214"/>
                <a:gd name="connsiteX107" fmla="*/ 7779 w 12203"/>
                <a:gd name="connsiteY107" fmla="*/ 977 h 10214"/>
                <a:gd name="connsiteX108" fmla="*/ 7779 w 12203"/>
                <a:gd name="connsiteY108" fmla="*/ 916 h 10214"/>
                <a:gd name="connsiteX109" fmla="*/ 7828 w 12203"/>
                <a:gd name="connsiteY109" fmla="*/ 916 h 10214"/>
                <a:gd name="connsiteX110" fmla="*/ 7828 w 12203"/>
                <a:gd name="connsiteY110" fmla="*/ 769 h 10214"/>
                <a:gd name="connsiteX111" fmla="*/ 7928 w 12203"/>
                <a:gd name="connsiteY111" fmla="*/ 769 h 10214"/>
                <a:gd name="connsiteX112" fmla="*/ 7928 w 12203"/>
                <a:gd name="connsiteY112" fmla="*/ 673 h 10214"/>
                <a:gd name="connsiteX113" fmla="*/ 8290 w 12203"/>
                <a:gd name="connsiteY113" fmla="*/ 673 h 10214"/>
                <a:gd name="connsiteX114" fmla="*/ 8290 w 12203"/>
                <a:gd name="connsiteY114" fmla="*/ 630 h 10214"/>
                <a:gd name="connsiteX115" fmla="*/ 8352 w 12203"/>
                <a:gd name="connsiteY115" fmla="*/ 630 h 10214"/>
                <a:gd name="connsiteX116" fmla="*/ 8352 w 12203"/>
                <a:gd name="connsiteY116" fmla="*/ 509 h 10214"/>
                <a:gd name="connsiteX117" fmla="*/ 8686 w 12203"/>
                <a:gd name="connsiteY117" fmla="*/ 509 h 10214"/>
                <a:gd name="connsiteX118" fmla="*/ 8686 w 12203"/>
                <a:gd name="connsiteY118" fmla="*/ 439 h 10214"/>
                <a:gd name="connsiteX119" fmla="*/ 8717 w 12203"/>
                <a:gd name="connsiteY119" fmla="*/ 439 h 10214"/>
                <a:gd name="connsiteX120" fmla="*/ 8717 w 12203"/>
                <a:gd name="connsiteY120" fmla="*/ 379 h 10214"/>
                <a:gd name="connsiteX121" fmla="*/ 9184 w 12203"/>
                <a:gd name="connsiteY121" fmla="*/ 379 h 10214"/>
                <a:gd name="connsiteX122" fmla="*/ 9184 w 12203"/>
                <a:gd name="connsiteY122" fmla="*/ 275 h 10214"/>
                <a:gd name="connsiteX123" fmla="*/ 9486 w 12203"/>
                <a:gd name="connsiteY123" fmla="*/ 275 h 10214"/>
                <a:gd name="connsiteX124" fmla="*/ 9486 w 12203"/>
                <a:gd name="connsiteY124" fmla="*/ 214 h 10214"/>
                <a:gd name="connsiteX125" fmla="*/ 10306 w 12203"/>
                <a:gd name="connsiteY125" fmla="*/ 390 h 10214"/>
                <a:gd name="connsiteX126" fmla="*/ 10311 w 12203"/>
                <a:gd name="connsiteY126" fmla="*/ 244 h 10214"/>
                <a:gd name="connsiteX127" fmla="*/ 11423 w 12203"/>
                <a:gd name="connsiteY127" fmla="*/ 277 h 10214"/>
                <a:gd name="connsiteX128" fmla="*/ 11428 w 12203"/>
                <a:gd name="connsiteY128" fmla="*/ 188 h 10214"/>
                <a:gd name="connsiteX129" fmla="*/ 12203 w 12203"/>
                <a:gd name="connsiteY129" fmla="*/ 187 h 10214"/>
                <a:gd name="connsiteX130" fmla="*/ 12197 w 12203"/>
                <a:gd name="connsiteY130" fmla="*/ 0 h 10214"/>
                <a:gd name="connsiteX0" fmla="*/ 0 w 12203"/>
                <a:gd name="connsiteY0" fmla="*/ 10214 h 10214"/>
                <a:gd name="connsiteX1" fmla="*/ 451 w 12203"/>
                <a:gd name="connsiteY1" fmla="*/ 10214 h 10214"/>
                <a:gd name="connsiteX2" fmla="*/ 451 w 12203"/>
                <a:gd name="connsiteY2" fmla="*/ 10093 h 10214"/>
                <a:gd name="connsiteX3" fmla="*/ 912 w 12203"/>
                <a:gd name="connsiteY3" fmla="*/ 10093 h 10214"/>
                <a:gd name="connsiteX4" fmla="*/ 912 w 12203"/>
                <a:gd name="connsiteY4" fmla="*/ 9616 h 10214"/>
                <a:gd name="connsiteX5" fmla="*/ 925 w 12203"/>
                <a:gd name="connsiteY5" fmla="*/ 9616 h 10214"/>
                <a:gd name="connsiteX6" fmla="*/ 925 w 12203"/>
                <a:gd name="connsiteY6" fmla="*/ 8715 h 10214"/>
                <a:gd name="connsiteX7" fmla="*/ 949 w 12203"/>
                <a:gd name="connsiteY7" fmla="*/ 8715 h 10214"/>
                <a:gd name="connsiteX8" fmla="*/ 949 w 12203"/>
                <a:gd name="connsiteY8" fmla="*/ 8386 h 10214"/>
                <a:gd name="connsiteX9" fmla="*/ 998 w 12203"/>
                <a:gd name="connsiteY9" fmla="*/ 8386 h 10214"/>
                <a:gd name="connsiteX10" fmla="*/ 998 w 12203"/>
                <a:gd name="connsiteY10" fmla="*/ 8221 h 10214"/>
                <a:gd name="connsiteX11" fmla="*/ 1228 w 12203"/>
                <a:gd name="connsiteY11" fmla="*/ 8221 h 10214"/>
                <a:gd name="connsiteX12" fmla="*/ 1228 w 12203"/>
                <a:gd name="connsiteY12" fmla="*/ 8134 h 10214"/>
                <a:gd name="connsiteX13" fmla="*/ 1356 w 12203"/>
                <a:gd name="connsiteY13" fmla="*/ 8134 h 10214"/>
                <a:gd name="connsiteX14" fmla="*/ 1356 w 12203"/>
                <a:gd name="connsiteY14" fmla="*/ 7684 h 10214"/>
                <a:gd name="connsiteX15" fmla="*/ 1405 w 12203"/>
                <a:gd name="connsiteY15" fmla="*/ 7684 h 10214"/>
                <a:gd name="connsiteX16" fmla="*/ 1405 w 12203"/>
                <a:gd name="connsiteY16" fmla="*/ 7008 h 10214"/>
                <a:gd name="connsiteX17" fmla="*/ 1431 w 12203"/>
                <a:gd name="connsiteY17" fmla="*/ 7008 h 10214"/>
                <a:gd name="connsiteX18" fmla="*/ 1431 w 12203"/>
                <a:gd name="connsiteY18" fmla="*/ 6904 h 10214"/>
                <a:gd name="connsiteX19" fmla="*/ 1788 w 12203"/>
                <a:gd name="connsiteY19" fmla="*/ 6904 h 10214"/>
                <a:gd name="connsiteX20" fmla="*/ 1788 w 12203"/>
                <a:gd name="connsiteY20" fmla="*/ 6618 h 10214"/>
                <a:gd name="connsiteX21" fmla="*/ 1838 w 12203"/>
                <a:gd name="connsiteY21" fmla="*/ 6618 h 10214"/>
                <a:gd name="connsiteX22" fmla="*/ 1838 w 12203"/>
                <a:gd name="connsiteY22" fmla="*/ 6306 h 10214"/>
                <a:gd name="connsiteX23" fmla="*/ 1874 w 12203"/>
                <a:gd name="connsiteY23" fmla="*/ 6306 h 10214"/>
                <a:gd name="connsiteX24" fmla="*/ 1874 w 12203"/>
                <a:gd name="connsiteY24" fmla="*/ 6081 h 10214"/>
                <a:gd name="connsiteX25" fmla="*/ 1900 w 12203"/>
                <a:gd name="connsiteY25" fmla="*/ 6081 h 10214"/>
                <a:gd name="connsiteX26" fmla="*/ 1900 w 12203"/>
                <a:gd name="connsiteY26" fmla="*/ 5873 h 10214"/>
                <a:gd name="connsiteX27" fmla="*/ 1937 w 12203"/>
                <a:gd name="connsiteY27" fmla="*/ 5873 h 10214"/>
                <a:gd name="connsiteX28" fmla="*/ 1937 w 12203"/>
                <a:gd name="connsiteY28" fmla="*/ 5829 h 10214"/>
                <a:gd name="connsiteX29" fmla="*/ 2028 w 12203"/>
                <a:gd name="connsiteY29" fmla="*/ 5829 h 10214"/>
                <a:gd name="connsiteX30" fmla="*/ 2028 w 12203"/>
                <a:gd name="connsiteY30" fmla="*/ 5751 h 10214"/>
                <a:gd name="connsiteX31" fmla="*/ 2271 w 12203"/>
                <a:gd name="connsiteY31" fmla="*/ 5751 h 10214"/>
                <a:gd name="connsiteX32" fmla="*/ 2271 w 12203"/>
                <a:gd name="connsiteY32" fmla="*/ 5604 h 10214"/>
                <a:gd name="connsiteX33" fmla="*/ 2294 w 12203"/>
                <a:gd name="connsiteY33" fmla="*/ 5604 h 10214"/>
                <a:gd name="connsiteX34" fmla="*/ 2294 w 12203"/>
                <a:gd name="connsiteY34" fmla="*/ 5465 h 10214"/>
                <a:gd name="connsiteX35" fmla="*/ 2320 w 12203"/>
                <a:gd name="connsiteY35" fmla="*/ 5465 h 10214"/>
                <a:gd name="connsiteX36" fmla="*/ 2320 w 12203"/>
                <a:gd name="connsiteY36" fmla="*/ 5257 h 10214"/>
                <a:gd name="connsiteX37" fmla="*/ 2338 w 12203"/>
                <a:gd name="connsiteY37" fmla="*/ 5257 h 10214"/>
                <a:gd name="connsiteX38" fmla="*/ 2338 w 12203"/>
                <a:gd name="connsiteY38" fmla="*/ 5093 h 10214"/>
                <a:gd name="connsiteX39" fmla="*/ 2362 w 12203"/>
                <a:gd name="connsiteY39" fmla="*/ 5093 h 10214"/>
                <a:gd name="connsiteX40" fmla="*/ 2362 w 12203"/>
                <a:gd name="connsiteY40" fmla="*/ 4885 h 10214"/>
                <a:gd name="connsiteX41" fmla="*/ 2393 w 12203"/>
                <a:gd name="connsiteY41" fmla="*/ 4885 h 10214"/>
                <a:gd name="connsiteX42" fmla="*/ 2393 w 12203"/>
                <a:gd name="connsiteY42" fmla="*/ 4824 h 10214"/>
                <a:gd name="connsiteX43" fmla="*/ 2690 w 12203"/>
                <a:gd name="connsiteY43" fmla="*/ 4824 h 10214"/>
                <a:gd name="connsiteX44" fmla="*/ 2690 w 12203"/>
                <a:gd name="connsiteY44" fmla="*/ 4720 h 10214"/>
                <a:gd name="connsiteX45" fmla="*/ 2750 w 12203"/>
                <a:gd name="connsiteY45" fmla="*/ 4720 h 10214"/>
                <a:gd name="connsiteX46" fmla="*/ 2750 w 12203"/>
                <a:gd name="connsiteY46" fmla="*/ 4616 h 10214"/>
                <a:gd name="connsiteX47" fmla="*/ 2782 w 12203"/>
                <a:gd name="connsiteY47" fmla="*/ 4616 h 10214"/>
                <a:gd name="connsiteX48" fmla="*/ 2782 w 12203"/>
                <a:gd name="connsiteY48" fmla="*/ 4521 h 10214"/>
                <a:gd name="connsiteX49" fmla="*/ 2808 w 12203"/>
                <a:gd name="connsiteY49" fmla="*/ 4521 h 10214"/>
                <a:gd name="connsiteX50" fmla="*/ 2808 w 12203"/>
                <a:gd name="connsiteY50" fmla="*/ 4391 h 10214"/>
                <a:gd name="connsiteX51" fmla="*/ 2881 w 12203"/>
                <a:gd name="connsiteY51" fmla="*/ 4391 h 10214"/>
                <a:gd name="connsiteX52" fmla="*/ 2881 w 12203"/>
                <a:gd name="connsiteY52" fmla="*/ 4252 h 10214"/>
                <a:gd name="connsiteX53" fmla="*/ 3152 w 12203"/>
                <a:gd name="connsiteY53" fmla="*/ 4252 h 10214"/>
                <a:gd name="connsiteX54" fmla="*/ 3152 w 12203"/>
                <a:gd name="connsiteY54" fmla="*/ 4165 h 10214"/>
                <a:gd name="connsiteX55" fmla="*/ 3233 w 12203"/>
                <a:gd name="connsiteY55" fmla="*/ 4165 h 10214"/>
                <a:gd name="connsiteX56" fmla="*/ 3233 w 12203"/>
                <a:gd name="connsiteY56" fmla="*/ 4105 h 10214"/>
                <a:gd name="connsiteX57" fmla="*/ 3256 w 12203"/>
                <a:gd name="connsiteY57" fmla="*/ 4105 h 10214"/>
                <a:gd name="connsiteX58" fmla="*/ 3256 w 12203"/>
                <a:gd name="connsiteY58" fmla="*/ 3923 h 10214"/>
                <a:gd name="connsiteX59" fmla="*/ 3332 w 12203"/>
                <a:gd name="connsiteY59" fmla="*/ 3923 h 10214"/>
                <a:gd name="connsiteX60" fmla="*/ 3332 w 12203"/>
                <a:gd name="connsiteY60" fmla="*/ 3836 h 10214"/>
                <a:gd name="connsiteX61" fmla="*/ 3621 w 12203"/>
                <a:gd name="connsiteY61" fmla="*/ 3836 h 10214"/>
                <a:gd name="connsiteX62" fmla="*/ 3621 w 12203"/>
                <a:gd name="connsiteY62" fmla="*/ 3776 h 10214"/>
                <a:gd name="connsiteX63" fmla="*/ 3644 w 12203"/>
                <a:gd name="connsiteY63" fmla="*/ 3776 h 10214"/>
                <a:gd name="connsiteX64" fmla="*/ 3644 w 12203"/>
                <a:gd name="connsiteY64" fmla="*/ 3698 h 10214"/>
                <a:gd name="connsiteX65" fmla="*/ 3689 w 12203"/>
                <a:gd name="connsiteY65" fmla="*/ 3698 h 10214"/>
                <a:gd name="connsiteX66" fmla="*/ 3689 w 12203"/>
                <a:gd name="connsiteY66" fmla="*/ 3238 h 10214"/>
                <a:gd name="connsiteX67" fmla="*/ 3720 w 12203"/>
                <a:gd name="connsiteY67" fmla="*/ 3238 h 10214"/>
                <a:gd name="connsiteX68" fmla="*/ 3720 w 12203"/>
                <a:gd name="connsiteY68" fmla="*/ 3100 h 10214"/>
                <a:gd name="connsiteX69" fmla="*/ 3757 w 12203"/>
                <a:gd name="connsiteY69" fmla="*/ 3100 h 10214"/>
                <a:gd name="connsiteX70" fmla="*/ 3757 w 12203"/>
                <a:gd name="connsiteY70" fmla="*/ 2952 h 10214"/>
                <a:gd name="connsiteX71" fmla="*/ 4077 w 12203"/>
                <a:gd name="connsiteY71" fmla="*/ 2952 h 10214"/>
                <a:gd name="connsiteX72" fmla="*/ 4077 w 12203"/>
                <a:gd name="connsiteY72" fmla="*/ 2892 h 10214"/>
                <a:gd name="connsiteX73" fmla="*/ 4121 w 12203"/>
                <a:gd name="connsiteY73" fmla="*/ 2892 h 10214"/>
                <a:gd name="connsiteX74" fmla="*/ 4121 w 12203"/>
                <a:gd name="connsiteY74" fmla="*/ 2788 h 10214"/>
                <a:gd name="connsiteX75" fmla="*/ 4150 w 12203"/>
                <a:gd name="connsiteY75" fmla="*/ 2788 h 10214"/>
                <a:gd name="connsiteX76" fmla="*/ 4150 w 12203"/>
                <a:gd name="connsiteY76" fmla="*/ 2666 h 10214"/>
                <a:gd name="connsiteX77" fmla="*/ 4181 w 12203"/>
                <a:gd name="connsiteY77" fmla="*/ 2666 h 10214"/>
                <a:gd name="connsiteX78" fmla="*/ 4181 w 12203"/>
                <a:gd name="connsiteY78" fmla="*/ 2580 h 10214"/>
                <a:gd name="connsiteX79" fmla="*/ 4213 w 12203"/>
                <a:gd name="connsiteY79" fmla="*/ 2580 h 10214"/>
                <a:gd name="connsiteX80" fmla="*/ 4213 w 12203"/>
                <a:gd name="connsiteY80" fmla="*/ 2502 h 10214"/>
                <a:gd name="connsiteX81" fmla="*/ 4330 w 12203"/>
                <a:gd name="connsiteY81" fmla="*/ 2502 h 10214"/>
                <a:gd name="connsiteX82" fmla="*/ 4330 w 12203"/>
                <a:gd name="connsiteY82" fmla="*/ 2441 h 10214"/>
                <a:gd name="connsiteX83" fmla="*/ 4559 w 12203"/>
                <a:gd name="connsiteY83" fmla="*/ 2441 h 10214"/>
                <a:gd name="connsiteX84" fmla="*/ 4559 w 12203"/>
                <a:gd name="connsiteY84" fmla="*/ 2337 h 10214"/>
                <a:gd name="connsiteX85" fmla="*/ 4619 w 12203"/>
                <a:gd name="connsiteY85" fmla="*/ 2337 h 10214"/>
                <a:gd name="connsiteX86" fmla="*/ 4619 w 12203"/>
                <a:gd name="connsiteY86" fmla="*/ 2190 h 10214"/>
                <a:gd name="connsiteX87" fmla="*/ 4651 w 12203"/>
                <a:gd name="connsiteY87" fmla="*/ 2190 h 10214"/>
                <a:gd name="connsiteX88" fmla="*/ 4651 w 12203"/>
                <a:gd name="connsiteY88" fmla="*/ 2054 h 10214"/>
                <a:gd name="connsiteX89" fmla="*/ 5033 w 12203"/>
                <a:gd name="connsiteY89" fmla="*/ 2076 h 10214"/>
                <a:gd name="connsiteX90" fmla="*/ 5037 w 12203"/>
                <a:gd name="connsiteY90" fmla="*/ 1888 h 10214"/>
                <a:gd name="connsiteX91" fmla="*/ 5274 w 12203"/>
                <a:gd name="connsiteY91" fmla="*/ 1877 h 10214"/>
                <a:gd name="connsiteX92" fmla="*/ 5282 w 12203"/>
                <a:gd name="connsiteY92" fmla="*/ 1750 h 10214"/>
                <a:gd name="connsiteX93" fmla="*/ 5554 w 12203"/>
                <a:gd name="connsiteY93" fmla="*/ 1750 h 10214"/>
                <a:gd name="connsiteX94" fmla="*/ 5567 w 12203"/>
                <a:gd name="connsiteY94" fmla="*/ 1635 h 10214"/>
                <a:gd name="connsiteX95" fmla="*/ 5627 w 12203"/>
                <a:gd name="connsiteY95" fmla="*/ 1590 h 10214"/>
                <a:gd name="connsiteX96" fmla="*/ 5610 w 12203"/>
                <a:gd name="connsiteY96" fmla="*/ 1506 h 10214"/>
                <a:gd name="connsiteX97" fmla="*/ 6054 w 12203"/>
                <a:gd name="connsiteY97" fmla="*/ 1529 h 10214"/>
                <a:gd name="connsiteX98" fmla="*/ 6057 w 12203"/>
                <a:gd name="connsiteY98" fmla="*/ 1349 h 10214"/>
                <a:gd name="connsiteX99" fmla="*/ 6443 w 12203"/>
                <a:gd name="connsiteY99" fmla="*/ 1353 h 10214"/>
                <a:gd name="connsiteX100" fmla="*/ 6452 w 12203"/>
                <a:gd name="connsiteY100" fmla="*/ 1202 h 10214"/>
                <a:gd name="connsiteX101" fmla="*/ 6452 w 12203"/>
                <a:gd name="connsiteY101" fmla="*/ 1167 h 10214"/>
                <a:gd name="connsiteX102" fmla="*/ 7354 w 12203"/>
                <a:gd name="connsiteY102" fmla="*/ 1167 h 10214"/>
                <a:gd name="connsiteX103" fmla="*/ 7354 w 12203"/>
                <a:gd name="connsiteY103" fmla="*/ 1063 h 10214"/>
                <a:gd name="connsiteX104" fmla="*/ 7445 w 12203"/>
                <a:gd name="connsiteY104" fmla="*/ 1063 h 10214"/>
                <a:gd name="connsiteX105" fmla="*/ 7445 w 12203"/>
                <a:gd name="connsiteY105" fmla="*/ 977 h 10214"/>
                <a:gd name="connsiteX106" fmla="*/ 7779 w 12203"/>
                <a:gd name="connsiteY106" fmla="*/ 977 h 10214"/>
                <a:gd name="connsiteX107" fmla="*/ 7779 w 12203"/>
                <a:gd name="connsiteY107" fmla="*/ 916 h 10214"/>
                <a:gd name="connsiteX108" fmla="*/ 7828 w 12203"/>
                <a:gd name="connsiteY108" fmla="*/ 916 h 10214"/>
                <a:gd name="connsiteX109" fmla="*/ 7828 w 12203"/>
                <a:gd name="connsiteY109" fmla="*/ 769 h 10214"/>
                <a:gd name="connsiteX110" fmla="*/ 7928 w 12203"/>
                <a:gd name="connsiteY110" fmla="*/ 769 h 10214"/>
                <a:gd name="connsiteX111" fmla="*/ 7928 w 12203"/>
                <a:gd name="connsiteY111" fmla="*/ 673 h 10214"/>
                <a:gd name="connsiteX112" fmla="*/ 8290 w 12203"/>
                <a:gd name="connsiteY112" fmla="*/ 673 h 10214"/>
                <a:gd name="connsiteX113" fmla="*/ 8290 w 12203"/>
                <a:gd name="connsiteY113" fmla="*/ 630 h 10214"/>
                <a:gd name="connsiteX114" fmla="*/ 8352 w 12203"/>
                <a:gd name="connsiteY114" fmla="*/ 630 h 10214"/>
                <a:gd name="connsiteX115" fmla="*/ 8352 w 12203"/>
                <a:gd name="connsiteY115" fmla="*/ 509 h 10214"/>
                <a:gd name="connsiteX116" fmla="*/ 8686 w 12203"/>
                <a:gd name="connsiteY116" fmla="*/ 509 h 10214"/>
                <a:gd name="connsiteX117" fmla="*/ 8686 w 12203"/>
                <a:gd name="connsiteY117" fmla="*/ 439 h 10214"/>
                <a:gd name="connsiteX118" fmla="*/ 8717 w 12203"/>
                <a:gd name="connsiteY118" fmla="*/ 439 h 10214"/>
                <a:gd name="connsiteX119" fmla="*/ 8717 w 12203"/>
                <a:gd name="connsiteY119" fmla="*/ 379 h 10214"/>
                <a:gd name="connsiteX120" fmla="*/ 9184 w 12203"/>
                <a:gd name="connsiteY120" fmla="*/ 379 h 10214"/>
                <a:gd name="connsiteX121" fmla="*/ 9184 w 12203"/>
                <a:gd name="connsiteY121" fmla="*/ 275 h 10214"/>
                <a:gd name="connsiteX122" fmla="*/ 9486 w 12203"/>
                <a:gd name="connsiteY122" fmla="*/ 275 h 10214"/>
                <a:gd name="connsiteX123" fmla="*/ 9486 w 12203"/>
                <a:gd name="connsiteY123" fmla="*/ 214 h 10214"/>
                <a:gd name="connsiteX124" fmla="*/ 10306 w 12203"/>
                <a:gd name="connsiteY124" fmla="*/ 390 h 10214"/>
                <a:gd name="connsiteX125" fmla="*/ 10311 w 12203"/>
                <a:gd name="connsiteY125" fmla="*/ 244 h 10214"/>
                <a:gd name="connsiteX126" fmla="*/ 11423 w 12203"/>
                <a:gd name="connsiteY126" fmla="*/ 277 h 10214"/>
                <a:gd name="connsiteX127" fmla="*/ 11428 w 12203"/>
                <a:gd name="connsiteY127" fmla="*/ 188 h 10214"/>
                <a:gd name="connsiteX128" fmla="*/ 12203 w 12203"/>
                <a:gd name="connsiteY128" fmla="*/ 187 h 10214"/>
                <a:gd name="connsiteX129" fmla="*/ 12197 w 12203"/>
                <a:gd name="connsiteY129" fmla="*/ 0 h 10214"/>
                <a:gd name="connsiteX0" fmla="*/ 0 w 12203"/>
                <a:gd name="connsiteY0" fmla="*/ 10214 h 10214"/>
                <a:gd name="connsiteX1" fmla="*/ 451 w 12203"/>
                <a:gd name="connsiteY1" fmla="*/ 10214 h 10214"/>
                <a:gd name="connsiteX2" fmla="*/ 451 w 12203"/>
                <a:gd name="connsiteY2" fmla="*/ 10093 h 10214"/>
                <a:gd name="connsiteX3" fmla="*/ 912 w 12203"/>
                <a:gd name="connsiteY3" fmla="*/ 10093 h 10214"/>
                <a:gd name="connsiteX4" fmla="*/ 912 w 12203"/>
                <a:gd name="connsiteY4" fmla="*/ 9616 h 10214"/>
                <a:gd name="connsiteX5" fmla="*/ 925 w 12203"/>
                <a:gd name="connsiteY5" fmla="*/ 9616 h 10214"/>
                <a:gd name="connsiteX6" fmla="*/ 925 w 12203"/>
                <a:gd name="connsiteY6" fmla="*/ 8715 h 10214"/>
                <a:gd name="connsiteX7" fmla="*/ 949 w 12203"/>
                <a:gd name="connsiteY7" fmla="*/ 8715 h 10214"/>
                <a:gd name="connsiteX8" fmla="*/ 949 w 12203"/>
                <a:gd name="connsiteY8" fmla="*/ 8386 h 10214"/>
                <a:gd name="connsiteX9" fmla="*/ 998 w 12203"/>
                <a:gd name="connsiteY9" fmla="*/ 8386 h 10214"/>
                <a:gd name="connsiteX10" fmla="*/ 998 w 12203"/>
                <a:gd name="connsiteY10" fmla="*/ 8221 h 10214"/>
                <a:gd name="connsiteX11" fmla="*/ 1228 w 12203"/>
                <a:gd name="connsiteY11" fmla="*/ 8221 h 10214"/>
                <a:gd name="connsiteX12" fmla="*/ 1228 w 12203"/>
                <a:gd name="connsiteY12" fmla="*/ 8134 h 10214"/>
                <a:gd name="connsiteX13" fmla="*/ 1356 w 12203"/>
                <a:gd name="connsiteY13" fmla="*/ 8134 h 10214"/>
                <a:gd name="connsiteX14" fmla="*/ 1356 w 12203"/>
                <a:gd name="connsiteY14" fmla="*/ 7684 h 10214"/>
                <a:gd name="connsiteX15" fmla="*/ 1405 w 12203"/>
                <a:gd name="connsiteY15" fmla="*/ 7684 h 10214"/>
                <a:gd name="connsiteX16" fmla="*/ 1405 w 12203"/>
                <a:gd name="connsiteY16" fmla="*/ 7008 h 10214"/>
                <a:gd name="connsiteX17" fmla="*/ 1431 w 12203"/>
                <a:gd name="connsiteY17" fmla="*/ 7008 h 10214"/>
                <a:gd name="connsiteX18" fmla="*/ 1431 w 12203"/>
                <a:gd name="connsiteY18" fmla="*/ 6904 h 10214"/>
                <a:gd name="connsiteX19" fmla="*/ 1788 w 12203"/>
                <a:gd name="connsiteY19" fmla="*/ 6904 h 10214"/>
                <a:gd name="connsiteX20" fmla="*/ 1788 w 12203"/>
                <a:gd name="connsiteY20" fmla="*/ 6618 h 10214"/>
                <a:gd name="connsiteX21" fmla="*/ 1838 w 12203"/>
                <a:gd name="connsiteY21" fmla="*/ 6618 h 10214"/>
                <a:gd name="connsiteX22" fmla="*/ 1838 w 12203"/>
                <a:gd name="connsiteY22" fmla="*/ 6306 h 10214"/>
                <a:gd name="connsiteX23" fmla="*/ 1874 w 12203"/>
                <a:gd name="connsiteY23" fmla="*/ 6306 h 10214"/>
                <a:gd name="connsiteX24" fmla="*/ 1874 w 12203"/>
                <a:gd name="connsiteY24" fmla="*/ 6081 h 10214"/>
                <a:gd name="connsiteX25" fmla="*/ 1900 w 12203"/>
                <a:gd name="connsiteY25" fmla="*/ 6081 h 10214"/>
                <a:gd name="connsiteX26" fmla="*/ 1900 w 12203"/>
                <a:gd name="connsiteY26" fmla="*/ 5873 h 10214"/>
                <a:gd name="connsiteX27" fmla="*/ 1937 w 12203"/>
                <a:gd name="connsiteY27" fmla="*/ 5873 h 10214"/>
                <a:gd name="connsiteX28" fmla="*/ 1937 w 12203"/>
                <a:gd name="connsiteY28" fmla="*/ 5829 h 10214"/>
                <a:gd name="connsiteX29" fmla="*/ 2028 w 12203"/>
                <a:gd name="connsiteY29" fmla="*/ 5829 h 10214"/>
                <a:gd name="connsiteX30" fmla="*/ 2028 w 12203"/>
                <a:gd name="connsiteY30" fmla="*/ 5751 h 10214"/>
                <a:gd name="connsiteX31" fmla="*/ 2271 w 12203"/>
                <a:gd name="connsiteY31" fmla="*/ 5751 h 10214"/>
                <a:gd name="connsiteX32" fmla="*/ 2271 w 12203"/>
                <a:gd name="connsiteY32" fmla="*/ 5604 h 10214"/>
                <a:gd name="connsiteX33" fmla="*/ 2294 w 12203"/>
                <a:gd name="connsiteY33" fmla="*/ 5604 h 10214"/>
                <a:gd name="connsiteX34" fmla="*/ 2294 w 12203"/>
                <a:gd name="connsiteY34" fmla="*/ 5465 h 10214"/>
                <a:gd name="connsiteX35" fmla="*/ 2320 w 12203"/>
                <a:gd name="connsiteY35" fmla="*/ 5465 h 10214"/>
                <a:gd name="connsiteX36" fmla="*/ 2320 w 12203"/>
                <a:gd name="connsiteY36" fmla="*/ 5257 h 10214"/>
                <a:gd name="connsiteX37" fmla="*/ 2338 w 12203"/>
                <a:gd name="connsiteY37" fmla="*/ 5257 h 10214"/>
                <a:gd name="connsiteX38" fmla="*/ 2338 w 12203"/>
                <a:gd name="connsiteY38" fmla="*/ 5093 h 10214"/>
                <a:gd name="connsiteX39" fmla="*/ 2362 w 12203"/>
                <a:gd name="connsiteY39" fmla="*/ 5093 h 10214"/>
                <a:gd name="connsiteX40" fmla="*/ 2362 w 12203"/>
                <a:gd name="connsiteY40" fmla="*/ 4885 h 10214"/>
                <a:gd name="connsiteX41" fmla="*/ 2393 w 12203"/>
                <a:gd name="connsiteY41" fmla="*/ 4885 h 10214"/>
                <a:gd name="connsiteX42" fmla="*/ 2393 w 12203"/>
                <a:gd name="connsiteY42" fmla="*/ 4824 h 10214"/>
                <a:gd name="connsiteX43" fmla="*/ 2690 w 12203"/>
                <a:gd name="connsiteY43" fmla="*/ 4824 h 10214"/>
                <a:gd name="connsiteX44" fmla="*/ 2690 w 12203"/>
                <a:gd name="connsiteY44" fmla="*/ 4720 h 10214"/>
                <a:gd name="connsiteX45" fmla="*/ 2750 w 12203"/>
                <a:gd name="connsiteY45" fmla="*/ 4720 h 10214"/>
                <a:gd name="connsiteX46" fmla="*/ 2750 w 12203"/>
                <a:gd name="connsiteY46" fmla="*/ 4616 h 10214"/>
                <a:gd name="connsiteX47" fmla="*/ 2782 w 12203"/>
                <a:gd name="connsiteY47" fmla="*/ 4616 h 10214"/>
                <a:gd name="connsiteX48" fmla="*/ 2782 w 12203"/>
                <a:gd name="connsiteY48" fmla="*/ 4521 h 10214"/>
                <a:gd name="connsiteX49" fmla="*/ 2808 w 12203"/>
                <a:gd name="connsiteY49" fmla="*/ 4521 h 10214"/>
                <a:gd name="connsiteX50" fmla="*/ 2808 w 12203"/>
                <a:gd name="connsiteY50" fmla="*/ 4391 h 10214"/>
                <a:gd name="connsiteX51" fmla="*/ 2881 w 12203"/>
                <a:gd name="connsiteY51" fmla="*/ 4391 h 10214"/>
                <a:gd name="connsiteX52" fmla="*/ 2881 w 12203"/>
                <a:gd name="connsiteY52" fmla="*/ 4252 h 10214"/>
                <a:gd name="connsiteX53" fmla="*/ 3152 w 12203"/>
                <a:gd name="connsiteY53" fmla="*/ 4252 h 10214"/>
                <a:gd name="connsiteX54" fmla="*/ 3152 w 12203"/>
                <a:gd name="connsiteY54" fmla="*/ 4165 h 10214"/>
                <a:gd name="connsiteX55" fmla="*/ 3233 w 12203"/>
                <a:gd name="connsiteY55" fmla="*/ 4165 h 10214"/>
                <a:gd name="connsiteX56" fmla="*/ 3233 w 12203"/>
                <a:gd name="connsiteY56" fmla="*/ 4105 h 10214"/>
                <a:gd name="connsiteX57" fmla="*/ 3256 w 12203"/>
                <a:gd name="connsiteY57" fmla="*/ 4105 h 10214"/>
                <a:gd name="connsiteX58" fmla="*/ 3256 w 12203"/>
                <a:gd name="connsiteY58" fmla="*/ 3923 h 10214"/>
                <a:gd name="connsiteX59" fmla="*/ 3332 w 12203"/>
                <a:gd name="connsiteY59" fmla="*/ 3923 h 10214"/>
                <a:gd name="connsiteX60" fmla="*/ 3332 w 12203"/>
                <a:gd name="connsiteY60" fmla="*/ 3836 h 10214"/>
                <a:gd name="connsiteX61" fmla="*/ 3621 w 12203"/>
                <a:gd name="connsiteY61" fmla="*/ 3836 h 10214"/>
                <a:gd name="connsiteX62" fmla="*/ 3621 w 12203"/>
                <a:gd name="connsiteY62" fmla="*/ 3776 h 10214"/>
                <a:gd name="connsiteX63" fmla="*/ 3644 w 12203"/>
                <a:gd name="connsiteY63" fmla="*/ 3776 h 10214"/>
                <a:gd name="connsiteX64" fmla="*/ 3644 w 12203"/>
                <a:gd name="connsiteY64" fmla="*/ 3698 h 10214"/>
                <a:gd name="connsiteX65" fmla="*/ 3689 w 12203"/>
                <a:gd name="connsiteY65" fmla="*/ 3698 h 10214"/>
                <a:gd name="connsiteX66" fmla="*/ 3689 w 12203"/>
                <a:gd name="connsiteY66" fmla="*/ 3238 h 10214"/>
                <a:gd name="connsiteX67" fmla="*/ 3720 w 12203"/>
                <a:gd name="connsiteY67" fmla="*/ 3238 h 10214"/>
                <a:gd name="connsiteX68" fmla="*/ 3720 w 12203"/>
                <a:gd name="connsiteY68" fmla="*/ 3100 h 10214"/>
                <a:gd name="connsiteX69" fmla="*/ 3757 w 12203"/>
                <a:gd name="connsiteY69" fmla="*/ 3100 h 10214"/>
                <a:gd name="connsiteX70" fmla="*/ 3757 w 12203"/>
                <a:gd name="connsiteY70" fmla="*/ 2952 h 10214"/>
                <a:gd name="connsiteX71" fmla="*/ 4077 w 12203"/>
                <a:gd name="connsiteY71" fmla="*/ 2952 h 10214"/>
                <a:gd name="connsiteX72" fmla="*/ 4077 w 12203"/>
                <a:gd name="connsiteY72" fmla="*/ 2892 h 10214"/>
                <a:gd name="connsiteX73" fmla="*/ 4121 w 12203"/>
                <a:gd name="connsiteY73" fmla="*/ 2892 h 10214"/>
                <a:gd name="connsiteX74" fmla="*/ 4121 w 12203"/>
                <a:gd name="connsiteY74" fmla="*/ 2788 h 10214"/>
                <a:gd name="connsiteX75" fmla="*/ 4150 w 12203"/>
                <a:gd name="connsiteY75" fmla="*/ 2788 h 10214"/>
                <a:gd name="connsiteX76" fmla="*/ 4150 w 12203"/>
                <a:gd name="connsiteY76" fmla="*/ 2666 h 10214"/>
                <a:gd name="connsiteX77" fmla="*/ 4181 w 12203"/>
                <a:gd name="connsiteY77" fmla="*/ 2666 h 10214"/>
                <a:gd name="connsiteX78" fmla="*/ 4181 w 12203"/>
                <a:gd name="connsiteY78" fmla="*/ 2580 h 10214"/>
                <a:gd name="connsiteX79" fmla="*/ 4213 w 12203"/>
                <a:gd name="connsiteY79" fmla="*/ 2580 h 10214"/>
                <a:gd name="connsiteX80" fmla="*/ 4213 w 12203"/>
                <a:gd name="connsiteY80" fmla="*/ 2502 h 10214"/>
                <a:gd name="connsiteX81" fmla="*/ 4330 w 12203"/>
                <a:gd name="connsiteY81" fmla="*/ 2502 h 10214"/>
                <a:gd name="connsiteX82" fmla="*/ 4330 w 12203"/>
                <a:gd name="connsiteY82" fmla="*/ 2441 h 10214"/>
                <a:gd name="connsiteX83" fmla="*/ 4559 w 12203"/>
                <a:gd name="connsiteY83" fmla="*/ 2441 h 10214"/>
                <a:gd name="connsiteX84" fmla="*/ 4559 w 12203"/>
                <a:gd name="connsiteY84" fmla="*/ 2337 h 10214"/>
                <a:gd name="connsiteX85" fmla="*/ 4619 w 12203"/>
                <a:gd name="connsiteY85" fmla="*/ 2337 h 10214"/>
                <a:gd name="connsiteX86" fmla="*/ 4619 w 12203"/>
                <a:gd name="connsiteY86" fmla="*/ 2190 h 10214"/>
                <a:gd name="connsiteX87" fmla="*/ 4651 w 12203"/>
                <a:gd name="connsiteY87" fmla="*/ 2190 h 10214"/>
                <a:gd name="connsiteX88" fmla="*/ 4651 w 12203"/>
                <a:gd name="connsiteY88" fmla="*/ 2054 h 10214"/>
                <a:gd name="connsiteX89" fmla="*/ 5033 w 12203"/>
                <a:gd name="connsiteY89" fmla="*/ 2076 h 10214"/>
                <a:gd name="connsiteX90" fmla="*/ 5037 w 12203"/>
                <a:gd name="connsiteY90" fmla="*/ 1888 h 10214"/>
                <a:gd name="connsiteX91" fmla="*/ 5274 w 12203"/>
                <a:gd name="connsiteY91" fmla="*/ 1877 h 10214"/>
                <a:gd name="connsiteX92" fmla="*/ 5282 w 12203"/>
                <a:gd name="connsiteY92" fmla="*/ 1750 h 10214"/>
                <a:gd name="connsiteX93" fmla="*/ 5554 w 12203"/>
                <a:gd name="connsiteY93" fmla="*/ 1750 h 10214"/>
                <a:gd name="connsiteX94" fmla="*/ 5567 w 12203"/>
                <a:gd name="connsiteY94" fmla="*/ 1635 h 10214"/>
                <a:gd name="connsiteX95" fmla="*/ 5627 w 12203"/>
                <a:gd name="connsiteY95" fmla="*/ 1590 h 10214"/>
                <a:gd name="connsiteX96" fmla="*/ 5610 w 12203"/>
                <a:gd name="connsiteY96" fmla="*/ 1506 h 10214"/>
                <a:gd name="connsiteX97" fmla="*/ 6054 w 12203"/>
                <a:gd name="connsiteY97" fmla="*/ 1529 h 10214"/>
                <a:gd name="connsiteX98" fmla="*/ 6057 w 12203"/>
                <a:gd name="connsiteY98" fmla="*/ 1349 h 10214"/>
                <a:gd name="connsiteX99" fmla="*/ 6443 w 12203"/>
                <a:gd name="connsiteY99" fmla="*/ 1353 h 10214"/>
                <a:gd name="connsiteX100" fmla="*/ 6452 w 12203"/>
                <a:gd name="connsiteY100" fmla="*/ 1202 h 10214"/>
                <a:gd name="connsiteX101" fmla="*/ 6452 w 12203"/>
                <a:gd name="connsiteY101" fmla="*/ 1167 h 10214"/>
                <a:gd name="connsiteX102" fmla="*/ 7354 w 12203"/>
                <a:gd name="connsiteY102" fmla="*/ 1167 h 10214"/>
                <a:gd name="connsiteX103" fmla="*/ 7354 w 12203"/>
                <a:gd name="connsiteY103" fmla="*/ 1063 h 10214"/>
                <a:gd name="connsiteX104" fmla="*/ 7445 w 12203"/>
                <a:gd name="connsiteY104" fmla="*/ 1063 h 10214"/>
                <a:gd name="connsiteX105" fmla="*/ 7445 w 12203"/>
                <a:gd name="connsiteY105" fmla="*/ 977 h 10214"/>
                <a:gd name="connsiteX106" fmla="*/ 7779 w 12203"/>
                <a:gd name="connsiteY106" fmla="*/ 977 h 10214"/>
                <a:gd name="connsiteX107" fmla="*/ 7779 w 12203"/>
                <a:gd name="connsiteY107" fmla="*/ 916 h 10214"/>
                <a:gd name="connsiteX108" fmla="*/ 7828 w 12203"/>
                <a:gd name="connsiteY108" fmla="*/ 916 h 10214"/>
                <a:gd name="connsiteX109" fmla="*/ 7828 w 12203"/>
                <a:gd name="connsiteY109" fmla="*/ 769 h 10214"/>
                <a:gd name="connsiteX110" fmla="*/ 7928 w 12203"/>
                <a:gd name="connsiteY110" fmla="*/ 769 h 10214"/>
                <a:gd name="connsiteX111" fmla="*/ 7928 w 12203"/>
                <a:gd name="connsiteY111" fmla="*/ 673 h 10214"/>
                <a:gd name="connsiteX112" fmla="*/ 8290 w 12203"/>
                <a:gd name="connsiteY112" fmla="*/ 673 h 10214"/>
                <a:gd name="connsiteX113" fmla="*/ 8290 w 12203"/>
                <a:gd name="connsiteY113" fmla="*/ 630 h 10214"/>
                <a:gd name="connsiteX114" fmla="*/ 8352 w 12203"/>
                <a:gd name="connsiteY114" fmla="*/ 630 h 10214"/>
                <a:gd name="connsiteX115" fmla="*/ 8352 w 12203"/>
                <a:gd name="connsiteY115" fmla="*/ 509 h 10214"/>
                <a:gd name="connsiteX116" fmla="*/ 8686 w 12203"/>
                <a:gd name="connsiteY116" fmla="*/ 509 h 10214"/>
                <a:gd name="connsiteX117" fmla="*/ 8686 w 12203"/>
                <a:gd name="connsiteY117" fmla="*/ 439 h 10214"/>
                <a:gd name="connsiteX118" fmla="*/ 8717 w 12203"/>
                <a:gd name="connsiteY118" fmla="*/ 439 h 10214"/>
                <a:gd name="connsiteX119" fmla="*/ 8717 w 12203"/>
                <a:gd name="connsiteY119" fmla="*/ 379 h 10214"/>
                <a:gd name="connsiteX120" fmla="*/ 9184 w 12203"/>
                <a:gd name="connsiteY120" fmla="*/ 379 h 10214"/>
                <a:gd name="connsiteX121" fmla="*/ 9184 w 12203"/>
                <a:gd name="connsiteY121" fmla="*/ 275 h 10214"/>
                <a:gd name="connsiteX122" fmla="*/ 9486 w 12203"/>
                <a:gd name="connsiteY122" fmla="*/ 275 h 10214"/>
                <a:gd name="connsiteX123" fmla="*/ 9486 w 12203"/>
                <a:gd name="connsiteY123" fmla="*/ 214 h 10214"/>
                <a:gd name="connsiteX124" fmla="*/ 10306 w 12203"/>
                <a:gd name="connsiteY124" fmla="*/ 390 h 10214"/>
                <a:gd name="connsiteX125" fmla="*/ 10311 w 12203"/>
                <a:gd name="connsiteY125" fmla="*/ 244 h 10214"/>
                <a:gd name="connsiteX126" fmla="*/ 11423 w 12203"/>
                <a:gd name="connsiteY126" fmla="*/ 277 h 10214"/>
                <a:gd name="connsiteX127" fmla="*/ 11428 w 12203"/>
                <a:gd name="connsiteY127" fmla="*/ 188 h 10214"/>
                <a:gd name="connsiteX128" fmla="*/ 12203 w 12203"/>
                <a:gd name="connsiteY128" fmla="*/ 187 h 10214"/>
                <a:gd name="connsiteX129" fmla="*/ 12197 w 12203"/>
                <a:gd name="connsiteY129" fmla="*/ 0 h 10214"/>
                <a:gd name="connsiteX0" fmla="*/ 0 w 12203"/>
                <a:gd name="connsiteY0" fmla="*/ 10214 h 10214"/>
                <a:gd name="connsiteX1" fmla="*/ 451 w 12203"/>
                <a:gd name="connsiteY1" fmla="*/ 10214 h 10214"/>
                <a:gd name="connsiteX2" fmla="*/ 451 w 12203"/>
                <a:gd name="connsiteY2" fmla="*/ 10093 h 10214"/>
                <a:gd name="connsiteX3" fmla="*/ 912 w 12203"/>
                <a:gd name="connsiteY3" fmla="*/ 10093 h 10214"/>
                <a:gd name="connsiteX4" fmla="*/ 912 w 12203"/>
                <a:gd name="connsiteY4" fmla="*/ 9616 h 10214"/>
                <a:gd name="connsiteX5" fmla="*/ 925 w 12203"/>
                <a:gd name="connsiteY5" fmla="*/ 9616 h 10214"/>
                <a:gd name="connsiteX6" fmla="*/ 925 w 12203"/>
                <a:gd name="connsiteY6" fmla="*/ 8715 h 10214"/>
                <a:gd name="connsiteX7" fmla="*/ 949 w 12203"/>
                <a:gd name="connsiteY7" fmla="*/ 8715 h 10214"/>
                <a:gd name="connsiteX8" fmla="*/ 949 w 12203"/>
                <a:gd name="connsiteY8" fmla="*/ 8386 h 10214"/>
                <a:gd name="connsiteX9" fmla="*/ 998 w 12203"/>
                <a:gd name="connsiteY9" fmla="*/ 8386 h 10214"/>
                <a:gd name="connsiteX10" fmla="*/ 998 w 12203"/>
                <a:gd name="connsiteY10" fmla="*/ 8221 h 10214"/>
                <a:gd name="connsiteX11" fmla="*/ 1228 w 12203"/>
                <a:gd name="connsiteY11" fmla="*/ 8221 h 10214"/>
                <a:gd name="connsiteX12" fmla="*/ 1228 w 12203"/>
                <a:gd name="connsiteY12" fmla="*/ 8134 h 10214"/>
                <a:gd name="connsiteX13" fmla="*/ 1356 w 12203"/>
                <a:gd name="connsiteY13" fmla="*/ 8134 h 10214"/>
                <a:gd name="connsiteX14" fmla="*/ 1356 w 12203"/>
                <a:gd name="connsiteY14" fmla="*/ 7684 h 10214"/>
                <a:gd name="connsiteX15" fmla="*/ 1405 w 12203"/>
                <a:gd name="connsiteY15" fmla="*/ 7684 h 10214"/>
                <a:gd name="connsiteX16" fmla="*/ 1405 w 12203"/>
                <a:gd name="connsiteY16" fmla="*/ 7008 h 10214"/>
                <a:gd name="connsiteX17" fmla="*/ 1431 w 12203"/>
                <a:gd name="connsiteY17" fmla="*/ 7008 h 10214"/>
                <a:gd name="connsiteX18" fmla="*/ 1431 w 12203"/>
                <a:gd name="connsiteY18" fmla="*/ 6904 h 10214"/>
                <a:gd name="connsiteX19" fmla="*/ 1788 w 12203"/>
                <a:gd name="connsiteY19" fmla="*/ 6904 h 10214"/>
                <a:gd name="connsiteX20" fmla="*/ 1788 w 12203"/>
                <a:gd name="connsiteY20" fmla="*/ 6618 h 10214"/>
                <a:gd name="connsiteX21" fmla="*/ 1838 w 12203"/>
                <a:gd name="connsiteY21" fmla="*/ 6618 h 10214"/>
                <a:gd name="connsiteX22" fmla="*/ 1838 w 12203"/>
                <a:gd name="connsiteY22" fmla="*/ 6306 h 10214"/>
                <a:gd name="connsiteX23" fmla="*/ 1874 w 12203"/>
                <a:gd name="connsiteY23" fmla="*/ 6306 h 10214"/>
                <a:gd name="connsiteX24" fmla="*/ 1874 w 12203"/>
                <a:gd name="connsiteY24" fmla="*/ 6081 h 10214"/>
                <a:gd name="connsiteX25" fmla="*/ 1900 w 12203"/>
                <a:gd name="connsiteY25" fmla="*/ 6081 h 10214"/>
                <a:gd name="connsiteX26" fmla="*/ 1900 w 12203"/>
                <a:gd name="connsiteY26" fmla="*/ 5873 h 10214"/>
                <a:gd name="connsiteX27" fmla="*/ 1937 w 12203"/>
                <a:gd name="connsiteY27" fmla="*/ 5873 h 10214"/>
                <a:gd name="connsiteX28" fmla="*/ 1937 w 12203"/>
                <a:gd name="connsiteY28" fmla="*/ 5829 h 10214"/>
                <a:gd name="connsiteX29" fmla="*/ 2028 w 12203"/>
                <a:gd name="connsiteY29" fmla="*/ 5829 h 10214"/>
                <a:gd name="connsiteX30" fmla="*/ 2028 w 12203"/>
                <a:gd name="connsiteY30" fmla="*/ 5751 h 10214"/>
                <a:gd name="connsiteX31" fmla="*/ 2271 w 12203"/>
                <a:gd name="connsiteY31" fmla="*/ 5751 h 10214"/>
                <a:gd name="connsiteX32" fmla="*/ 2271 w 12203"/>
                <a:gd name="connsiteY32" fmla="*/ 5604 h 10214"/>
                <a:gd name="connsiteX33" fmla="*/ 2294 w 12203"/>
                <a:gd name="connsiteY33" fmla="*/ 5604 h 10214"/>
                <a:gd name="connsiteX34" fmla="*/ 2294 w 12203"/>
                <a:gd name="connsiteY34" fmla="*/ 5465 h 10214"/>
                <a:gd name="connsiteX35" fmla="*/ 2320 w 12203"/>
                <a:gd name="connsiteY35" fmla="*/ 5465 h 10214"/>
                <a:gd name="connsiteX36" fmla="*/ 2320 w 12203"/>
                <a:gd name="connsiteY36" fmla="*/ 5257 h 10214"/>
                <a:gd name="connsiteX37" fmla="*/ 2338 w 12203"/>
                <a:gd name="connsiteY37" fmla="*/ 5257 h 10214"/>
                <a:gd name="connsiteX38" fmla="*/ 2338 w 12203"/>
                <a:gd name="connsiteY38" fmla="*/ 5093 h 10214"/>
                <a:gd name="connsiteX39" fmla="*/ 2362 w 12203"/>
                <a:gd name="connsiteY39" fmla="*/ 5093 h 10214"/>
                <a:gd name="connsiteX40" fmla="*/ 2362 w 12203"/>
                <a:gd name="connsiteY40" fmla="*/ 4885 h 10214"/>
                <a:gd name="connsiteX41" fmla="*/ 2393 w 12203"/>
                <a:gd name="connsiteY41" fmla="*/ 4885 h 10214"/>
                <a:gd name="connsiteX42" fmla="*/ 2393 w 12203"/>
                <a:gd name="connsiteY42" fmla="*/ 4824 h 10214"/>
                <a:gd name="connsiteX43" fmla="*/ 2690 w 12203"/>
                <a:gd name="connsiteY43" fmla="*/ 4824 h 10214"/>
                <a:gd name="connsiteX44" fmla="*/ 2690 w 12203"/>
                <a:gd name="connsiteY44" fmla="*/ 4720 h 10214"/>
                <a:gd name="connsiteX45" fmla="*/ 2750 w 12203"/>
                <a:gd name="connsiteY45" fmla="*/ 4720 h 10214"/>
                <a:gd name="connsiteX46" fmla="*/ 2750 w 12203"/>
                <a:gd name="connsiteY46" fmla="*/ 4616 h 10214"/>
                <a:gd name="connsiteX47" fmla="*/ 2782 w 12203"/>
                <a:gd name="connsiteY47" fmla="*/ 4616 h 10214"/>
                <a:gd name="connsiteX48" fmla="*/ 2782 w 12203"/>
                <a:gd name="connsiteY48" fmla="*/ 4521 h 10214"/>
                <a:gd name="connsiteX49" fmla="*/ 2808 w 12203"/>
                <a:gd name="connsiteY49" fmla="*/ 4521 h 10214"/>
                <a:gd name="connsiteX50" fmla="*/ 2808 w 12203"/>
                <a:gd name="connsiteY50" fmla="*/ 4391 h 10214"/>
                <a:gd name="connsiteX51" fmla="*/ 2881 w 12203"/>
                <a:gd name="connsiteY51" fmla="*/ 4391 h 10214"/>
                <a:gd name="connsiteX52" fmla="*/ 2881 w 12203"/>
                <a:gd name="connsiteY52" fmla="*/ 4252 h 10214"/>
                <a:gd name="connsiteX53" fmla="*/ 3152 w 12203"/>
                <a:gd name="connsiteY53" fmla="*/ 4252 h 10214"/>
                <a:gd name="connsiteX54" fmla="*/ 3152 w 12203"/>
                <a:gd name="connsiteY54" fmla="*/ 4165 h 10214"/>
                <a:gd name="connsiteX55" fmla="*/ 3233 w 12203"/>
                <a:gd name="connsiteY55" fmla="*/ 4165 h 10214"/>
                <a:gd name="connsiteX56" fmla="*/ 3233 w 12203"/>
                <a:gd name="connsiteY56" fmla="*/ 4105 h 10214"/>
                <a:gd name="connsiteX57" fmla="*/ 3256 w 12203"/>
                <a:gd name="connsiteY57" fmla="*/ 4105 h 10214"/>
                <a:gd name="connsiteX58" fmla="*/ 3256 w 12203"/>
                <a:gd name="connsiteY58" fmla="*/ 3923 h 10214"/>
                <a:gd name="connsiteX59" fmla="*/ 3332 w 12203"/>
                <a:gd name="connsiteY59" fmla="*/ 3923 h 10214"/>
                <a:gd name="connsiteX60" fmla="*/ 3332 w 12203"/>
                <a:gd name="connsiteY60" fmla="*/ 3836 h 10214"/>
                <a:gd name="connsiteX61" fmla="*/ 3621 w 12203"/>
                <a:gd name="connsiteY61" fmla="*/ 3836 h 10214"/>
                <a:gd name="connsiteX62" fmla="*/ 3621 w 12203"/>
                <a:gd name="connsiteY62" fmla="*/ 3776 h 10214"/>
                <a:gd name="connsiteX63" fmla="*/ 3644 w 12203"/>
                <a:gd name="connsiteY63" fmla="*/ 3776 h 10214"/>
                <a:gd name="connsiteX64" fmla="*/ 3644 w 12203"/>
                <a:gd name="connsiteY64" fmla="*/ 3698 h 10214"/>
                <a:gd name="connsiteX65" fmla="*/ 3689 w 12203"/>
                <a:gd name="connsiteY65" fmla="*/ 3698 h 10214"/>
                <a:gd name="connsiteX66" fmla="*/ 3689 w 12203"/>
                <a:gd name="connsiteY66" fmla="*/ 3238 h 10214"/>
                <a:gd name="connsiteX67" fmla="*/ 3720 w 12203"/>
                <a:gd name="connsiteY67" fmla="*/ 3238 h 10214"/>
                <a:gd name="connsiteX68" fmla="*/ 3720 w 12203"/>
                <a:gd name="connsiteY68" fmla="*/ 3100 h 10214"/>
                <a:gd name="connsiteX69" fmla="*/ 3757 w 12203"/>
                <a:gd name="connsiteY69" fmla="*/ 3100 h 10214"/>
                <a:gd name="connsiteX70" fmla="*/ 3757 w 12203"/>
                <a:gd name="connsiteY70" fmla="*/ 2952 h 10214"/>
                <a:gd name="connsiteX71" fmla="*/ 4077 w 12203"/>
                <a:gd name="connsiteY71" fmla="*/ 2952 h 10214"/>
                <a:gd name="connsiteX72" fmla="*/ 4077 w 12203"/>
                <a:gd name="connsiteY72" fmla="*/ 2892 h 10214"/>
                <a:gd name="connsiteX73" fmla="*/ 4121 w 12203"/>
                <a:gd name="connsiteY73" fmla="*/ 2892 h 10214"/>
                <a:gd name="connsiteX74" fmla="*/ 4121 w 12203"/>
                <a:gd name="connsiteY74" fmla="*/ 2788 h 10214"/>
                <a:gd name="connsiteX75" fmla="*/ 4150 w 12203"/>
                <a:gd name="connsiteY75" fmla="*/ 2788 h 10214"/>
                <a:gd name="connsiteX76" fmla="*/ 4150 w 12203"/>
                <a:gd name="connsiteY76" fmla="*/ 2666 h 10214"/>
                <a:gd name="connsiteX77" fmla="*/ 4181 w 12203"/>
                <a:gd name="connsiteY77" fmla="*/ 2666 h 10214"/>
                <a:gd name="connsiteX78" fmla="*/ 4181 w 12203"/>
                <a:gd name="connsiteY78" fmla="*/ 2580 h 10214"/>
                <a:gd name="connsiteX79" fmla="*/ 4213 w 12203"/>
                <a:gd name="connsiteY79" fmla="*/ 2580 h 10214"/>
                <a:gd name="connsiteX80" fmla="*/ 4213 w 12203"/>
                <a:gd name="connsiteY80" fmla="*/ 2502 h 10214"/>
                <a:gd name="connsiteX81" fmla="*/ 4330 w 12203"/>
                <a:gd name="connsiteY81" fmla="*/ 2502 h 10214"/>
                <a:gd name="connsiteX82" fmla="*/ 4330 w 12203"/>
                <a:gd name="connsiteY82" fmla="*/ 2441 h 10214"/>
                <a:gd name="connsiteX83" fmla="*/ 4559 w 12203"/>
                <a:gd name="connsiteY83" fmla="*/ 2441 h 10214"/>
                <a:gd name="connsiteX84" fmla="*/ 4559 w 12203"/>
                <a:gd name="connsiteY84" fmla="*/ 2337 h 10214"/>
                <a:gd name="connsiteX85" fmla="*/ 4619 w 12203"/>
                <a:gd name="connsiteY85" fmla="*/ 2337 h 10214"/>
                <a:gd name="connsiteX86" fmla="*/ 4619 w 12203"/>
                <a:gd name="connsiteY86" fmla="*/ 2190 h 10214"/>
                <a:gd name="connsiteX87" fmla="*/ 4651 w 12203"/>
                <a:gd name="connsiteY87" fmla="*/ 2190 h 10214"/>
                <a:gd name="connsiteX88" fmla="*/ 4651 w 12203"/>
                <a:gd name="connsiteY88" fmla="*/ 2054 h 10214"/>
                <a:gd name="connsiteX89" fmla="*/ 5033 w 12203"/>
                <a:gd name="connsiteY89" fmla="*/ 2076 h 10214"/>
                <a:gd name="connsiteX90" fmla="*/ 5037 w 12203"/>
                <a:gd name="connsiteY90" fmla="*/ 1888 h 10214"/>
                <a:gd name="connsiteX91" fmla="*/ 5274 w 12203"/>
                <a:gd name="connsiteY91" fmla="*/ 1877 h 10214"/>
                <a:gd name="connsiteX92" fmla="*/ 5282 w 12203"/>
                <a:gd name="connsiteY92" fmla="*/ 1750 h 10214"/>
                <a:gd name="connsiteX93" fmla="*/ 5554 w 12203"/>
                <a:gd name="connsiteY93" fmla="*/ 1750 h 10214"/>
                <a:gd name="connsiteX94" fmla="*/ 5567 w 12203"/>
                <a:gd name="connsiteY94" fmla="*/ 1635 h 10214"/>
                <a:gd name="connsiteX95" fmla="*/ 5627 w 12203"/>
                <a:gd name="connsiteY95" fmla="*/ 1590 h 10214"/>
                <a:gd name="connsiteX96" fmla="*/ 5610 w 12203"/>
                <a:gd name="connsiteY96" fmla="*/ 1506 h 10214"/>
                <a:gd name="connsiteX97" fmla="*/ 6054 w 12203"/>
                <a:gd name="connsiteY97" fmla="*/ 1529 h 10214"/>
                <a:gd name="connsiteX98" fmla="*/ 6057 w 12203"/>
                <a:gd name="connsiteY98" fmla="*/ 1349 h 10214"/>
                <a:gd name="connsiteX99" fmla="*/ 6443 w 12203"/>
                <a:gd name="connsiteY99" fmla="*/ 1353 h 10214"/>
                <a:gd name="connsiteX100" fmla="*/ 6452 w 12203"/>
                <a:gd name="connsiteY100" fmla="*/ 1202 h 10214"/>
                <a:gd name="connsiteX101" fmla="*/ 6452 w 12203"/>
                <a:gd name="connsiteY101" fmla="*/ 1167 h 10214"/>
                <a:gd name="connsiteX102" fmla="*/ 7439 w 12203"/>
                <a:gd name="connsiteY102" fmla="*/ 1178 h 10214"/>
                <a:gd name="connsiteX103" fmla="*/ 7354 w 12203"/>
                <a:gd name="connsiteY103" fmla="*/ 1063 h 10214"/>
                <a:gd name="connsiteX104" fmla="*/ 7445 w 12203"/>
                <a:gd name="connsiteY104" fmla="*/ 1063 h 10214"/>
                <a:gd name="connsiteX105" fmla="*/ 7445 w 12203"/>
                <a:gd name="connsiteY105" fmla="*/ 977 h 10214"/>
                <a:gd name="connsiteX106" fmla="*/ 7779 w 12203"/>
                <a:gd name="connsiteY106" fmla="*/ 977 h 10214"/>
                <a:gd name="connsiteX107" fmla="*/ 7779 w 12203"/>
                <a:gd name="connsiteY107" fmla="*/ 916 h 10214"/>
                <a:gd name="connsiteX108" fmla="*/ 7828 w 12203"/>
                <a:gd name="connsiteY108" fmla="*/ 916 h 10214"/>
                <a:gd name="connsiteX109" fmla="*/ 7828 w 12203"/>
                <a:gd name="connsiteY109" fmla="*/ 769 h 10214"/>
                <a:gd name="connsiteX110" fmla="*/ 7928 w 12203"/>
                <a:gd name="connsiteY110" fmla="*/ 769 h 10214"/>
                <a:gd name="connsiteX111" fmla="*/ 7928 w 12203"/>
                <a:gd name="connsiteY111" fmla="*/ 673 h 10214"/>
                <a:gd name="connsiteX112" fmla="*/ 8290 w 12203"/>
                <a:gd name="connsiteY112" fmla="*/ 673 h 10214"/>
                <a:gd name="connsiteX113" fmla="*/ 8290 w 12203"/>
                <a:gd name="connsiteY113" fmla="*/ 630 h 10214"/>
                <a:gd name="connsiteX114" fmla="*/ 8352 w 12203"/>
                <a:gd name="connsiteY114" fmla="*/ 630 h 10214"/>
                <a:gd name="connsiteX115" fmla="*/ 8352 w 12203"/>
                <a:gd name="connsiteY115" fmla="*/ 509 h 10214"/>
                <a:gd name="connsiteX116" fmla="*/ 8686 w 12203"/>
                <a:gd name="connsiteY116" fmla="*/ 509 h 10214"/>
                <a:gd name="connsiteX117" fmla="*/ 8686 w 12203"/>
                <a:gd name="connsiteY117" fmla="*/ 439 h 10214"/>
                <a:gd name="connsiteX118" fmla="*/ 8717 w 12203"/>
                <a:gd name="connsiteY118" fmla="*/ 439 h 10214"/>
                <a:gd name="connsiteX119" fmla="*/ 8717 w 12203"/>
                <a:gd name="connsiteY119" fmla="*/ 379 h 10214"/>
                <a:gd name="connsiteX120" fmla="*/ 9184 w 12203"/>
                <a:gd name="connsiteY120" fmla="*/ 379 h 10214"/>
                <a:gd name="connsiteX121" fmla="*/ 9184 w 12203"/>
                <a:gd name="connsiteY121" fmla="*/ 275 h 10214"/>
                <a:gd name="connsiteX122" fmla="*/ 9486 w 12203"/>
                <a:gd name="connsiteY122" fmla="*/ 275 h 10214"/>
                <a:gd name="connsiteX123" fmla="*/ 9486 w 12203"/>
                <a:gd name="connsiteY123" fmla="*/ 214 h 10214"/>
                <a:gd name="connsiteX124" fmla="*/ 10306 w 12203"/>
                <a:gd name="connsiteY124" fmla="*/ 390 h 10214"/>
                <a:gd name="connsiteX125" fmla="*/ 10311 w 12203"/>
                <a:gd name="connsiteY125" fmla="*/ 244 h 10214"/>
                <a:gd name="connsiteX126" fmla="*/ 11423 w 12203"/>
                <a:gd name="connsiteY126" fmla="*/ 277 h 10214"/>
                <a:gd name="connsiteX127" fmla="*/ 11428 w 12203"/>
                <a:gd name="connsiteY127" fmla="*/ 188 h 10214"/>
                <a:gd name="connsiteX128" fmla="*/ 12203 w 12203"/>
                <a:gd name="connsiteY128" fmla="*/ 187 h 10214"/>
                <a:gd name="connsiteX129" fmla="*/ 12197 w 12203"/>
                <a:gd name="connsiteY129" fmla="*/ 0 h 10214"/>
                <a:gd name="connsiteX0" fmla="*/ 0 w 12203"/>
                <a:gd name="connsiteY0" fmla="*/ 10214 h 10214"/>
                <a:gd name="connsiteX1" fmla="*/ 451 w 12203"/>
                <a:gd name="connsiteY1" fmla="*/ 10214 h 10214"/>
                <a:gd name="connsiteX2" fmla="*/ 451 w 12203"/>
                <a:gd name="connsiteY2" fmla="*/ 10093 h 10214"/>
                <a:gd name="connsiteX3" fmla="*/ 912 w 12203"/>
                <a:gd name="connsiteY3" fmla="*/ 10093 h 10214"/>
                <a:gd name="connsiteX4" fmla="*/ 912 w 12203"/>
                <a:gd name="connsiteY4" fmla="*/ 9616 h 10214"/>
                <a:gd name="connsiteX5" fmla="*/ 925 w 12203"/>
                <a:gd name="connsiteY5" fmla="*/ 9616 h 10214"/>
                <a:gd name="connsiteX6" fmla="*/ 925 w 12203"/>
                <a:gd name="connsiteY6" fmla="*/ 8715 h 10214"/>
                <a:gd name="connsiteX7" fmla="*/ 949 w 12203"/>
                <a:gd name="connsiteY7" fmla="*/ 8715 h 10214"/>
                <a:gd name="connsiteX8" fmla="*/ 949 w 12203"/>
                <a:gd name="connsiteY8" fmla="*/ 8386 h 10214"/>
                <a:gd name="connsiteX9" fmla="*/ 998 w 12203"/>
                <a:gd name="connsiteY9" fmla="*/ 8386 h 10214"/>
                <a:gd name="connsiteX10" fmla="*/ 998 w 12203"/>
                <a:gd name="connsiteY10" fmla="*/ 8221 h 10214"/>
                <a:gd name="connsiteX11" fmla="*/ 1228 w 12203"/>
                <a:gd name="connsiteY11" fmla="*/ 8221 h 10214"/>
                <a:gd name="connsiteX12" fmla="*/ 1228 w 12203"/>
                <a:gd name="connsiteY12" fmla="*/ 8134 h 10214"/>
                <a:gd name="connsiteX13" fmla="*/ 1356 w 12203"/>
                <a:gd name="connsiteY13" fmla="*/ 8134 h 10214"/>
                <a:gd name="connsiteX14" fmla="*/ 1356 w 12203"/>
                <a:gd name="connsiteY14" fmla="*/ 7684 h 10214"/>
                <a:gd name="connsiteX15" fmla="*/ 1405 w 12203"/>
                <a:gd name="connsiteY15" fmla="*/ 7684 h 10214"/>
                <a:gd name="connsiteX16" fmla="*/ 1405 w 12203"/>
                <a:gd name="connsiteY16" fmla="*/ 7008 h 10214"/>
                <a:gd name="connsiteX17" fmla="*/ 1431 w 12203"/>
                <a:gd name="connsiteY17" fmla="*/ 7008 h 10214"/>
                <a:gd name="connsiteX18" fmla="*/ 1431 w 12203"/>
                <a:gd name="connsiteY18" fmla="*/ 6904 h 10214"/>
                <a:gd name="connsiteX19" fmla="*/ 1788 w 12203"/>
                <a:gd name="connsiteY19" fmla="*/ 6904 h 10214"/>
                <a:gd name="connsiteX20" fmla="*/ 1788 w 12203"/>
                <a:gd name="connsiteY20" fmla="*/ 6618 h 10214"/>
                <a:gd name="connsiteX21" fmla="*/ 1838 w 12203"/>
                <a:gd name="connsiteY21" fmla="*/ 6618 h 10214"/>
                <a:gd name="connsiteX22" fmla="*/ 1838 w 12203"/>
                <a:gd name="connsiteY22" fmla="*/ 6306 h 10214"/>
                <a:gd name="connsiteX23" fmla="*/ 1874 w 12203"/>
                <a:gd name="connsiteY23" fmla="*/ 6306 h 10214"/>
                <a:gd name="connsiteX24" fmla="*/ 1874 w 12203"/>
                <a:gd name="connsiteY24" fmla="*/ 6081 h 10214"/>
                <a:gd name="connsiteX25" fmla="*/ 1900 w 12203"/>
                <a:gd name="connsiteY25" fmla="*/ 6081 h 10214"/>
                <a:gd name="connsiteX26" fmla="*/ 1900 w 12203"/>
                <a:gd name="connsiteY26" fmla="*/ 5873 h 10214"/>
                <a:gd name="connsiteX27" fmla="*/ 1937 w 12203"/>
                <a:gd name="connsiteY27" fmla="*/ 5873 h 10214"/>
                <a:gd name="connsiteX28" fmla="*/ 1937 w 12203"/>
                <a:gd name="connsiteY28" fmla="*/ 5829 h 10214"/>
                <a:gd name="connsiteX29" fmla="*/ 2028 w 12203"/>
                <a:gd name="connsiteY29" fmla="*/ 5829 h 10214"/>
                <a:gd name="connsiteX30" fmla="*/ 2028 w 12203"/>
                <a:gd name="connsiteY30" fmla="*/ 5751 h 10214"/>
                <a:gd name="connsiteX31" fmla="*/ 2271 w 12203"/>
                <a:gd name="connsiteY31" fmla="*/ 5751 h 10214"/>
                <a:gd name="connsiteX32" fmla="*/ 2271 w 12203"/>
                <a:gd name="connsiteY32" fmla="*/ 5604 h 10214"/>
                <a:gd name="connsiteX33" fmla="*/ 2294 w 12203"/>
                <a:gd name="connsiteY33" fmla="*/ 5604 h 10214"/>
                <a:gd name="connsiteX34" fmla="*/ 2294 w 12203"/>
                <a:gd name="connsiteY34" fmla="*/ 5465 h 10214"/>
                <a:gd name="connsiteX35" fmla="*/ 2320 w 12203"/>
                <a:gd name="connsiteY35" fmla="*/ 5465 h 10214"/>
                <a:gd name="connsiteX36" fmla="*/ 2320 w 12203"/>
                <a:gd name="connsiteY36" fmla="*/ 5257 h 10214"/>
                <a:gd name="connsiteX37" fmla="*/ 2338 w 12203"/>
                <a:gd name="connsiteY37" fmla="*/ 5257 h 10214"/>
                <a:gd name="connsiteX38" fmla="*/ 2338 w 12203"/>
                <a:gd name="connsiteY38" fmla="*/ 5093 h 10214"/>
                <a:gd name="connsiteX39" fmla="*/ 2362 w 12203"/>
                <a:gd name="connsiteY39" fmla="*/ 5093 h 10214"/>
                <a:gd name="connsiteX40" fmla="*/ 2362 w 12203"/>
                <a:gd name="connsiteY40" fmla="*/ 4885 h 10214"/>
                <a:gd name="connsiteX41" fmla="*/ 2393 w 12203"/>
                <a:gd name="connsiteY41" fmla="*/ 4885 h 10214"/>
                <a:gd name="connsiteX42" fmla="*/ 2393 w 12203"/>
                <a:gd name="connsiteY42" fmla="*/ 4824 h 10214"/>
                <a:gd name="connsiteX43" fmla="*/ 2690 w 12203"/>
                <a:gd name="connsiteY43" fmla="*/ 4824 h 10214"/>
                <a:gd name="connsiteX44" fmla="*/ 2690 w 12203"/>
                <a:gd name="connsiteY44" fmla="*/ 4720 h 10214"/>
                <a:gd name="connsiteX45" fmla="*/ 2750 w 12203"/>
                <a:gd name="connsiteY45" fmla="*/ 4720 h 10214"/>
                <a:gd name="connsiteX46" fmla="*/ 2750 w 12203"/>
                <a:gd name="connsiteY46" fmla="*/ 4616 h 10214"/>
                <a:gd name="connsiteX47" fmla="*/ 2782 w 12203"/>
                <a:gd name="connsiteY47" fmla="*/ 4616 h 10214"/>
                <a:gd name="connsiteX48" fmla="*/ 2782 w 12203"/>
                <a:gd name="connsiteY48" fmla="*/ 4521 h 10214"/>
                <a:gd name="connsiteX49" fmla="*/ 2808 w 12203"/>
                <a:gd name="connsiteY49" fmla="*/ 4521 h 10214"/>
                <a:gd name="connsiteX50" fmla="*/ 2808 w 12203"/>
                <a:gd name="connsiteY50" fmla="*/ 4391 h 10214"/>
                <a:gd name="connsiteX51" fmla="*/ 2881 w 12203"/>
                <a:gd name="connsiteY51" fmla="*/ 4391 h 10214"/>
                <a:gd name="connsiteX52" fmla="*/ 2881 w 12203"/>
                <a:gd name="connsiteY52" fmla="*/ 4252 h 10214"/>
                <a:gd name="connsiteX53" fmla="*/ 3152 w 12203"/>
                <a:gd name="connsiteY53" fmla="*/ 4252 h 10214"/>
                <a:gd name="connsiteX54" fmla="*/ 3152 w 12203"/>
                <a:gd name="connsiteY54" fmla="*/ 4165 h 10214"/>
                <a:gd name="connsiteX55" fmla="*/ 3233 w 12203"/>
                <a:gd name="connsiteY55" fmla="*/ 4165 h 10214"/>
                <a:gd name="connsiteX56" fmla="*/ 3233 w 12203"/>
                <a:gd name="connsiteY56" fmla="*/ 4105 h 10214"/>
                <a:gd name="connsiteX57" fmla="*/ 3256 w 12203"/>
                <a:gd name="connsiteY57" fmla="*/ 4105 h 10214"/>
                <a:gd name="connsiteX58" fmla="*/ 3256 w 12203"/>
                <a:gd name="connsiteY58" fmla="*/ 3923 h 10214"/>
                <a:gd name="connsiteX59" fmla="*/ 3332 w 12203"/>
                <a:gd name="connsiteY59" fmla="*/ 3923 h 10214"/>
                <a:gd name="connsiteX60" fmla="*/ 3332 w 12203"/>
                <a:gd name="connsiteY60" fmla="*/ 3836 h 10214"/>
                <a:gd name="connsiteX61" fmla="*/ 3621 w 12203"/>
                <a:gd name="connsiteY61" fmla="*/ 3836 h 10214"/>
                <a:gd name="connsiteX62" fmla="*/ 3621 w 12203"/>
                <a:gd name="connsiteY62" fmla="*/ 3776 h 10214"/>
                <a:gd name="connsiteX63" fmla="*/ 3644 w 12203"/>
                <a:gd name="connsiteY63" fmla="*/ 3776 h 10214"/>
                <a:gd name="connsiteX64" fmla="*/ 3644 w 12203"/>
                <a:gd name="connsiteY64" fmla="*/ 3698 h 10214"/>
                <a:gd name="connsiteX65" fmla="*/ 3689 w 12203"/>
                <a:gd name="connsiteY65" fmla="*/ 3698 h 10214"/>
                <a:gd name="connsiteX66" fmla="*/ 3689 w 12203"/>
                <a:gd name="connsiteY66" fmla="*/ 3238 h 10214"/>
                <a:gd name="connsiteX67" fmla="*/ 3720 w 12203"/>
                <a:gd name="connsiteY67" fmla="*/ 3238 h 10214"/>
                <a:gd name="connsiteX68" fmla="*/ 3720 w 12203"/>
                <a:gd name="connsiteY68" fmla="*/ 3100 h 10214"/>
                <a:gd name="connsiteX69" fmla="*/ 3757 w 12203"/>
                <a:gd name="connsiteY69" fmla="*/ 3100 h 10214"/>
                <a:gd name="connsiteX70" fmla="*/ 3757 w 12203"/>
                <a:gd name="connsiteY70" fmla="*/ 2952 h 10214"/>
                <a:gd name="connsiteX71" fmla="*/ 4077 w 12203"/>
                <a:gd name="connsiteY71" fmla="*/ 2952 h 10214"/>
                <a:gd name="connsiteX72" fmla="*/ 4077 w 12203"/>
                <a:gd name="connsiteY72" fmla="*/ 2892 h 10214"/>
                <a:gd name="connsiteX73" fmla="*/ 4121 w 12203"/>
                <a:gd name="connsiteY73" fmla="*/ 2892 h 10214"/>
                <a:gd name="connsiteX74" fmla="*/ 4121 w 12203"/>
                <a:gd name="connsiteY74" fmla="*/ 2788 h 10214"/>
                <a:gd name="connsiteX75" fmla="*/ 4150 w 12203"/>
                <a:gd name="connsiteY75" fmla="*/ 2788 h 10214"/>
                <a:gd name="connsiteX76" fmla="*/ 4150 w 12203"/>
                <a:gd name="connsiteY76" fmla="*/ 2666 h 10214"/>
                <a:gd name="connsiteX77" fmla="*/ 4181 w 12203"/>
                <a:gd name="connsiteY77" fmla="*/ 2666 h 10214"/>
                <a:gd name="connsiteX78" fmla="*/ 4181 w 12203"/>
                <a:gd name="connsiteY78" fmla="*/ 2580 h 10214"/>
                <a:gd name="connsiteX79" fmla="*/ 4213 w 12203"/>
                <a:gd name="connsiteY79" fmla="*/ 2580 h 10214"/>
                <a:gd name="connsiteX80" fmla="*/ 4213 w 12203"/>
                <a:gd name="connsiteY80" fmla="*/ 2502 h 10214"/>
                <a:gd name="connsiteX81" fmla="*/ 4330 w 12203"/>
                <a:gd name="connsiteY81" fmla="*/ 2502 h 10214"/>
                <a:gd name="connsiteX82" fmla="*/ 4330 w 12203"/>
                <a:gd name="connsiteY82" fmla="*/ 2441 h 10214"/>
                <a:gd name="connsiteX83" fmla="*/ 4559 w 12203"/>
                <a:gd name="connsiteY83" fmla="*/ 2441 h 10214"/>
                <a:gd name="connsiteX84" fmla="*/ 4559 w 12203"/>
                <a:gd name="connsiteY84" fmla="*/ 2337 h 10214"/>
                <a:gd name="connsiteX85" fmla="*/ 4619 w 12203"/>
                <a:gd name="connsiteY85" fmla="*/ 2337 h 10214"/>
                <a:gd name="connsiteX86" fmla="*/ 4619 w 12203"/>
                <a:gd name="connsiteY86" fmla="*/ 2190 h 10214"/>
                <a:gd name="connsiteX87" fmla="*/ 4651 w 12203"/>
                <a:gd name="connsiteY87" fmla="*/ 2190 h 10214"/>
                <a:gd name="connsiteX88" fmla="*/ 4651 w 12203"/>
                <a:gd name="connsiteY88" fmla="*/ 2054 h 10214"/>
                <a:gd name="connsiteX89" fmla="*/ 5033 w 12203"/>
                <a:gd name="connsiteY89" fmla="*/ 2076 h 10214"/>
                <a:gd name="connsiteX90" fmla="*/ 5037 w 12203"/>
                <a:gd name="connsiteY90" fmla="*/ 1888 h 10214"/>
                <a:gd name="connsiteX91" fmla="*/ 5274 w 12203"/>
                <a:gd name="connsiteY91" fmla="*/ 1877 h 10214"/>
                <a:gd name="connsiteX92" fmla="*/ 5282 w 12203"/>
                <a:gd name="connsiteY92" fmla="*/ 1750 h 10214"/>
                <a:gd name="connsiteX93" fmla="*/ 5554 w 12203"/>
                <a:gd name="connsiteY93" fmla="*/ 1750 h 10214"/>
                <a:gd name="connsiteX94" fmla="*/ 5567 w 12203"/>
                <a:gd name="connsiteY94" fmla="*/ 1635 h 10214"/>
                <a:gd name="connsiteX95" fmla="*/ 5627 w 12203"/>
                <a:gd name="connsiteY95" fmla="*/ 1590 h 10214"/>
                <a:gd name="connsiteX96" fmla="*/ 5610 w 12203"/>
                <a:gd name="connsiteY96" fmla="*/ 1506 h 10214"/>
                <a:gd name="connsiteX97" fmla="*/ 6054 w 12203"/>
                <a:gd name="connsiteY97" fmla="*/ 1529 h 10214"/>
                <a:gd name="connsiteX98" fmla="*/ 6057 w 12203"/>
                <a:gd name="connsiteY98" fmla="*/ 1349 h 10214"/>
                <a:gd name="connsiteX99" fmla="*/ 6443 w 12203"/>
                <a:gd name="connsiteY99" fmla="*/ 1353 h 10214"/>
                <a:gd name="connsiteX100" fmla="*/ 6452 w 12203"/>
                <a:gd name="connsiteY100" fmla="*/ 1202 h 10214"/>
                <a:gd name="connsiteX101" fmla="*/ 6452 w 12203"/>
                <a:gd name="connsiteY101" fmla="*/ 1167 h 10214"/>
                <a:gd name="connsiteX102" fmla="*/ 7439 w 12203"/>
                <a:gd name="connsiteY102" fmla="*/ 1178 h 10214"/>
                <a:gd name="connsiteX103" fmla="*/ 7447 w 12203"/>
                <a:gd name="connsiteY103" fmla="*/ 1063 h 10214"/>
                <a:gd name="connsiteX104" fmla="*/ 7445 w 12203"/>
                <a:gd name="connsiteY104" fmla="*/ 1063 h 10214"/>
                <a:gd name="connsiteX105" fmla="*/ 7445 w 12203"/>
                <a:gd name="connsiteY105" fmla="*/ 977 h 10214"/>
                <a:gd name="connsiteX106" fmla="*/ 7779 w 12203"/>
                <a:gd name="connsiteY106" fmla="*/ 977 h 10214"/>
                <a:gd name="connsiteX107" fmla="*/ 7779 w 12203"/>
                <a:gd name="connsiteY107" fmla="*/ 916 h 10214"/>
                <a:gd name="connsiteX108" fmla="*/ 7828 w 12203"/>
                <a:gd name="connsiteY108" fmla="*/ 916 h 10214"/>
                <a:gd name="connsiteX109" fmla="*/ 7828 w 12203"/>
                <a:gd name="connsiteY109" fmla="*/ 769 h 10214"/>
                <a:gd name="connsiteX110" fmla="*/ 7928 w 12203"/>
                <a:gd name="connsiteY110" fmla="*/ 769 h 10214"/>
                <a:gd name="connsiteX111" fmla="*/ 7928 w 12203"/>
                <a:gd name="connsiteY111" fmla="*/ 673 h 10214"/>
                <a:gd name="connsiteX112" fmla="*/ 8290 w 12203"/>
                <a:gd name="connsiteY112" fmla="*/ 673 h 10214"/>
                <a:gd name="connsiteX113" fmla="*/ 8290 w 12203"/>
                <a:gd name="connsiteY113" fmla="*/ 630 h 10214"/>
                <a:gd name="connsiteX114" fmla="*/ 8352 w 12203"/>
                <a:gd name="connsiteY114" fmla="*/ 630 h 10214"/>
                <a:gd name="connsiteX115" fmla="*/ 8352 w 12203"/>
                <a:gd name="connsiteY115" fmla="*/ 509 h 10214"/>
                <a:gd name="connsiteX116" fmla="*/ 8686 w 12203"/>
                <a:gd name="connsiteY116" fmla="*/ 509 h 10214"/>
                <a:gd name="connsiteX117" fmla="*/ 8686 w 12203"/>
                <a:gd name="connsiteY117" fmla="*/ 439 h 10214"/>
                <a:gd name="connsiteX118" fmla="*/ 8717 w 12203"/>
                <a:gd name="connsiteY118" fmla="*/ 439 h 10214"/>
                <a:gd name="connsiteX119" fmla="*/ 8717 w 12203"/>
                <a:gd name="connsiteY119" fmla="*/ 379 h 10214"/>
                <a:gd name="connsiteX120" fmla="*/ 9184 w 12203"/>
                <a:gd name="connsiteY120" fmla="*/ 379 h 10214"/>
                <a:gd name="connsiteX121" fmla="*/ 9184 w 12203"/>
                <a:gd name="connsiteY121" fmla="*/ 275 h 10214"/>
                <a:gd name="connsiteX122" fmla="*/ 9486 w 12203"/>
                <a:gd name="connsiteY122" fmla="*/ 275 h 10214"/>
                <a:gd name="connsiteX123" fmla="*/ 9486 w 12203"/>
                <a:gd name="connsiteY123" fmla="*/ 214 h 10214"/>
                <a:gd name="connsiteX124" fmla="*/ 10306 w 12203"/>
                <a:gd name="connsiteY124" fmla="*/ 390 h 10214"/>
                <a:gd name="connsiteX125" fmla="*/ 10311 w 12203"/>
                <a:gd name="connsiteY125" fmla="*/ 244 h 10214"/>
                <a:gd name="connsiteX126" fmla="*/ 11423 w 12203"/>
                <a:gd name="connsiteY126" fmla="*/ 277 h 10214"/>
                <a:gd name="connsiteX127" fmla="*/ 11428 w 12203"/>
                <a:gd name="connsiteY127" fmla="*/ 188 h 10214"/>
                <a:gd name="connsiteX128" fmla="*/ 12203 w 12203"/>
                <a:gd name="connsiteY128" fmla="*/ 187 h 10214"/>
                <a:gd name="connsiteX129" fmla="*/ 12197 w 12203"/>
                <a:gd name="connsiteY129" fmla="*/ 0 h 10214"/>
                <a:gd name="connsiteX0" fmla="*/ 0 w 12203"/>
                <a:gd name="connsiteY0" fmla="*/ 10214 h 10214"/>
                <a:gd name="connsiteX1" fmla="*/ 451 w 12203"/>
                <a:gd name="connsiteY1" fmla="*/ 10214 h 10214"/>
                <a:gd name="connsiteX2" fmla="*/ 451 w 12203"/>
                <a:gd name="connsiteY2" fmla="*/ 10093 h 10214"/>
                <a:gd name="connsiteX3" fmla="*/ 912 w 12203"/>
                <a:gd name="connsiteY3" fmla="*/ 10093 h 10214"/>
                <a:gd name="connsiteX4" fmla="*/ 912 w 12203"/>
                <a:gd name="connsiteY4" fmla="*/ 9616 h 10214"/>
                <a:gd name="connsiteX5" fmla="*/ 925 w 12203"/>
                <a:gd name="connsiteY5" fmla="*/ 9616 h 10214"/>
                <a:gd name="connsiteX6" fmla="*/ 925 w 12203"/>
                <a:gd name="connsiteY6" fmla="*/ 8715 h 10214"/>
                <a:gd name="connsiteX7" fmla="*/ 949 w 12203"/>
                <a:gd name="connsiteY7" fmla="*/ 8715 h 10214"/>
                <a:gd name="connsiteX8" fmla="*/ 949 w 12203"/>
                <a:gd name="connsiteY8" fmla="*/ 8386 h 10214"/>
                <a:gd name="connsiteX9" fmla="*/ 998 w 12203"/>
                <a:gd name="connsiteY9" fmla="*/ 8386 h 10214"/>
                <a:gd name="connsiteX10" fmla="*/ 998 w 12203"/>
                <a:gd name="connsiteY10" fmla="*/ 8221 h 10214"/>
                <a:gd name="connsiteX11" fmla="*/ 1228 w 12203"/>
                <a:gd name="connsiteY11" fmla="*/ 8221 h 10214"/>
                <a:gd name="connsiteX12" fmla="*/ 1228 w 12203"/>
                <a:gd name="connsiteY12" fmla="*/ 8134 h 10214"/>
                <a:gd name="connsiteX13" fmla="*/ 1356 w 12203"/>
                <a:gd name="connsiteY13" fmla="*/ 8134 h 10214"/>
                <a:gd name="connsiteX14" fmla="*/ 1356 w 12203"/>
                <a:gd name="connsiteY14" fmla="*/ 7684 h 10214"/>
                <a:gd name="connsiteX15" fmla="*/ 1405 w 12203"/>
                <a:gd name="connsiteY15" fmla="*/ 7684 h 10214"/>
                <a:gd name="connsiteX16" fmla="*/ 1405 w 12203"/>
                <a:gd name="connsiteY16" fmla="*/ 7008 h 10214"/>
                <a:gd name="connsiteX17" fmla="*/ 1431 w 12203"/>
                <a:gd name="connsiteY17" fmla="*/ 7008 h 10214"/>
                <a:gd name="connsiteX18" fmla="*/ 1431 w 12203"/>
                <a:gd name="connsiteY18" fmla="*/ 6904 h 10214"/>
                <a:gd name="connsiteX19" fmla="*/ 1788 w 12203"/>
                <a:gd name="connsiteY19" fmla="*/ 6904 h 10214"/>
                <a:gd name="connsiteX20" fmla="*/ 1788 w 12203"/>
                <a:gd name="connsiteY20" fmla="*/ 6618 h 10214"/>
                <a:gd name="connsiteX21" fmla="*/ 1838 w 12203"/>
                <a:gd name="connsiteY21" fmla="*/ 6618 h 10214"/>
                <a:gd name="connsiteX22" fmla="*/ 1838 w 12203"/>
                <a:gd name="connsiteY22" fmla="*/ 6306 h 10214"/>
                <a:gd name="connsiteX23" fmla="*/ 1874 w 12203"/>
                <a:gd name="connsiteY23" fmla="*/ 6306 h 10214"/>
                <a:gd name="connsiteX24" fmla="*/ 1874 w 12203"/>
                <a:gd name="connsiteY24" fmla="*/ 6081 h 10214"/>
                <a:gd name="connsiteX25" fmla="*/ 1900 w 12203"/>
                <a:gd name="connsiteY25" fmla="*/ 6081 h 10214"/>
                <a:gd name="connsiteX26" fmla="*/ 1900 w 12203"/>
                <a:gd name="connsiteY26" fmla="*/ 5873 h 10214"/>
                <a:gd name="connsiteX27" fmla="*/ 1937 w 12203"/>
                <a:gd name="connsiteY27" fmla="*/ 5873 h 10214"/>
                <a:gd name="connsiteX28" fmla="*/ 1937 w 12203"/>
                <a:gd name="connsiteY28" fmla="*/ 5829 h 10214"/>
                <a:gd name="connsiteX29" fmla="*/ 2028 w 12203"/>
                <a:gd name="connsiteY29" fmla="*/ 5829 h 10214"/>
                <a:gd name="connsiteX30" fmla="*/ 2028 w 12203"/>
                <a:gd name="connsiteY30" fmla="*/ 5751 h 10214"/>
                <a:gd name="connsiteX31" fmla="*/ 2271 w 12203"/>
                <a:gd name="connsiteY31" fmla="*/ 5751 h 10214"/>
                <a:gd name="connsiteX32" fmla="*/ 2271 w 12203"/>
                <a:gd name="connsiteY32" fmla="*/ 5604 h 10214"/>
                <a:gd name="connsiteX33" fmla="*/ 2294 w 12203"/>
                <a:gd name="connsiteY33" fmla="*/ 5604 h 10214"/>
                <a:gd name="connsiteX34" fmla="*/ 2294 w 12203"/>
                <a:gd name="connsiteY34" fmla="*/ 5465 h 10214"/>
                <a:gd name="connsiteX35" fmla="*/ 2320 w 12203"/>
                <a:gd name="connsiteY35" fmla="*/ 5465 h 10214"/>
                <a:gd name="connsiteX36" fmla="*/ 2320 w 12203"/>
                <a:gd name="connsiteY36" fmla="*/ 5257 h 10214"/>
                <a:gd name="connsiteX37" fmla="*/ 2338 w 12203"/>
                <a:gd name="connsiteY37" fmla="*/ 5257 h 10214"/>
                <a:gd name="connsiteX38" fmla="*/ 2338 w 12203"/>
                <a:gd name="connsiteY38" fmla="*/ 5093 h 10214"/>
                <a:gd name="connsiteX39" fmla="*/ 2362 w 12203"/>
                <a:gd name="connsiteY39" fmla="*/ 5093 h 10214"/>
                <a:gd name="connsiteX40" fmla="*/ 2362 w 12203"/>
                <a:gd name="connsiteY40" fmla="*/ 4885 h 10214"/>
                <a:gd name="connsiteX41" fmla="*/ 2393 w 12203"/>
                <a:gd name="connsiteY41" fmla="*/ 4885 h 10214"/>
                <a:gd name="connsiteX42" fmla="*/ 2393 w 12203"/>
                <a:gd name="connsiteY42" fmla="*/ 4824 h 10214"/>
                <a:gd name="connsiteX43" fmla="*/ 2690 w 12203"/>
                <a:gd name="connsiteY43" fmla="*/ 4824 h 10214"/>
                <a:gd name="connsiteX44" fmla="*/ 2690 w 12203"/>
                <a:gd name="connsiteY44" fmla="*/ 4720 h 10214"/>
                <a:gd name="connsiteX45" fmla="*/ 2750 w 12203"/>
                <a:gd name="connsiteY45" fmla="*/ 4720 h 10214"/>
                <a:gd name="connsiteX46" fmla="*/ 2750 w 12203"/>
                <a:gd name="connsiteY46" fmla="*/ 4616 h 10214"/>
                <a:gd name="connsiteX47" fmla="*/ 2782 w 12203"/>
                <a:gd name="connsiteY47" fmla="*/ 4616 h 10214"/>
                <a:gd name="connsiteX48" fmla="*/ 2782 w 12203"/>
                <a:gd name="connsiteY48" fmla="*/ 4521 h 10214"/>
                <a:gd name="connsiteX49" fmla="*/ 2808 w 12203"/>
                <a:gd name="connsiteY49" fmla="*/ 4521 h 10214"/>
                <a:gd name="connsiteX50" fmla="*/ 2808 w 12203"/>
                <a:gd name="connsiteY50" fmla="*/ 4391 h 10214"/>
                <a:gd name="connsiteX51" fmla="*/ 2881 w 12203"/>
                <a:gd name="connsiteY51" fmla="*/ 4391 h 10214"/>
                <a:gd name="connsiteX52" fmla="*/ 2881 w 12203"/>
                <a:gd name="connsiteY52" fmla="*/ 4252 h 10214"/>
                <a:gd name="connsiteX53" fmla="*/ 3152 w 12203"/>
                <a:gd name="connsiteY53" fmla="*/ 4252 h 10214"/>
                <a:gd name="connsiteX54" fmla="*/ 3152 w 12203"/>
                <a:gd name="connsiteY54" fmla="*/ 4165 h 10214"/>
                <a:gd name="connsiteX55" fmla="*/ 3233 w 12203"/>
                <a:gd name="connsiteY55" fmla="*/ 4165 h 10214"/>
                <a:gd name="connsiteX56" fmla="*/ 3233 w 12203"/>
                <a:gd name="connsiteY56" fmla="*/ 4105 h 10214"/>
                <a:gd name="connsiteX57" fmla="*/ 3256 w 12203"/>
                <a:gd name="connsiteY57" fmla="*/ 4105 h 10214"/>
                <a:gd name="connsiteX58" fmla="*/ 3256 w 12203"/>
                <a:gd name="connsiteY58" fmla="*/ 3923 h 10214"/>
                <a:gd name="connsiteX59" fmla="*/ 3332 w 12203"/>
                <a:gd name="connsiteY59" fmla="*/ 3923 h 10214"/>
                <a:gd name="connsiteX60" fmla="*/ 3332 w 12203"/>
                <a:gd name="connsiteY60" fmla="*/ 3836 h 10214"/>
                <a:gd name="connsiteX61" fmla="*/ 3621 w 12203"/>
                <a:gd name="connsiteY61" fmla="*/ 3836 h 10214"/>
                <a:gd name="connsiteX62" fmla="*/ 3621 w 12203"/>
                <a:gd name="connsiteY62" fmla="*/ 3776 h 10214"/>
                <a:gd name="connsiteX63" fmla="*/ 3644 w 12203"/>
                <a:gd name="connsiteY63" fmla="*/ 3776 h 10214"/>
                <a:gd name="connsiteX64" fmla="*/ 3644 w 12203"/>
                <a:gd name="connsiteY64" fmla="*/ 3698 h 10214"/>
                <a:gd name="connsiteX65" fmla="*/ 3689 w 12203"/>
                <a:gd name="connsiteY65" fmla="*/ 3698 h 10214"/>
                <a:gd name="connsiteX66" fmla="*/ 3689 w 12203"/>
                <a:gd name="connsiteY66" fmla="*/ 3238 h 10214"/>
                <a:gd name="connsiteX67" fmla="*/ 3720 w 12203"/>
                <a:gd name="connsiteY67" fmla="*/ 3238 h 10214"/>
                <a:gd name="connsiteX68" fmla="*/ 3720 w 12203"/>
                <a:gd name="connsiteY68" fmla="*/ 3100 h 10214"/>
                <a:gd name="connsiteX69" fmla="*/ 3757 w 12203"/>
                <a:gd name="connsiteY69" fmla="*/ 3100 h 10214"/>
                <a:gd name="connsiteX70" fmla="*/ 3757 w 12203"/>
                <a:gd name="connsiteY70" fmla="*/ 2952 h 10214"/>
                <a:gd name="connsiteX71" fmla="*/ 4077 w 12203"/>
                <a:gd name="connsiteY71" fmla="*/ 2952 h 10214"/>
                <a:gd name="connsiteX72" fmla="*/ 4077 w 12203"/>
                <a:gd name="connsiteY72" fmla="*/ 2892 h 10214"/>
                <a:gd name="connsiteX73" fmla="*/ 4121 w 12203"/>
                <a:gd name="connsiteY73" fmla="*/ 2892 h 10214"/>
                <a:gd name="connsiteX74" fmla="*/ 4121 w 12203"/>
                <a:gd name="connsiteY74" fmla="*/ 2788 h 10214"/>
                <a:gd name="connsiteX75" fmla="*/ 4150 w 12203"/>
                <a:gd name="connsiteY75" fmla="*/ 2788 h 10214"/>
                <a:gd name="connsiteX76" fmla="*/ 4150 w 12203"/>
                <a:gd name="connsiteY76" fmla="*/ 2666 h 10214"/>
                <a:gd name="connsiteX77" fmla="*/ 4181 w 12203"/>
                <a:gd name="connsiteY77" fmla="*/ 2666 h 10214"/>
                <a:gd name="connsiteX78" fmla="*/ 4181 w 12203"/>
                <a:gd name="connsiteY78" fmla="*/ 2580 h 10214"/>
                <a:gd name="connsiteX79" fmla="*/ 4213 w 12203"/>
                <a:gd name="connsiteY79" fmla="*/ 2580 h 10214"/>
                <a:gd name="connsiteX80" fmla="*/ 4213 w 12203"/>
                <a:gd name="connsiteY80" fmla="*/ 2502 h 10214"/>
                <a:gd name="connsiteX81" fmla="*/ 4330 w 12203"/>
                <a:gd name="connsiteY81" fmla="*/ 2502 h 10214"/>
                <a:gd name="connsiteX82" fmla="*/ 4330 w 12203"/>
                <a:gd name="connsiteY82" fmla="*/ 2441 h 10214"/>
                <a:gd name="connsiteX83" fmla="*/ 4559 w 12203"/>
                <a:gd name="connsiteY83" fmla="*/ 2441 h 10214"/>
                <a:gd name="connsiteX84" fmla="*/ 4559 w 12203"/>
                <a:gd name="connsiteY84" fmla="*/ 2337 h 10214"/>
                <a:gd name="connsiteX85" fmla="*/ 4619 w 12203"/>
                <a:gd name="connsiteY85" fmla="*/ 2337 h 10214"/>
                <a:gd name="connsiteX86" fmla="*/ 4619 w 12203"/>
                <a:gd name="connsiteY86" fmla="*/ 2190 h 10214"/>
                <a:gd name="connsiteX87" fmla="*/ 4651 w 12203"/>
                <a:gd name="connsiteY87" fmla="*/ 2190 h 10214"/>
                <a:gd name="connsiteX88" fmla="*/ 4651 w 12203"/>
                <a:gd name="connsiteY88" fmla="*/ 2054 h 10214"/>
                <a:gd name="connsiteX89" fmla="*/ 5033 w 12203"/>
                <a:gd name="connsiteY89" fmla="*/ 2076 h 10214"/>
                <a:gd name="connsiteX90" fmla="*/ 5037 w 12203"/>
                <a:gd name="connsiteY90" fmla="*/ 1888 h 10214"/>
                <a:gd name="connsiteX91" fmla="*/ 5274 w 12203"/>
                <a:gd name="connsiteY91" fmla="*/ 1877 h 10214"/>
                <a:gd name="connsiteX92" fmla="*/ 5282 w 12203"/>
                <a:gd name="connsiteY92" fmla="*/ 1750 h 10214"/>
                <a:gd name="connsiteX93" fmla="*/ 5554 w 12203"/>
                <a:gd name="connsiteY93" fmla="*/ 1750 h 10214"/>
                <a:gd name="connsiteX94" fmla="*/ 5567 w 12203"/>
                <a:gd name="connsiteY94" fmla="*/ 1635 h 10214"/>
                <a:gd name="connsiteX95" fmla="*/ 5627 w 12203"/>
                <a:gd name="connsiteY95" fmla="*/ 1590 h 10214"/>
                <a:gd name="connsiteX96" fmla="*/ 5610 w 12203"/>
                <a:gd name="connsiteY96" fmla="*/ 1506 h 10214"/>
                <a:gd name="connsiteX97" fmla="*/ 6054 w 12203"/>
                <a:gd name="connsiteY97" fmla="*/ 1529 h 10214"/>
                <a:gd name="connsiteX98" fmla="*/ 6057 w 12203"/>
                <a:gd name="connsiteY98" fmla="*/ 1349 h 10214"/>
                <a:gd name="connsiteX99" fmla="*/ 6443 w 12203"/>
                <a:gd name="connsiteY99" fmla="*/ 1353 h 10214"/>
                <a:gd name="connsiteX100" fmla="*/ 6452 w 12203"/>
                <a:gd name="connsiteY100" fmla="*/ 1202 h 10214"/>
                <a:gd name="connsiteX101" fmla="*/ 6452 w 12203"/>
                <a:gd name="connsiteY101" fmla="*/ 1167 h 10214"/>
                <a:gd name="connsiteX102" fmla="*/ 7439 w 12203"/>
                <a:gd name="connsiteY102" fmla="*/ 1178 h 10214"/>
                <a:gd name="connsiteX103" fmla="*/ 7447 w 12203"/>
                <a:gd name="connsiteY103" fmla="*/ 1063 h 10214"/>
                <a:gd name="connsiteX104" fmla="*/ 7445 w 12203"/>
                <a:gd name="connsiteY104" fmla="*/ 1063 h 10214"/>
                <a:gd name="connsiteX105" fmla="*/ 7445 w 12203"/>
                <a:gd name="connsiteY105" fmla="*/ 977 h 10214"/>
                <a:gd name="connsiteX106" fmla="*/ 7902 w 12203"/>
                <a:gd name="connsiteY106" fmla="*/ 977 h 10214"/>
                <a:gd name="connsiteX107" fmla="*/ 7779 w 12203"/>
                <a:gd name="connsiteY107" fmla="*/ 916 h 10214"/>
                <a:gd name="connsiteX108" fmla="*/ 7828 w 12203"/>
                <a:gd name="connsiteY108" fmla="*/ 916 h 10214"/>
                <a:gd name="connsiteX109" fmla="*/ 7828 w 12203"/>
                <a:gd name="connsiteY109" fmla="*/ 769 h 10214"/>
                <a:gd name="connsiteX110" fmla="*/ 7928 w 12203"/>
                <a:gd name="connsiteY110" fmla="*/ 769 h 10214"/>
                <a:gd name="connsiteX111" fmla="*/ 7928 w 12203"/>
                <a:gd name="connsiteY111" fmla="*/ 673 h 10214"/>
                <a:gd name="connsiteX112" fmla="*/ 8290 w 12203"/>
                <a:gd name="connsiteY112" fmla="*/ 673 h 10214"/>
                <a:gd name="connsiteX113" fmla="*/ 8290 w 12203"/>
                <a:gd name="connsiteY113" fmla="*/ 630 h 10214"/>
                <a:gd name="connsiteX114" fmla="*/ 8352 w 12203"/>
                <a:gd name="connsiteY114" fmla="*/ 630 h 10214"/>
                <a:gd name="connsiteX115" fmla="*/ 8352 w 12203"/>
                <a:gd name="connsiteY115" fmla="*/ 509 h 10214"/>
                <a:gd name="connsiteX116" fmla="*/ 8686 w 12203"/>
                <a:gd name="connsiteY116" fmla="*/ 509 h 10214"/>
                <a:gd name="connsiteX117" fmla="*/ 8686 w 12203"/>
                <a:gd name="connsiteY117" fmla="*/ 439 h 10214"/>
                <a:gd name="connsiteX118" fmla="*/ 8717 w 12203"/>
                <a:gd name="connsiteY118" fmla="*/ 439 h 10214"/>
                <a:gd name="connsiteX119" fmla="*/ 8717 w 12203"/>
                <a:gd name="connsiteY119" fmla="*/ 379 h 10214"/>
                <a:gd name="connsiteX120" fmla="*/ 9184 w 12203"/>
                <a:gd name="connsiteY120" fmla="*/ 379 h 10214"/>
                <a:gd name="connsiteX121" fmla="*/ 9184 w 12203"/>
                <a:gd name="connsiteY121" fmla="*/ 275 h 10214"/>
                <a:gd name="connsiteX122" fmla="*/ 9486 w 12203"/>
                <a:gd name="connsiteY122" fmla="*/ 275 h 10214"/>
                <a:gd name="connsiteX123" fmla="*/ 9486 w 12203"/>
                <a:gd name="connsiteY123" fmla="*/ 214 h 10214"/>
                <a:gd name="connsiteX124" fmla="*/ 10306 w 12203"/>
                <a:gd name="connsiteY124" fmla="*/ 390 h 10214"/>
                <a:gd name="connsiteX125" fmla="*/ 10311 w 12203"/>
                <a:gd name="connsiteY125" fmla="*/ 244 h 10214"/>
                <a:gd name="connsiteX126" fmla="*/ 11423 w 12203"/>
                <a:gd name="connsiteY126" fmla="*/ 277 h 10214"/>
                <a:gd name="connsiteX127" fmla="*/ 11428 w 12203"/>
                <a:gd name="connsiteY127" fmla="*/ 188 h 10214"/>
                <a:gd name="connsiteX128" fmla="*/ 12203 w 12203"/>
                <a:gd name="connsiteY128" fmla="*/ 187 h 10214"/>
                <a:gd name="connsiteX129" fmla="*/ 12197 w 12203"/>
                <a:gd name="connsiteY129" fmla="*/ 0 h 10214"/>
                <a:gd name="connsiteX0" fmla="*/ 0 w 12203"/>
                <a:gd name="connsiteY0" fmla="*/ 10214 h 10214"/>
                <a:gd name="connsiteX1" fmla="*/ 451 w 12203"/>
                <a:gd name="connsiteY1" fmla="*/ 10214 h 10214"/>
                <a:gd name="connsiteX2" fmla="*/ 451 w 12203"/>
                <a:gd name="connsiteY2" fmla="*/ 10093 h 10214"/>
                <a:gd name="connsiteX3" fmla="*/ 912 w 12203"/>
                <a:gd name="connsiteY3" fmla="*/ 10093 h 10214"/>
                <a:gd name="connsiteX4" fmla="*/ 912 w 12203"/>
                <a:gd name="connsiteY4" fmla="*/ 9616 h 10214"/>
                <a:gd name="connsiteX5" fmla="*/ 925 w 12203"/>
                <a:gd name="connsiteY5" fmla="*/ 9616 h 10214"/>
                <a:gd name="connsiteX6" fmla="*/ 925 w 12203"/>
                <a:gd name="connsiteY6" fmla="*/ 8715 h 10214"/>
                <a:gd name="connsiteX7" fmla="*/ 949 w 12203"/>
                <a:gd name="connsiteY7" fmla="*/ 8715 h 10214"/>
                <a:gd name="connsiteX8" fmla="*/ 949 w 12203"/>
                <a:gd name="connsiteY8" fmla="*/ 8386 h 10214"/>
                <a:gd name="connsiteX9" fmla="*/ 998 w 12203"/>
                <a:gd name="connsiteY9" fmla="*/ 8386 h 10214"/>
                <a:gd name="connsiteX10" fmla="*/ 998 w 12203"/>
                <a:gd name="connsiteY10" fmla="*/ 8221 h 10214"/>
                <a:gd name="connsiteX11" fmla="*/ 1228 w 12203"/>
                <a:gd name="connsiteY11" fmla="*/ 8221 h 10214"/>
                <a:gd name="connsiteX12" fmla="*/ 1228 w 12203"/>
                <a:gd name="connsiteY12" fmla="*/ 8134 h 10214"/>
                <a:gd name="connsiteX13" fmla="*/ 1356 w 12203"/>
                <a:gd name="connsiteY13" fmla="*/ 8134 h 10214"/>
                <a:gd name="connsiteX14" fmla="*/ 1356 w 12203"/>
                <a:gd name="connsiteY14" fmla="*/ 7684 h 10214"/>
                <a:gd name="connsiteX15" fmla="*/ 1405 w 12203"/>
                <a:gd name="connsiteY15" fmla="*/ 7684 h 10214"/>
                <a:gd name="connsiteX16" fmla="*/ 1405 w 12203"/>
                <a:gd name="connsiteY16" fmla="*/ 7008 h 10214"/>
                <a:gd name="connsiteX17" fmla="*/ 1431 w 12203"/>
                <a:gd name="connsiteY17" fmla="*/ 7008 h 10214"/>
                <a:gd name="connsiteX18" fmla="*/ 1431 w 12203"/>
                <a:gd name="connsiteY18" fmla="*/ 6904 h 10214"/>
                <a:gd name="connsiteX19" fmla="*/ 1788 w 12203"/>
                <a:gd name="connsiteY19" fmla="*/ 6904 h 10214"/>
                <a:gd name="connsiteX20" fmla="*/ 1788 w 12203"/>
                <a:gd name="connsiteY20" fmla="*/ 6618 h 10214"/>
                <a:gd name="connsiteX21" fmla="*/ 1838 w 12203"/>
                <a:gd name="connsiteY21" fmla="*/ 6618 h 10214"/>
                <a:gd name="connsiteX22" fmla="*/ 1838 w 12203"/>
                <a:gd name="connsiteY22" fmla="*/ 6306 h 10214"/>
                <a:gd name="connsiteX23" fmla="*/ 1874 w 12203"/>
                <a:gd name="connsiteY23" fmla="*/ 6306 h 10214"/>
                <a:gd name="connsiteX24" fmla="*/ 1874 w 12203"/>
                <a:gd name="connsiteY24" fmla="*/ 6081 h 10214"/>
                <a:gd name="connsiteX25" fmla="*/ 1900 w 12203"/>
                <a:gd name="connsiteY25" fmla="*/ 6081 h 10214"/>
                <a:gd name="connsiteX26" fmla="*/ 1900 w 12203"/>
                <a:gd name="connsiteY26" fmla="*/ 5873 h 10214"/>
                <a:gd name="connsiteX27" fmla="*/ 1937 w 12203"/>
                <a:gd name="connsiteY27" fmla="*/ 5873 h 10214"/>
                <a:gd name="connsiteX28" fmla="*/ 1937 w 12203"/>
                <a:gd name="connsiteY28" fmla="*/ 5829 h 10214"/>
                <a:gd name="connsiteX29" fmla="*/ 2028 w 12203"/>
                <a:gd name="connsiteY29" fmla="*/ 5829 h 10214"/>
                <a:gd name="connsiteX30" fmla="*/ 2028 w 12203"/>
                <a:gd name="connsiteY30" fmla="*/ 5751 h 10214"/>
                <a:gd name="connsiteX31" fmla="*/ 2271 w 12203"/>
                <a:gd name="connsiteY31" fmla="*/ 5751 h 10214"/>
                <a:gd name="connsiteX32" fmla="*/ 2271 w 12203"/>
                <a:gd name="connsiteY32" fmla="*/ 5604 h 10214"/>
                <a:gd name="connsiteX33" fmla="*/ 2294 w 12203"/>
                <a:gd name="connsiteY33" fmla="*/ 5604 h 10214"/>
                <a:gd name="connsiteX34" fmla="*/ 2294 w 12203"/>
                <a:gd name="connsiteY34" fmla="*/ 5465 h 10214"/>
                <a:gd name="connsiteX35" fmla="*/ 2320 w 12203"/>
                <a:gd name="connsiteY35" fmla="*/ 5465 h 10214"/>
                <a:gd name="connsiteX36" fmla="*/ 2320 w 12203"/>
                <a:gd name="connsiteY36" fmla="*/ 5257 h 10214"/>
                <a:gd name="connsiteX37" fmla="*/ 2338 w 12203"/>
                <a:gd name="connsiteY37" fmla="*/ 5257 h 10214"/>
                <a:gd name="connsiteX38" fmla="*/ 2338 w 12203"/>
                <a:gd name="connsiteY38" fmla="*/ 5093 h 10214"/>
                <a:gd name="connsiteX39" fmla="*/ 2362 w 12203"/>
                <a:gd name="connsiteY39" fmla="*/ 5093 h 10214"/>
                <a:gd name="connsiteX40" fmla="*/ 2362 w 12203"/>
                <a:gd name="connsiteY40" fmla="*/ 4885 h 10214"/>
                <a:gd name="connsiteX41" fmla="*/ 2393 w 12203"/>
                <a:gd name="connsiteY41" fmla="*/ 4885 h 10214"/>
                <a:gd name="connsiteX42" fmla="*/ 2393 w 12203"/>
                <a:gd name="connsiteY42" fmla="*/ 4824 h 10214"/>
                <a:gd name="connsiteX43" fmla="*/ 2690 w 12203"/>
                <a:gd name="connsiteY43" fmla="*/ 4824 h 10214"/>
                <a:gd name="connsiteX44" fmla="*/ 2690 w 12203"/>
                <a:gd name="connsiteY44" fmla="*/ 4720 h 10214"/>
                <a:gd name="connsiteX45" fmla="*/ 2750 w 12203"/>
                <a:gd name="connsiteY45" fmla="*/ 4720 h 10214"/>
                <a:gd name="connsiteX46" fmla="*/ 2750 w 12203"/>
                <a:gd name="connsiteY46" fmla="*/ 4616 h 10214"/>
                <a:gd name="connsiteX47" fmla="*/ 2782 w 12203"/>
                <a:gd name="connsiteY47" fmla="*/ 4616 h 10214"/>
                <a:gd name="connsiteX48" fmla="*/ 2782 w 12203"/>
                <a:gd name="connsiteY48" fmla="*/ 4521 h 10214"/>
                <a:gd name="connsiteX49" fmla="*/ 2808 w 12203"/>
                <a:gd name="connsiteY49" fmla="*/ 4521 h 10214"/>
                <a:gd name="connsiteX50" fmla="*/ 2808 w 12203"/>
                <a:gd name="connsiteY50" fmla="*/ 4391 h 10214"/>
                <a:gd name="connsiteX51" fmla="*/ 2881 w 12203"/>
                <a:gd name="connsiteY51" fmla="*/ 4391 h 10214"/>
                <a:gd name="connsiteX52" fmla="*/ 2881 w 12203"/>
                <a:gd name="connsiteY52" fmla="*/ 4252 h 10214"/>
                <a:gd name="connsiteX53" fmla="*/ 3152 w 12203"/>
                <a:gd name="connsiteY53" fmla="*/ 4252 h 10214"/>
                <a:gd name="connsiteX54" fmla="*/ 3152 w 12203"/>
                <a:gd name="connsiteY54" fmla="*/ 4165 h 10214"/>
                <a:gd name="connsiteX55" fmla="*/ 3233 w 12203"/>
                <a:gd name="connsiteY55" fmla="*/ 4165 h 10214"/>
                <a:gd name="connsiteX56" fmla="*/ 3233 w 12203"/>
                <a:gd name="connsiteY56" fmla="*/ 4105 h 10214"/>
                <a:gd name="connsiteX57" fmla="*/ 3256 w 12203"/>
                <a:gd name="connsiteY57" fmla="*/ 4105 h 10214"/>
                <a:gd name="connsiteX58" fmla="*/ 3256 w 12203"/>
                <a:gd name="connsiteY58" fmla="*/ 3923 h 10214"/>
                <a:gd name="connsiteX59" fmla="*/ 3332 w 12203"/>
                <a:gd name="connsiteY59" fmla="*/ 3923 h 10214"/>
                <a:gd name="connsiteX60" fmla="*/ 3332 w 12203"/>
                <a:gd name="connsiteY60" fmla="*/ 3836 h 10214"/>
                <a:gd name="connsiteX61" fmla="*/ 3621 w 12203"/>
                <a:gd name="connsiteY61" fmla="*/ 3836 h 10214"/>
                <a:gd name="connsiteX62" fmla="*/ 3621 w 12203"/>
                <a:gd name="connsiteY62" fmla="*/ 3776 h 10214"/>
                <a:gd name="connsiteX63" fmla="*/ 3644 w 12203"/>
                <a:gd name="connsiteY63" fmla="*/ 3776 h 10214"/>
                <a:gd name="connsiteX64" fmla="*/ 3644 w 12203"/>
                <a:gd name="connsiteY64" fmla="*/ 3698 h 10214"/>
                <a:gd name="connsiteX65" fmla="*/ 3689 w 12203"/>
                <a:gd name="connsiteY65" fmla="*/ 3698 h 10214"/>
                <a:gd name="connsiteX66" fmla="*/ 3689 w 12203"/>
                <a:gd name="connsiteY66" fmla="*/ 3238 h 10214"/>
                <a:gd name="connsiteX67" fmla="*/ 3720 w 12203"/>
                <a:gd name="connsiteY67" fmla="*/ 3238 h 10214"/>
                <a:gd name="connsiteX68" fmla="*/ 3720 w 12203"/>
                <a:gd name="connsiteY68" fmla="*/ 3100 h 10214"/>
                <a:gd name="connsiteX69" fmla="*/ 3757 w 12203"/>
                <a:gd name="connsiteY69" fmla="*/ 3100 h 10214"/>
                <a:gd name="connsiteX70" fmla="*/ 3757 w 12203"/>
                <a:gd name="connsiteY70" fmla="*/ 2952 h 10214"/>
                <a:gd name="connsiteX71" fmla="*/ 4077 w 12203"/>
                <a:gd name="connsiteY71" fmla="*/ 2952 h 10214"/>
                <a:gd name="connsiteX72" fmla="*/ 4077 w 12203"/>
                <a:gd name="connsiteY72" fmla="*/ 2892 h 10214"/>
                <a:gd name="connsiteX73" fmla="*/ 4121 w 12203"/>
                <a:gd name="connsiteY73" fmla="*/ 2892 h 10214"/>
                <a:gd name="connsiteX74" fmla="*/ 4121 w 12203"/>
                <a:gd name="connsiteY74" fmla="*/ 2788 h 10214"/>
                <a:gd name="connsiteX75" fmla="*/ 4150 w 12203"/>
                <a:gd name="connsiteY75" fmla="*/ 2788 h 10214"/>
                <a:gd name="connsiteX76" fmla="*/ 4150 w 12203"/>
                <a:gd name="connsiteY76" fmla="*/ 2666 h 10214"/>
                <a:gd name="connsiteX77" fmla="*/ 4181 w 12203"/>
                <a:gd name="connsiteY77" fmla="*/ 2666 h 10214"/>
                <a:gd name="connsiteX78" fmla="*/ 4181 w 12203"/>
                <a:gd name="connsiteY78" fmla="*/ 2580 h 10214"/>
                <a:gd name="connsiteX79" fmla="*/ 4213 w 12203"/>
                <a:gd name="connsiteY79" fmla="*/ 2580 h 10214"/>
                <a:gd name="connsiteX80" fmla="*/ 4213 w 12203"/>
                <a:gd name="connsiteY80" fmla="*/ 2502 h 10214"/>
                <a:gd name="connsiteX81" fmla="*/ 4330 w 12203"/>
                <a:gd name="connsiteY81" fmla="*/ 2502 h 10214"/>
                <a:gd name="connsiteX82" fmla="*/ 4330 w 12203"/>
                <a:gd name="connsiteY82" fmla="*/ 2441 h 10214"/>
                <a:gd name="connsiteX83" fmla="*/ 4559 w 12203"/>
                <a:gd name="connsiteY83" fmla="*/ 2441 h 10214"/>
                <a:gd name="connsiteX84" fmla="*/ 4559 w 12203"/>
                <a:gd name="connsiteY84" fmla="*/ 2337 h 10214"/>
                <a:gd name="connsiteX85" fmla="*/ 4619 w 12203"/>
                <a:gd name="connsiteY85" fmla="*/ 2337 h 10214"/>
                <a:gd name="connsiteX86" fmla="*/ 4619 w 12203"/>
                <a:gd name="connsiteY86" fmla="*/ 2190 h 10214"/>
                <a:gd name="connsiteX87" fmla="*/ 4651 w 12203"/>
                <a:gd name="connsiteY87" fmla="*/ 2190 h 10214"/>
                <a:gd name="connsiteX88" fmla="*/ 4651 w 12203"/>
                <a:gd name="connsiteY88" fmla="*/ 2054 h 10214"/>
                <a:gd name="connsiteX89" fmla="*/ 5033 w 12203"/>
                <a:gd name="connsiteY89" fmla="*/ 2076 h 10214"/>
                <a:gd name="connsiteX90" fmla="*/ 5037 w 12203"/>
                <a:gd name="connsiteY90" fmla="*/ 1888 h 10214"/>
                <a:gd name="connsiteX91" fmla="*/ 5274 w 12203"/>
                <a:gd name="connsiteY91" fmla="*/ 1877 h 10214"/>
                <a:gd name="connsiteX92" fmla="*/ 5282 w 12203"/>
                <a:gd name="connsiteY92" fmla="*/ 1750 h 10214"/>
                <a:gd name="connsiteX93" fmla="*/ 5554 w 12203"/>
                <a:gd name="connsiteY93" fmla="*/ 1750 h 10214"/>
                <a:gd name="connsiteX94" fmla="*/ 5567 w 12203"/>
                <a:gd name="connsiteY94" fmla="*/ 1635 h 10214"/>
                <a:gd name="connsiteX95" fmla="*/ 5627 w 12203"/>
                <a:gd name="connsiteY95" fmla="*/ 1590 h 10214"/>
                <a:gd name="connsiteX96" fmla="*/ 5610 w 12203"/>
                <a:gd name="connsiteY96" fmla="*/ 1506 h 10214"/>
                <a:gd name="connsiteX97" fmla="*/ 6054 w 12203"/>
                <a:gd name="connsiteY97" fmla="*/ 1529 h 10214"/>
                <a:gd name="connsiteX98" fmla="*/ 6057 w 12203"/>
                <a:gd name="connsiteY98" fmla="*/ 1349 h 10214"/>
                <a:gd name="connsiteX99" fmla="*/ 6443 w 12203"/>
                <a:gd name="connsiteY99" fmla="*/ 1353 h 10214"/>
                <a:gd name="connsiteX100" fmla="*/ 6452 w 12203"/>
                <a:gd name="connsiteY100" fmla="*/ 1202 h 10214"/>
                <a:gd name="connsiteX101" fmla="*/ 6452 w 12203"/>
                <a:gd name="connsiteY101" fmla="*/ 1167 h 10214"/>
                <a:gd name="connsiteX102" fmla="*/ 7439 w 12203"/>
                <a:gd name="connsiteY102" fmla="*/ 1178 h 10214"/>
                <a:gd name="connsiteX103" fmla="*/ 7447 w 12203"/>
                <a:gd name="connsiteY103" fmla="*/ 1063 h 10214"/>
                <a:gd name="connsiteX104" fmla="*/ 7445 w 12203"/>
                <a:gd name="connsiteY104" fmla="*/ 1063 h 10214"/>
                <a:gd name="connsiteX105" fmla="*/ 7445 w 12203"/>
                <a:gd name="connsiteY105" fmla="*/ 977 h 10214"/>
                <a:gd name="connsiteX106" fmla="*/ 7902 w 12203"/>
                <a:gd name="connsiteY106" fmla="*/ 977 h 10214"/>
                <a:gd name="connsiteX107" fmla="*/ 7828 w 12203"/>
                <a:gd name="connsiteY107" fmla="*/ 916 h 10214"/>
                <a:gd name="connsiteX108" fmla="*/ 7828 w 12203"/>
                <a:gd name="connsiteY108" fmla="*/ 769 h 10214"/>
                <a:gd name="connsiteX109" fmla="*/ 7928 w 12203"/>
                <a:gd name="connsiteY109" fmla="*/ 769 h 10214"/>
                <a:gd name="connsiteX110" fmla="*/ 7928 w 12203"/>
                <a:gd name="connsiteY110" fmla="*/ 673 h 10214"/>
                <a:gd name="connsiteX111" fmla="*/ 8290 w 12203"/>
                <a:gd name="connsiteY111" fmla="*/ 673 h 10214"/>
                <a:gd name="connsiteX112" fmla="*/ 8290 w 12203"/>
                <a:gd name="connsiteY112" fmla="*/ 630 h 10214"/>
                <a:gd name="connsiteX113" fmla="*/ 8352 w 12203"/>
                <a:gd name="connsiteY113" fmla="*/ 630 h 10214"/>
                <a:gd name="connsiteX114" fmla="*/ 8352 w 12203"/>
                <a:gd name="connsiteY114" fmla="*/ 509 h 10214"/>
                <a:gd name="connsiteX115" fmla="*/ 8686 w 12203"/>
                <a:gd name="connsiteY115" fmla="*/ 509 h 10214"/>
                <a:gd name="connsiteX116" fmla="*/ 8686 w 12203"/>
                <a:gd name="connsiteY116" fmla="*/ 439 h 10214"/>
                <a:gd name="connsiteX117" fmla="*/ 8717 w 12203"/>
                <a:gd name="connsiteY117" fmla="*/ 439 h 10214"/>
                <a:gd name="connsiteX118" fmla="*/ 8717 w 12203"/>
                <a:gd name="connsiteY118" fmla="*/ 379 h 10214"/>
                <a:gd name="connsiteX119" fmla="*/ 9184 w 12203"/>
                <a:gd name="connsiteY119" fmla="*/ 379 h 10214"/>
                <a:gd name="connsiteX120" fmla="*/ 9184 w 12203"/>
                <a:gd name="connsiteY120" fmla="*/ 275 h 10214"/>
                <a:gd name="connsiteX121" fmla="*/ 9486 w 12203"/>
                <a:gd name="connsiteY121" fmla="*/ 275 h 10214"/>
                <a:gd name="connsiteX122" fmla="*/ 9486 w 12203"/>
                <a:gd name="connsiteY122" fmla="*/ 214 h 10214"/>
                <a:gd name="connsiteX123" fmla="*/ 10306 w 12203"/>
                <a:gd name="connsiteY123" fmla="*/ 390 h 10214"/>
                <a:gd name="connsiteX124" fmla="*/ 10311 w 12203"/>
                <a:gd name="connsiteY124" fmla="*/ 244 h 10214"/>
                <a:gd name="connsiteX125" fmla="*/ 11423 w 12203"/>
                <a:gd name="connsiteY125" fmla="*/ 277 h 10214"/>
                <a:gd name="connsiteX126" fmla="*/ 11428 w 12203"/>
                <a:gd name="connsiteY126" fmla="*/ 188 h 10214"/>
                <a:gd name="connsiteX127" fmla="*/ 12203 w 12203"/>
                <a:gd name="connsiteY127" fmla="*/ 187 h 10214"/>
                <a:gd name="connsiteX128" fmla="*/ 12197 w 12203"/>
                <a:gd name="connsiteY128" fmla="*/ 0 h 10214"/>
                <a:gd name="connsiteX0" fmla="*/ 0 w 12203"/>
                <a:gd name="connsiteY0" fmla="*/ 10214 h 10214"/>
                <a:gd name="connsiteX1" fmla="*/ 451 w 12203"/>
                <a:gd name="connsiteY1" fmla="*/ 10214 h 10214"/>
                <a:gd name="connsiteX2" fmla="*/ 451 w 12203"/>
                <a:gd name="connsiteY2" fmla="*/ 10093 h 10214"/>
                <a:gd name="connsiteX3" fmla="*/ 912 w 12203"/>
                <a:gd name="connsiteY3" fmla="*/ 10093 h 10214"/>
                <a:gd name="connsiteX4" fmla="*/ 912 w 12203"/>
                <a:gd name="connsiteY4" fmla="*/ 9616 h 10214"/>
                <a:gd name="connsiteX5" fmla="*/ 925 w 12203"/>
                <a:gd name="connsiteY5" fmla="*/ 9616 h 10214"/>
                <a:gd name="connsiteX6" fmla="*/ 925 w 12203"/>
                <a:gd name="connsiteY6" fmla="*/ 8715 h 10214"/>
                <a:gd name="connsiteX7" fmla="*/ 949 w 12203"/>
                <a:gd name="connsiteY7" fmla="*/ 8715 h 10214"/>
                <a:gd name="connsiteX8" fmla="*/ 949 w 12203"/>
                <a:gd name="connsiteY8" fmla="*/ 8386 h 10214"/>
                <a:gd name="connsiteX9" fmla="*/ 998 w 12203"/>
                <a:gd name="connsiteY9" fmla="*/ 8386 h 10214"/>
                <a:gd name="connsiteX10" fmla="*/ 998 w 12203"/>
                <a:gd name="connsiteY10" fmla="*/ 8221 h 10214"/>
                <a:gd name="connsiteX11" fmla="*/ 1228 w 12203"/>
                <a:gd name="connsiteY11" fmla="*/ 8221 h 10214"/>
                <a:gd name="connsiteX12" fmla="*/ 1228 w 12203"/>
                <a:gd name="connsiteY12" fmla="*/ 8134 h 10214"/>
                <a:gd name="connsiteX13" fmla="*/ 1356 w 12203"/>
                <a:gd name="connsiteY13" fmla="*/ 8134 h 10214"/>
                <a:gd name="connsiteX14" fmla="*/ 1356 w 12203"/>
                <a:gd name="connsiteY14" fmla="*/ 7684 h 10214"/>
                <a:gd name="connsiteX15" fmla="*/ 1405 w 12203"/>
                <a:gd name="connsiteY15" fmla="*/ 7684 h 10214"/>
                <a:gd name="connsiteX16" fmla="*/ 1405 w 12203"/>
                <a:gd name="connsiteY16" fmla="*/ 7008 h 10214"/>
                <a:gd name="connsiteX17" fmla="*/ 1431 w 12203"/>
                <a:gd name="connsiteY17" fmla="*/ 7008 h 10214"/>
                <a:gd name="connsiteX18" fmla="*/ 1431 w 12203"/>
                <a:gd name="connsiteY18" fmla="*/ 6904 h 10214"/>
                <a:gd name="connsiteX19" fmla="*/ 1788 w 12203"/>
                <a:gd name="connsiteY19" fmla="*/ 6904 h 10214"/>
                <a:gd name="connsiteX20" fmla="*/ 1788 w 12203"/>
                <a:gd name="connsiteY20" fmla="*/ 6618 h 10214"/>
                <a:gd name="connsiteX21" fmla="*/ 1838 w 12203"/>
                <a:gd name="connsiteY21" fmla="*/ 6618 h 10214"/>
                <a:gd name="connsiteX22" fmla="*/ 1838 w 12203"/>
                <a:gd name="connsiteY22" fmla="*/ 6306 h 10214"/>
                <a:gd name="connsiteX23" fmla="*/ 1874 w 12203"/>
                <a:gd name="connsiteY23" fmla="*/ 6306 h 10214"/>
                <a:gd name="connsiteX24" fmla="*/ 1874 w 12203"/>
                <a:gd name="connsiteY24" fmla="*/ 6081 h 10214"/>
                <a:gd name="connsiteX25" fmla="*/ 1900 w 12203"/>
                <a:gd name="connsiteY25" fmla="*/ 6081 h 10214"/>
                <a:gd name="connsiteX26" fmla="*/ 1900 w 12203"/>
                <a:gd name="connsiteY26" fmla="*/ 5873 h 10214"/>
                <a:gd name="connsiteX27" fmla="*/ 1937 w 12203"/>
                <a:gd name="connsiteY27" fmla="*/ 5873 h 10214"/>
                <a:gd name="connsiteX28" fmla="*/ 1937 w 12203"/>
                <a:gd name="connsiteY28" fmla="*/ 5829 h 10214"/>
                <a:gd name="connsiteX29" fmla="*/ 2028 w 12203"/>
                <a:gd name="connsiteY29" fmla="*/ 5829 h 10214"/>
                <a:gd name="connsiteX30" fmla="*/ 2028 w 12203"/>
                <a:gd name="connsiteY30" fmla="*/ 5751 h 10214"/>
                <a:gd name="connsiteX31" fmla="*/ 2271 w 12203"/>
                <a:gd name="connsiteY31" fmla="*/ 5751 h 10214"/>
                <a:gd name="connsiteX32" fmla="*/ 2271 w 12203"/>
                <a:gd name="connsiteY32" fmla="*/ 5604 h 10214"/>
                <a:gd name="connsiteX33" fmla="*/ 2294 w 12203"/>
                <a:gd name="connsiteY33" fmla="*/ 5604 h 10214"/>
                <a:gd name="connsiteX34" fmla="*/ 2294 w 12203"/>
                <a:gd name="connsiteY34" fmla="*/ 5465 h 10214"/>
                <a:gd name="connsiteX35" fmla="*/ 2320 w 12203"/>
                <a:gd name="connsiteY35" fmla="*/ 5465 h 10214"/>
                <a:gd name="connsiteX36" fmla="*/ 2320 w 12203"/>
                <a:gd name="connsiteY36" fmla="*/ 5257 h 10214"/>
                <a:gd name="connsiteX37" fmla="*/ 2338 w 12203"/>
                <a:gd name="connsiteY37" fmla="*/ 5257 h 10214"/>
                <a:gd name="connsiteX38" fmla="*/ 2338 w 12203"/>
                <a:gd name="connsiteY38" fmla="*/ 5093 h 10214"/>
                <a:gd name="connsiteX39" fmla="*/ 2362 w 12203"/>
                <a:gd name="connsiteY39" fmla="*/ 5093 h 10214"/>
                <a:gd name="connsiteX40" fmla="*/ 2362 w 12203"/>
                <a:gd name="connsiteY40" fmla="*/ 4885 h 10214"/>
                <a:gd name="connsiteX41" fmla="*/ 2393 w 12203"/>
                <a:gd name="connsiteY41" fmla="*/ 4885 h 10214"/>
                <a:gd name="connsiteX42" fmla="*/ 2393 w 12203"/>
                <a:gd name="connsiteY42" fmla="*/ 4824 h 10214"/>
                <a:gd name="connsiteX43" fmla="*/ 2690 w 12203"/>
                <a:gd name="connsiteY43" fmla="*/ 4824 h 10214"/>
                <a:gd name="connsiteX44" fmla="*/ 2690 w 12203"/>
                <a:gd name="connsiteY44" fmla="*/ 4720 h 10214"/>
                <a:gd name="connsiteX45" fmla="*/ 2750 w 12203"/>
                <a:gd name="connsiteY45" fmla="*/ 4720 h 10214"/>
                <a:gd name="connsiteX46" fmla="*/ 2750 w 12203"/>
                <a:gd name="connsiteY46" fmla="*/ 4616 h 10214"/>
                <a:gd name="connsiteX47" fmla="*/ 2782 w 12203"/>
                <a:gd name="connsiteY47" fmla="*/ 4616 h 10214"/>
                <a:gd name="connsiteX48" fmla="*/ 2782 w 12203"/>
                <a:gd name="connsiteY48" fmla="*/ 4521 h 10214"/>
                <a:gd name="connsiteX49" fmla="*/ 2808 w 12203"/>
                <a:gd name="connsiteY49" fmla="*/ 4521 h 10214"/>
                <a:gd name="connsiteX50" fmla="*/ 2808 w 12203"/>
                <a:gd name="connsiteY50" fmla="*/ 4391 h 10214"/>
                <a:gd name="connsiteX51" fmla="*/ 2881 w 12203"/>
                <a:gd name="connsiteY51" fmla="*/ 4391 h 10214"/>
                <a:gd name="connsiteX52" fmla="*/ 2881 w 12203"/>
                <a:gd name="connsiteY52" fmla="*/ 4252 h 10214"/>
                <a:gd name="connsiteX53" fmla="*/ 3152 w 12203"/>
                <a:gd name="connsiteY53" fmla="*/ 4252 h 10214"/>
                <a:gd name="connsiteX54" fmla="*/ 3152 w 12203"/>
                <a:gd name="connsiteY54" fmla="*/ 4165 h 10214"/>
                <a:gd name="connsiteX55" fmla="*/ 3233 w 12203"/>
                <a:gd name="connsiteY55" fmla="*/ 4165 h 10214"/>
                <a:gd name="connsiteX56" fmla="*/ 3233 w 12203"/>
                <a:gd name="connsiteY56" fmla="*/ 4105 h 10214"/>
                <a:gd name="connsiteX57" fmla="*/ 3256 w 12203"/>
                <a:gd name="connsiteY57" fmla="*/ 4105 h 10214"/>
                <a:gd name="connsiteX58" fmla="*/ 3256 w 12203"/>
                <a:gd name="connsiteY58" fmla="*/ 3923 h 10214"/>
                <a:gd name="connsiteX59" fmla="*/ 3332 w 12203"/>
                <a:gd name="connsiteY59" fmla="*/ 3923 h 10214"/>
                <a:gd name="connsiteX60" fmla="*/ 3332 w 12203"/>
                <a:gd name="connsiteY60" fmla="*/ 3836 h 10214"/>
                <a:gd name="connsiteX61" fmla="*/ 3621 w 12203"/>
                <a:gd name="connsiteY61" fmla="*/ 3836 h 10214"/>
                <a:gd name="connsiteX62" fmla="*/ 3621 w 12203"/>
                <a:gd name="connsiteY62" fmla="*/ 3776 h 10214"/>
                <a:gd name="connsiteX63" fmla="*/ 3644 w 12203"/>
                <a:gd name="connsiteY63" fmla="*/ 3776 h 10214"/>
                <a:gd name="connsiteX64" fmla="*/ 3644 w 12203"/>
                <a:gd name="connsiteY64" fmla="*/ 3698 h 10214"/>
                <a:gd name="connsiteX65" fmla="*/ 3689 w 12203"/>
                <a:gd name="connsiteY65" fmla="*/ 3698 h 10214"/>
                <a:gd name="connsiteX66" fmla="*/ 3689 w 12203"/>
                <a:gd name="connsiteY66" fmla="*/ 3238 h 10214"/>
                <a:gd name="connsiteX67" fmla="*/ 3720 w 12203"/>
                <a:gd name="connsiteY67" fmla="*/ 3238 h 10214"/>
                <a:gd name="connsiteX68" fmla="*/ 3720 w 12203"/>
                <a:gd name="connsiteY68" fmla="*/ 3100 h 10214"/>
                <a:gd name="connsiteX69" fmla="*/ 3757 w 12203"/>
                <a:gd name="connsiteY69" fmla="*/ 3100 h 10214"/>
                <a:gd name="connsiteX70" fmla="*/ 3757 w 12203"/>
                <a:gd name="connsiteY70" fmla="*/ 2952 h 10214"/>
                <a:gd name="connsiteX71" fmla="*/ 4077 w 12203"/>
                <a:gd name="connsiteY71" fmla="*/ 2952 h 10214"/>
                <a:gd name="connsiteX72" fmla="*/ 4077 w 12203"/>
                <a:gd name="connsiteY72" fmla="*/ 2892 h 10214"/>
                <a:gd name="connsiteX73" fmla="*/ 4121 w 12203"/>
                <a:gd name="connsiteY73" fmla="*/ 2892 h 10214"/>
                <a:gd name="connsiteX74" fmla="*/ 4121 w 12203"/>
                <a:gd name="connsiteY74" fmla="*/ 2788 h 10214"/>
                <a:gd name="connsiteX75" fmla="*/ 4150 w 12203"/>
                <a:gd name="connsiteY75" fmla="*/ 2788 h 10214"/>
                <a:gd name="connsiteX76" fmla="*/ 4150 w 12203"/>
                <a:gd name="connsiteY76" fmla="*/ 2666 h 10214"/>
                <a:gd name="connsiteX77" fmla="*/ 4181 w 12203"/>
                <a:gd name="connsiteY77" fmla="*/ 2666 h 10214"/>
                <a:gd name="connsiteX78" fmla="*/ 4181 w 12203"/>
                <a:gd name="connsiteY78" fmla="*/ 2580 h 10214"/>
                <a:gd name="connsiteX79" fmla="*/ 4213 w 12203"/>
                <a:gd name="connsiteY79" fmla="*/ 2580 h 10214"/>
                <a:gd name="connsiteX80" fmla="*/ 4213 w 12203"/>
                <a:gd name="connsiteY80" fmla="*/ 2502 h 10214"/>
                <a:gd name="connsiteX81" fmla="*/ 4330 w 12203"/>
                <a:gd name="connsiteY81" fmla="*/ 2502 h 10214"/>
                <a:gd name="connsiteX82" fmla="*/ 4330 w 12203"/>
                <a:gd name="connsiteY82" fmla="*/ 2441 h 10214"/>
                <a:gd name="connsiteX83" fmla="*/ 4559 w 12203"/>
                <a:gd name="connsiteY83" fmla="*/ 2441 h 10214"/>
                <a:gd name="connsiteX84" fmla="*/ 4559 w 12203"/>
                <a:gd name="connsiteY84" fmla="*/ 2337 h 10214"/>
                <a:gd name="connsiteX85" fmla="*/ 4619 w 12203"/>
                <a:gd name="connsiteY85" fmla="*/ 2337 h 10214"/>
                <a:gd name="connsiteX86" fmla="*/ 4619 w 12203"/>
                <a:gd name="connsiteY86" fmla="*/ 2190 h 10214"/>
                <a:gd name="connsiteX87" fmla="*/ 4651 w 12203"/>
                <a:gd name="connsiteY87" fmla="*/ 2190 h 10214"/>
                <a:gd name="connsiteX88" fmla="*/ 4651 w 12203"/>
                <a:gd name="connsiteY88" fmla="*/ 2054 h 10214"/>
                <a:gd name="connsiteX89" fmla="*/ 5033 w 12203"/>
                <a:gd name="connsiteY89" fmla="*/ 2076 h 10214"/>
                <a:gd name="connsiteX90" fmla="*/ 5037 w 12203"/>
                <a:gd name="connsiteY90" fmla="*/ 1888 h 10214"/>
                <a:gd name="connsiteX91" fmla="*/ 5274 w 12203"/>
                <a:gd name="connsiteY91" fmla="*/ 1877 h 10214"/>
                <a:gd name="connsiteX92" fmla="*/ 5282 w 12203"/>
                <a:gd name="connsiteY92" fmla="*/ 1750 h 10214"/>
                <a:gd name="connsiteX93" fmla="*/ 5554 w 12203"/>
                <a:gd name="connsiteY93" fmla="*/ 1750 h 10214"/>
                <a:gd name="connsiteX94" fmla="*/ 5567 w 12203"/>
                <a:gd name="connsiteY94" fmla="*/ 1635 h 10214"/>
                <a:gd name="connsiteX95" fmla="*/ 5627 w 12203"/>
                <a:gd name="connsiteY95" fmla="*/ 1590 h 10214"/>
                <a:gd name="connsiteX96" fmla="*/ 5610 w 12203"/>
                <a:gd name="connsiteY96" fmla="*/ 1506 h 10214"/>
                <a:gd name="connsiteX97" fmla="*/ 6054 w 12203"/>
                <a:gd name="connsiteY97" fmla="*/ 1529 h 10214"/>
                <a:gd name="connsiteX98" fmla="*/ 6057 w 12203"/>
                <a:gd name="connsiteY98" fmla="*/ 1349 h 10214"/>
                <a:gd name="connsiteX99" fmla="*/ 6443 w 12203"/>
                <a:gd name="connsiteY99" fmla="*/ 1353 h 10214"/>
                <a:gd name="connsiteX100" fmla="*/ 6452 w 12203"/>
                <a:gd name="connsiteY100" fmla="*/ 1202 h 10214"/>
                <a:gd name="connsiteX101" fmla="*/ 6452 w 12203"/>
                <a:gd name="connsiteY101" fmla="*/ 1167 h 10214"/>
                <a:gd name="connsiteX102" fmla="*/ 7439 w 12203"/>
                <a:gd name="connsiteY102" fmla="*/ 1178 h 10214"/>
                <a:gd name="connsiteX103" fmla="*/ 7447 w 12203"/>
                <a:gd name="connsiteY103" fmla="*/ 1063 h 10214"/>
                <a:gd name="connsiteX104" fmla="*/ 7445 w 12203"/>
                <a:gd name="connsiteY104" fmla="*/ 1063 h 10214"/>
                <a:gd name="connsiteX105" fmla="*/ 7445 w 12203"/>
                <a:gd name="connsiteY105" fmla="*/ 977 h 10214"/>
                <a:gd name="connsiteX106" fmla="*/ 7902 w 12203"/>
                <a:gd name="connsiteY106" fmla="*/ 977 h 10214"/>
                <a:gd name="connsiteX107" fmla="*/ 7828 w 12203"/>
                <a:gd name="connsiteY107" fmla="*/ 769 h 10214"/>
                <a:gd name="connsiteX108" fmla="*/ 7928 w 12203"/>
                <a:gd name="connsiteY108" fmla="*/ 769 h 10214"/>
                <a:gd name="connsiteX109" fmla="*/ 7928 w 12203"/>
                <a:gd name="connsiteY109" fmla="*/ 673 h 10214"/>
                <a:gd name="connsiteX110" fmla="*/ 8290 w 12203"/>
                <a:gd name="connsiteY110" fmla="*/ 673 h 10214"/>
                <a:gd name="connsiteX111" fmla="*/ 8290 w 12203"/>
                <a:gd name="connsiteY111" fmla="*/ 630 h 10214"/>
                <a:gd name="connsiteX112" fmla="*/ 8352 w 12203"/>
                <a:gd name="connsiteY112" fmla="*/ 630 h 10214"/>
                <a:gd name="connsiteX113" fmla="*/ 8352 w 12203"/>
                <a:gd name="connsiteY113" fmla="*/ 509 h 10214"/>
                <a:gd name="connsiteX114" fmla="*/ 8686 w 12203"/>
                <a:gd name="connsiteY114" fmla="*/ 509 h 10214"/>
                <a:gd name="connsiteX115" fmla="*/ 8686 w 12203"/>
                <a:gd name="connsiteY115" fmla="*/ 439 h 10214"/>
                <a:gd name="connsiteX116" fmla="*/ 8717 w 12203"/>
                <a:gd name="connsiteY116" fmla="*/ 439 h 10214"/>
                <a:gd name="connsiteX117" fmla="*/ 8717 w 12203"/>
                <a:gd name="connsiteY117" fmla="*/ 379 h 10214"/>
                <a:gd name="connsiteX118" fmla="*/ 9184 w 12203"/>
                <a:gd name="connsiteY118" fmla="*/ 379 h 10214"/>
                <a:gd name="connsiteX119" fmla="*/ 9184 w 12203"/>
                <a:gd name="connsiteY119" fmla="*/ 275 h 10214"/>
                <a:gd name="connsiteX120" fmla="*/ 9486 w 12203"/>
                <a:gd name="connsiteY120" fmla="*/ 275 h 10214"/>
                <a:gd name="connsiteX121" fmla="*/ 9486 w 12203"/>
                <a:gd name="connsiteY121" fmla="*/ 214 h 10214"/>
                <a:gd name="connsiteX122" fmla="*/ 10306 w 12203"/>
                <a:gd name="connsiteY122" fmla="*/ 390 h 10214"/>
                <a:gd name="connsiteX123" fmla="*/ 10311 w 12203"/>
                <a:gd name="connsiteY123" fmla="*/ 244 h 10214"/>
                <a:gd name="connsiteX124" fmla="*/ 11423 w 12203"/>
                <a:gd name="connsiteY124" fmla="*/ 277 h 10214"/>
                <a:gd name="connsiteX125" fmla="*/ 11428 w 12203"/>
                <a:gd name="connsiteY125" fmla="*/ 188 h 10214"/>
                <a:gd name="connsiteX126" fmla="*/ 12203 w 12203"/>
                <a:gd name="connsiteY126" fmla="*/ 187 h 10214"/>
                <a:gd name="connsiteX127" fmla="*/ 12197 w 12203"/>
                <a:gd name="connsiteY127" fmla="*/ 0 h 10214"/>
                <a:gd name="connsiteX0" fmla="*/ 0 w 12203"/>
                <a:gd name="connsiteY0" fmla="*/ 10214 h 10214"/>
                <a:gd name="connsiteX1" fmla="*/ 451 w 12203"/>
                <a:gd name="connsiteY1" fmla="*/ 10214 h 10214"/>
                <a:gd name="connsiteX2" fmla="*/ 451 w 12203"/>
                <a:gd name="connsiteY2" fmla="*/ 10093 h 10214"/>
                <a:gd name="connsiteX3" fmla="*/ 912 w 12203"/>
                <a:gd name="connsiteY3" fmla="*/ 10093 h 10214"/>
                <a:gd name="connsiteX4" fmla="*/ 912 w 12203"/>
                <a:gd name="connsiteY4" fmla="*/ 9616 h 10214"/>
                <a:gd name="connsiteX5" fmla="*/ 925 w 12203"/>
                <a:gd name="connsiteY5" fmla="*/ 9616 h 10214"/>
                <a:gd name="connsiteX6" fmla="*/ 925 w 12203"/>
                <a:gd name="connsiteY6" fmla="*/ 8715 h 10214"/>
                <a:gd name="connsiteX7" fmla="*/ 949 w 12203"/>
                <a:gd name="connsiteY7" fmla="*/ 8715 h 10214"/>
                <a:gd name="connsiteX8" fmla="*/ 949 w 12203"/>
                <a:gd name="connsiteY8" fmla="*/ 8386 h 10214"/>
                <a:gd name="connsiteX9" fmla="*/ 998 w 12203"/>
                <a:gd name="connsiteY9" fmla="*/ 8386 h 10214"/>
                <a:gd name="connsiteX10" fmla="*/ 998 w 12203"/>
                <a:gd name="connsiteY10" fmla="*/ 8221 h 10214"/>
                <a:gd name="connsiteX11" fmla="*/ 1228 w 12203"/>
                <a:gd name="connsiteY11" fmla="*/ 8221 h 10214"/>
                <a:gd name="connsiteX12" fmla="*/ 1228 w 12203"/>
                <a:gd name="connsiteY12" fmla="*/ 8134 h 10214"/>
                <a:gd name="connsiteX13" fmla="*/ 1356 w 12203"/>
                <a:gd name="connsiteY13" fmla="*/ 8134 h 10214"/>
                <a:gd name="connsiteX14" fmla="*/ 1356 w 12203"/>
                <a:gd name="connsiteY14" fmla="*/ 7684 h 10214"/>
                <a:gd name="connsiteX15" fmla="*/ 1405 w 12203"/>
                <a:gd name="connsiteY15" fmla="*/ 7684 h 10214"/>
                <a:gd name="connsiteX16" fmla="*/ 1405 w 12203"/>
                <a:gd name="connsiteY16" fmla="*/ 7008 h 10214"/>
                <a:gd name="connsiteX17" fmla="*/ 1431 w 12203"/>
                <a:gd name="connsiteY17" fmla="*/ 7008 h 10214"/>
                <a:gd name="connsiteX18" fmla="*/ 1431 w 12203"/>
                <a:gd name="connsiteY18" fmla="*/ 6904 h 10214"/>
                <a:gd name="connsiteX19" fmla="*/ 1788 w 12203"/>
                <a:gd name="connsiteY19" fmla="*/ 6904 h 10214"/>
                <a:gd name="connsiteX20" fmla="*/ 1788 w 12203"/>
                <a:gd name="connsiteY20" fmla="*/ 6618 h 10214"/>
                <a:gd name="connsiteX21" fmla="*/ 1838 w 12203"/>
                <a:gd name="connsiteY21" fmla="*/ 6618 h 10214"/>
                <a:gd name="connsiteX22" fmla="*/ 1838 w 12203"/>
                <a:gd name="connsiteY22" fmla="*/ 6306 h 10214"/>
                <a:gd name="connsiteX23" fmla="*/ 1874 w 12203"/>
                <a:gd name="connsiteY23" fmla="*/ 6306 h 10214"/>
                <a:gd name="connsiteX24" fmla="*/ 1874 w 12203"/>
                <a:gd name="connsiteY24" fmla="*/ 6081 h 10214"/>
                <a:gd name="connsiteX25" fmla="*/ 1900 w 12203"/>
                <a:gd name="connsiteY25" fmla="*/ 6081 h 10214"/>
                <a:gd name="connsiteX26" fmla="*/ 1900 w 12203"/>
                <a:gd name="connsiteY26" fmla="*/ 5873 h 10214"/>
                <a:gd name="connsiteX27" fmla="*/ 1937 w 12203"/>
                <a:gd name="connsiteY27" fmla="*/ 5873 h 10214"/>
                <a:gd name="connsiteX28" fmla="*/ 1937 w 12203"/>
                <a:gd name="connsiteY28" fmla="*/ 5829 h 10214"/>
                <a:gd name="connsiteX29" fmla="*/ 2028 w 12203"/>
                <a:gd name="connsiteY29" fmla="*/ 5829 h 10214"/>
                <a:gd name="connsiteX30" fmla="*/ 2028 w 12203"/>
                <a:gd name="connsiteY30" fmla="*/ 5751 h 10214"/>
                <a:gd name="connsiteX31" fmla="*/ 2271 w 12203"/>
                <a:gd name="connsiteY31" fmla="*/ 5751 h 10214"/>
                <a:gd name="connsiteX32" fmla="*/ 2271 w 12203"/>
                <a:gd name="connsiteY32" fmla="*/ 5604 h 10214"/>
                <a:gd name="connsiteX33" fmla="*/ 2294 w 12203"/>
                <a:gd name="connsiteY33" fmla="*/ 5604 h 10214"/>
                <a:gd name="connsiteX34" fmla="*/ 2294 w 12203"/>
                <a:gd name="connsiteY34" fmla="*/ 5465 h 10214"/>
                <a:gd name="connsiteX35" fmla="*/ 2320 w 12203"/>
                <a:gd name="connsiteY35" fmla="*/ 5465 h 10214"/>
                <a:gd name="connsiteX36" fmla="*/ 2320 w 12203"/>
                <a:gd name="connsiteY36" fmla="*/ 5257 h 10214"/>
                <a:gd name="connsiteX37" fmla="*/ 2338 w 12203"/>
                <a:gd name="connsiteY37" fmla="*/ 5257 h 10214"/>
                <a:gd name="connsiteX38" fmla="*/ 2338 w 12203"/>
                <a:gd name="connsiteY38" fmla="*/ 5093 h 10214"/>
                <a:gd name="connsiteX39" fmla="*/ 2362 w 12203"/>
                <a:gd name="connsiteY39" fmla="*/ 5093 h 10214"/>
                <a:gd name="connsiteX40" fmla="*/ 2362 w 12203"/>
                <a:gd name="connsiteY40" fmla="*/ 4885 h 10214"/>
                <a:gd name="connsiteX41" fmla="*/ 2393 w 12203"/>
                <a:gd name="connsiteY41" fmla="*/ 4885 h 10214"/>
                <a:gd name="connsiteX42" fmla="*/ 2393 w 12203"/>
                <a:gd name="connsiteY42" fmla="*/ 4824 h 10214"/>
                <a:gd name="connsiteX43" fmla="*/ 2690 w 12203"/>
                <a:gd name="connsiteY43" fmla="*/ 4824 h 10214"/>
                <a:gd name="connsiteX44" fmla="*/ 2690 w 12203"/>
                <a:gd name="connsiteY44" fmla="*/ 4720 h 10214"/>
                <a:gd name="connsiteX45" fmla="*/ 2750 w 12203"/>
                <a:gd name="connsiteY45" fmla="*/ 4720 h 10214"/>
                <a:gd name="connsiteX46" fmla="*/ 2750 w 12203"/>
                <a:gd name="connsiteY46" fmla="*/ 4616 h 10214"/>
                <a:gd name="connsiteX47" fmla="*/ 2782 w 12203"/>
                <a:gd name="connsiteY47" fmla="*/ 4616 h 10214"/>
                <a:gd name="connsiteX48" fmla="*/ 2782 w 12203"/>
                <a:gd name="connsiteY48" fmla="*/ 4521 h 10214"/>
                <a:gd name="connsiteX49" fmla="*/ 2808 w 12203"/>
                <a:gd name="connsiteY49" fmla="*/ 4521 h 10214"/>
                <a:gd name="connsiteX50" fmla="*/ 2808 w 12203"/>
                <a:gd name="connsiteY50" fmla="*/ 4391 h 10214"/>
                <a:gd name="connsiteX51" fmla="*/ 2881 w 12203"/>
                <a:gd name="connsiteY51" fmla="*/ 4391 h 10214"/>
                <a:gd name="connsiteX52" fmla="*/ 2881 w 12203"/>
                <a:gd name="connsiteY52" fmla="*/ 4252 h 10214"/>
                <a:gd name="connsiteX53" fmla="*/ 3152 w 12203"/>
                <a:gd name="connsiteY53" fmla="*/ 4252 h 10214"/>
                <a:gd name="connsiteX54" fmla="*/ 3152 w 12203"/>
                <a:gd name="connsiteY54" fmla="*/ 4165 h 10214"/>
                <a:gd name="connsiteX55" fmla="*/ 3233 w 12203"/>
                <a:gd name="connsiteY55" fmla="*/ 4165 h 10214"/>
                <a:gd name="connsiteX56" fmla="*/ 3233 w 12203"/>
                <a:gd name="connsiteY56" fmla="*/ 4105 h 10214"/>
                <a:gd name="connsiteX57" fmla="*/ 3256 w 12203"/>
                <a:gd name="connsiteY57" fmla="*/ 4105 h 10214"/>
                <a:gd name="connsiteX58" fmla="*/ 3256 w 12203"/>
                <a:gd name="connsiteY58" fmla="*/ 3923 h 10214"/>
                <a:gd name="connsiteX59" fmla="*/ 3332 w 12203"/>
                <a:gd name="connsiteY59" fmla="*/ 3923 h 10214"/>
                <a:gd name="connsiteX60" fmla="*/ 3332 w 12203"/>
                <a:gd name="connsiteY60" fmla="*/ 3836 h 10214"/>
                <a:gd name="connsiteX61" fmla="*/ 3621 w 12203"/>
                <a:gd name="connsiteY61" fmla="*/ 3836 h 10214"/>
                <a:gd name="connsiteX62" fmla="*/ 3621 w 12203"/>
                <a:gd name="connsiteY62" fmla="*/ 3776 h 10214"/>
                <a:gd name="connsiteX63" fmla="*/ 3644 w 12203"/>
                <a:gd name="connsiteY63" fmla="*/ 3776 h 10214"/>
                <a:gd name="connsiteX64" fmla="*/ 3644 w 12203"/>
                <a:gd name="connsiteY64" fmla="*/ 3698 h 10214"/>
                <a:gd name="connsiteX65" fmla="*/ 3689 w 12203"/>
                <a:gd name="connsiteY65" fmla="*/ 3698 h 10214"/>
                <a:gd name="connsiteX66" fmla="*/ 3689 w 12203"/>
                <a:gd name="connsiteY66" fmla="*/ 3238 h 10214"/>
                <a:gd name="connsiteX67" fmla="*/ 3720 w 12203"/>
                <a:gd name="connsiteY67" fmla="*/ 3238 h 10214"/>
                <a:gd name="connsiteX68" fmla="*/ 3720 w 12203"/>
                <a:gd name="connsiteY68" fmla="*/ 3100 h 10214"/>
                <a:gd name="connsiteX69" fmla="*/ 3757 w 12203"/>
                <a:gd name="connsiteY69" fmla="*/ 3100 h 10214"/>
                <a:gd name="connsiteX70" fmla="*/ 3757 w 12203"/>
                <a:gd name="connsiteY70" fmla="*/ 2952 h 10214"/>
                <a:gd name="connsiteX71" fmla="*/ 4077 w 12203"/>
                <a:gd name="connsiteY71" fmla="*/ 2952 h 10214"/>
                <a:gd name="connsiteX72" fmla="*/ 4077 w 12203"/>
                <a:gd name="connsiteY72" fmla="*/ 2892 h 10214"/>
                <a:gd name="connsiteX73" fmla="*/ 4121 w 12203"/>
                <a:gd name="connsiteY73" fmla="*/ 2892 h 10214"/>
                <a:gd name="connsiteX74" fmla="*/ 4121 w 12203"/>
                <a:gd name="connsiteY74" fmla="*/ 2788 h 10214"/>
                <a:gd name="connsiteX75" fmla="*/ 4150 w 12203"/>
                <a:gd name="connsiteY75" fmla="*/ 2788 h 10214"/>
                <a:gd name="connsiteX76" fmla="*/ 4150 w 12203"/>
                <a:gd name="connsiteY76" fmla="*/ 2666 h 10214"/>
                <a:gd name="connsiteX77" fmla="*/ 4181 w 12203"/>
                <a:gd name="connsiteY77" fmla="*/ 2666 h 10214"/>
                <a:gd name="connsiteX78" fmla="*/ 4181 w 12203"/>
                <a:gd name="connsiteY78" fmla="*/ 2580 h 10214"/>
                <a:gd name="connsiteX79" fmla="*/ 4213 w 12203"/>
                <a:gd name="connsiteY79" fmla="*/ 2580 h 10214"/>
                <a:gd name="connsiteX80" fmla="*/ 4213 w 12203"/>
                <a:gd name="connsiteY80" fmla="*/ 2502 h 10214"/>
                <a:gd name="connsiteX81" fmla="*/ 4330 w 12203"/>
                <a:gd name="connsiteY81" fmla="*/ 2502 h 10214"/>
                <a:gd name="connsiteX82" fmla="*/ 4330 w 12203"/>
                <a:gd name="connsiteY82" fmla="*/ 2441 h 10214"/>
                <a:gd name="connsiteX83" fmla="*/ 4559 w 12203"/>
                <a:gd name="connsiteY83" fmla="*/ 2441 h 10214"/>
                <a:gd name="connsiteX84" fmla="*/ 4559 w 12203"/>
                <a:gd name="connsiteY84" fmla="*/ 2337 h 10214"/>
                <a:gd name="connsiteX85" fmla="*/ 4619 w 12203"/>
                <a:gd name="connsiteY85" fmla="*/ 2337 h 10214"/>
                <a:gd name="connsiteX86" fmla="*/ 4619 w 12203"/>
                <a:gd name="connsiteY86" fmla="*/ 2190 h 10214"/>
                <a:gd name="connsiteX87" fmla="*/ 4651 w 12203"/>
                <a:gd name="connsiteY87" fmla="*/ 2190 h 10214"/>
                <a:gd name="connsiteX88" fmla="*/ 4651 w 12203"/>
                <a:gd name="connsiteY88" fmla="*/ 2054 h 10214"/>
                <a:gd name="connsiteX89" fmla="*/ 5033 w 12203"/>
                <a:gd name="connsiteY89" fmla="*/ 2076 h 10214"/>
                <a:gd name="connsiteX90" fmla="*/ 5037 w 12203"/>
                <a:gd name="connsiteY90" fmla="*/ 1888 h 10214"/>
                <a:gd name="connsiteX91" fmla="*/ 5274 w 12203"/>
                <a:gd name="connsiteY91" fmla="*/ 1877 h 10214"/>
                <a:gd name="connsiteX92" fmla="*/ 5282 w 12203"/>
                <a:gd name="connsiteY92" fmla="*/ 1750 h 10214"/>
                <a:gd name="connsiteX93" fmla="*/ 5554 w 12203"/>
                <a:gd name="connsiteY93" fmla="*/ 1750 h 10214"/>
                <a:gd name="connsiteX94" fmla="*/ 5567 w 12203"/>
                <a:gd name="connsiteY94" fmla="*/ 1635 h 10214"/>
                <a:gd name="connsiteX95" fmla="*/ 5627 w 12203"/>
                <a:gd name="connsiteY95" fmla="*/ 1590 h 10214"/>
                <a:gd name="connsiteX96" fmla="*/ 5610 w 12203"/>
                <a:gd name="connsiteY96" fmla="*/ 1506 h 10214"/>
                <a:gd name="connsiteX97" fmla="*/ 6054 w 12203"/>
                <a:gd name="connsiteY97" fmla="*/ 1529 h 10214"/>
                <a:gd name="connsiteX98" fmla="*/ 6057 w 12203"/>
                <a:gd name="connsiteY98" fmla="*/ 1349 h 10214"/>
                <a:gd name="connsiteX99" fmla="*/ 6443 w 12203"/>
                <a:gd name="connsiteY99" fmla="*/ 1353 h 10214"/>
                <a:gd name="connsiteX100" fmla="*/ 6452 w 12203"/>
                <a:gd name="connsiteY100" fmla="*/ 1202 h 10214"/>
                <a:gd name="connsiteX101" fmla="*/ 6452 w 12203"/>
                <a:gd name="connsiteY101" fmla="*/ 1167 h 10214"/>
                <a:gd name="connsiteX102" fmla="*/ 7439 w 12203"/>
                <a:gd name="connsiteY102" fmla="*/ 1178 h 10214"/>
                <a:gd name="connsiteX103" fmla="*/ 7447 w 12203"/>
                <a:gd name="connsiteY103" fmla="*/ 1063 h 10214"/>
                <a:gd name="connsiteX104" fmla="*/ 7445 w 12203"/>
                <a:gd name="connsiteY104" fmla="*/ 1063 h 10214"/>
                <a:gd name="connsiteX105" fmla="*/ 7445 w 12203"/>
                <a:gd name="connsiteY105" fmla="*/ 977 h 10214"/>
                <a:gd name="connsiteX106" fmla="*/ 7902 w 12203"/>
                <a:gd name="connsiteY106" fmla="*/ 977 h 10214"/>
                <a:gd name="connsiteX107" fmla="*/ 7928 w 12203"/>
                <a:gd name="connsiteY107" fmla="*/ 769 h 10214"/>
                <a:gd name="connsiteX108" fmla="*/ 7928 w 12203"/>
                <a:gd name="connsiteY108" fmla="*/ 673 h 10214"/>
                <a:gd name="connsiteX109" fmla="*/ 8290 w 12203"/>
                <a:gd name="connsiteY109" fmla="*/ 673 h 10214"/>
                <a:gd name="connsiteX110" fmla="*/ 8290 w 12203"/>
                <a:gd name="connsiteY110" fmla="*/ 630 h 10214"/>
                <a:gd name="connsiteX111" fmla="*/ 8352 w 12203"/>
                <a:gd name="connsiteY111" fmla="*/ 630 h 10214"/>
                <a:gd name="connsiteX112" fmla="*/ 8352 w 12203"/>
                <a:gd name="connsiteY112" fmla="*/ 509 h 10214"/>
                <a:gd name="connsiteX113" fmla="*/ 8686 w 12203"/>
                <a:gd name="connsiteY113" fmla="*/ 509 h 10214"/>
                <a:gd name="connsiteX114" fmla="*/ 8686 w 12203"/>
                <a:gd name="connsiteY114" fmla="*/ 439 h 10214"/>
                <a:gd name="connsiteX115" fmla="*/ 8717 w 12203"/>
                <a:gd name="connsiteY115" fmla="*/ 439 h 10214"/>
                <a:gd name="connsiteX116" fmla="*/ 8717 w 12203"/>
                <a:gd name="connsiteY116" fmla="*/ 379 h 10214"/>
                <a:gd name="connsiteX117" fmla="*/ 9184 w 12203"/>
                <a:gd name="connsiteY117" fmla="*/ 379 h 10214"/>
                <a:gd name="connsiteX118" fmla="*/ 9184 w 12203"/>
                <a:gd name="connsiteY118" fmla="*/ 275 h 10214"/>
                <a:gd name="connsiteX119" fmla="*/ 9486 w 12203"/>
                <a:gd name="connsiteY119" fmla="*/ 275 h 10214"/>
                <a:gd name="connsiteX120" fmla="*/ 9486 w 12203"/>
                <a:gd name="connsiteY120" fmla="*/ 214 h 10214"/>
                <a:gd name="connsiteX121" fmla="*/ 10306 w 12203"/>
                <a:gd name="connsiteY121" fmla="*/ 390 h 10214"/>
                <a:gd name="connsiteX122" fmla="*/ 10311 w 12203"/>
                <a:gd name="connsiteY122" fmla="*/ 244 h 10214"/>
                <a:gd name="connsiteX123" fmla="*/ 11423 w 12203"/>
                <a:gd name="connsiteY123" fmla="*/ 277 h 10214"/>
                <a:gd name="connsiteX124" fmla="*/ 11428 w 12203"/>
                <a:gd name="connsiteY124" fmla="*/ 188 h 10214"/>
                <a:gd name="connsiteX125" fmla="*/ 12203 w 12203"/>
                <a:gd name="connsiteY125" fmla="*/ 187 h 10214"/>
                <a:gd name="connsiteX126" fmla="*/ 12197 w 12203"/>
                <a:gd name="connsiteY126" fmla="*/ 0 h 10214"/>
                <a:gd name="connsiteX0" fmla="*/ 0 w 12203"/>
                <a:gd name="connsiteY0" fmla="*/ 10214 h 10214"/>
                <a:gd name="connsiteX1" fmla="*/ 451 w 12203"/>
                <a:gd name="connsiteY1" fmla="*/ 10214 h 10214"/>
                <a:gd name="connsiteX2" fmla="*/ 451 w 12203"/>
                <a:gd name="connsiteY2" fmla="*/ 10093 h 10214"/>
                <a:gd name="connsiteX3" fmla="*/ 912 w 12203"/>
                <a:gd name="connsiteY3" fmla="*/ 10093 h 10214"/>
                <a:gd name="connsiteX4" fmla="*/ 912 w 12203"/>
                <a:gd name="connsiteY4" fmla="*/ 9616 h 10214"/>
                <a:gd name="connsiteX5" fmla="*/ 925 w 12203"/>
                <a:gd name="connsiteY5" fmla="*/ 9616 h 10214"/>
                <a:gd name="connsiteX6" fmla="*/ 925 w 12203"/>
                <a:gd name="connsiteY6" fmla="*/ 8715 h 10214"/>
                <a:gd name="connsiteX7" fmla="*/ 949 w 12203"/>
                <a:gd name="connsiteY7" fmla="*/ 8715 h 10214"/>
                <a:gd name="connsiteX8" fmla="*/ 949 w 12203"/>
                <a:gd name="connsiteY8" fmla="*/ 8386 h 10214"/>
                <a:gd name="connsiteX9" fmla="*/ 998 w 12203"/>
                <a:gd name="connsiteY9" fmla="*/ 8386 h 10214"/>
                <a:gd name="connsiteX10" fmla="*/ 998 w 12203"/>
                <a:gd name="connsiteY10" fmla="*/ 8221 h 10214"/>
                <a:gd name="connsiteX11" fmla="*/ 1228 w 12203"/>
                <a:gd name="connsiteY11" fmla="*/ 8221 h 10214"/>
                <a:gd name="connsiteX12" fmla="*/ 1228 w 12203"/>
                <a:gd name="connsiteY12" fmla="*/ 8134 h 10214"/>
                <a:gd name="connsiteX13" fmla="*/ 1356 w 12203"/>
                <a:gd name="connsiteY13" fmla="*/ 8134 h 10214"/>
                <a:gd name="connsiteX14" fmla="*/ 1356 w 12203"/>
                <a:gd name="connsiteY14" fmla="*/ 7684 h 10214"/>
                <a:gd name="connsiteX15" fmla="*/ 1405 w 12203"/>
                <a:gd name="connsiteY15" fmla="*/ 7684 h 10214"/>
                <a:gd name="connsiteX16" fmla="*/ 1405 w 12203"/>
                <a:gd name="connsiteY16" fmla="*/ 7008 h 10214"/>
                <a:gd name="connsiteX17" fmla="*/ 1431 w 12203"/>
                <a:gd name="connsiteY17" fmla="*/ 7008 h 10214"/>
                <a:gd name="connsiteX18" fmla="*/ 1431 w 12203"/>
                <a:gd name="connsiteY18" fmla="*/ 6904 h 10214"/>
                <a:gd name="connsiteX19" fmla="*/ 1788 w 12203"/>
                <a:gd name="connsiteY19" fmla="*/ 6904 h 10214"/>
                <a:gd name="connsiteX20" fmla="*/ 1788 w 12203"/>
                <a:gd name="connsiteY20" fmla="*/ 6618 h 10214"/>
                <a:gd name="connsiteX21" fmla="*/ 1838 w 12203"/>
                <a:gd name="connsiteY21" fmla="*/ 6618 h 10214"/>
                <a:gd name="connsiteX22" fmla="*/ 1838 w 12203"/>
                <a:gd name="connsiteY22" fmla="*/ 6306 h 10214"/>
                <a:gd name="connsiteX23" fmla="*/ 1874 w 12203"/>
                <a:gd name="connsiteY23" fmla="*/ 6306 h 10214"/>
                <a:gd name="connsiteX24" fmla="*/ 1874 w 12203"/>
                <a:gd name="connsiteY24" fmla="*/ 6081 h 10214"/>
                <a:gd name="connsiteX25" fmla="*/ 1900 w 12203"/>
                <a:gd name="connsiteY25" fmla="*/ 6081 h 10214"/>
                <a:gd name="connsiteX26" fmla="*/ 1900 w 12203"/>
                <a:gd name="connsiteY26" fmla="*/ 5873 h 10214"/>
                <a:gd name="connsiteX27" fmla="*/ 1937 w 12203"/>
                <a:gd name="connsiteY27" fmla="*/ 5873 h 10214"/>
                <a:gd name="connsiteX28" fmla="*/ 1937 w 12203"/>
                <a:gd name="connsiteY28" fmla="*/ 5829 h 10214"/>
                <a:gd name="connsiteX29" fmla="*/ 2028 w 12203"/>
                <a:gd name="connsiteY29" fmla="*/ 5829 h 10214"/>
                <a:gd name="connsiteX30" fmla="*/ 2028 w 12203"/>
                <a:gd name="connsiteY30" fmla="*/ 5751 h 10214"/>
                <a:gd name="connsiteX31" fmla="*/ 2271 w 12203"/>
                <a:gd name="connsiteY31" fmla="*/ 5751 h 10214"/>
                <a:gd name="connsiteX32" fmla="*/ 2271 w 12203"/>
                <a:gd name="connsiteY32" fmla="*/ 5604 h 10214"/>
                <a:gd name="connsiteX33" fmla="*/ 2294 w 12203"/>
                <a:gd name="connsiteY33" fmla="*/ 5604 h 10214"/>
                <a:gd name="connsiteX34" fmla="*/ 2294 w 12203"/>
                <a:gd name="connsiteY34" fmla="*/ 5465 h 10214"/>
                <a:gd name="connsiteX35" fmla="*/ 2320 w 12203"/>
                <a:gd name="connsiteY35" fmla="*/ 5465 h 10214"/>
                <a:gd name="connsiteX36" fmla="*/ 2320 w 12203"/>
                <a:gd name="connsiteY36" fmla="*/ 5257 h 10214"/>
                <a:gd name="connsiteX37" fmla="*/ 2338 w 12203"/>
                <a:gd name="connsiteY37" fmla="*/ 5257 h 10214"/>
                <a:gd name="connsiteX38" fmla="*/ 2338 w 12203"/>
                <a:gd name="connsiteY38" fmla="*/ 5093 h 10214"/>
                <a:gd name="connsiteX39" fmla="*/ 2362 w 12203"/>
                <a:gd name="connsiteY39" fmla="*/ 5093 h 10214"/>
                <a:gd name="connsiteX40" fmla="*/ 2362 w 12203"/>
                <a:gd name="connsiteY40" fmla="*/ 4885 h 10214"/>
                <a:gd name="connsiteX41" fmla="*/ 2393 w 12203"/>
                <a:gd name="connsiteY41" fmla="*/ 4885 h 10214"/>
                <a:gd name="connsiteX42" fmla="*/ 2393 w 12203"/>
                <a:gd name="connsiteY42" fmla="*/ 4824 h 10214"/>
                <a:gd name="connsiteX43" fmla="*/ 2690 w 12203"/>
                <a:gd name="connsiteY43" fmla="*/ 4824 h 10214"/>
                <a:gd name="connsiteX44" fmla="*/ 2690 w 12203"/>
                <a:gd name="connsiteY44" fmla="*/ 4720 h 10214"/>
                <a:gd name="connsiteX45" fmla="*/ 2750 w 12203"/>
                <a:gd name="connsiteY45" fmla="*/ 4720 h 10214"/>
                <a:gd name="connsiteX46" fmla="*/ 2750 w 12203"/>
                <a:gd name="connsiteY46" fmla="*/ 4616 h 10214"/>
                <a:gd name="connsiteX47" fmla="*/ 2782 w 12203"/>
                <a:gd name="connsiteY47" fmla="*/ 4616 h 10214"/>
                <a:gd name="connsiteX48" fmla="*/ 2782 w 12203"/>
                <a:gd name="connsiteY48" fmla="*/ 4521 h 10214"/>
                <a:gd name="connsiteX49" fmla="*/ 2808 w 12203"/>
                <a:gd name="connsiteY49" fmla="*/ 4521 h 10214"/>
                <a:gd name="connsiteX50" fmla="*/ 2808 w 12203"/>
                <a:gd name="connsiteY50" fmla="*/ 4391 h 10214"/>
                <a:gd name="connsiteX51" fmla="*/ 2881 w 12203"/>
                <a:gd name="connsiteY51" fmla="*/ 4391 h 10214"/>
                <a:gd name="connsiteX52" fmla="*/ 2881 w 12203"/>
                <a:gd name="connsiteY52" fmla="*/ 4252 h 10214"/>
                <a:gd name="connsiteX53" fmla="*/ 3152 w 12203"/>
                <a:gd name="connsiteY53" fmla="*/ 4252 h 10214"/>
                <a:gd name="connsiteX54" fmla="*/ 3152 w 12203"/>
                <a:gd name="connsiteY54" fmla="*/ 4165 h 10214"/>
                <a:gd name="connsiteX55" fmla="*/ 3233 w 12203"/>
                <a:gd name="connsiteY55" fmla="*/ 4165 h 10214"/>
                <a:gd name="connsiteX56" fmla="*/ 3233 w 12203"/>
                <a:gd name="connsiteY56" fmla="*/ 4105 h 10214"/>
                <a:gd name="connsiteX57" fmla="*/ 3256 w 12203"/>
                <a:gd name="connsiteY57" fmla="*/ 4105 h 10214"/>
                <a:gd name="connsiteX58" fmla="*/ 3256 w 12203"/>
                <a:gd name="connsiteY58" fmla="*/ 3923 h 10214"/>
                <a:gd name="connsiteX59" fmla="*/ 3332 w 12203"/>
                <a:gd name="connsiteY59" fmla="*/ 3923 h 10214"/>
                <a:gd name="connsiteX60" fmla="*/ 3332 w 12203"/>
                <a:gd name="connsiteY60" fmla="*/ 3836 h 10214"/>
                <a:gd name="connsiteX61" fmla="*/ 3621 w 12203"/>
                <a:gd name="connsiteY61" fmla="*/ 3836 h 10214"/>
                <a:gd name="connsiteX62" fmla="*/ 3621 w 12203"/>
                <a:gd name="connsiteY62" fmla="*/ 3776 h 10214"/>
                <a:gd name="connsiteX63" fmla="*/ 3644 w 12203"/>
                <a:gd name="connsiteY63" fmla="*/ 3776 h 10214"/>
                <a:gd name="connsiteX64" fmla="*/ 3644 w 12203"/>
                <a:gd name="connsiteY64" fmla="*/ 3698 h 10214"/>
                <a:gd name="connsiteX65" fmla="*/ 3689 w 12203"/>
                <a:gd name="connsiteY65" fmla="*/ 3698 h 10214"/>
                <a:gd name="connsiteX66" fmla="*/ 3689 w 12203"/>
                <a:gd name="connsiteY66" fmla="*/ 3238 h 10214"/>
                <a:gd name="connsiteX67" fmla="*/ 3720 w 12203"/>
                <a:gd name="connsiteY67" fmla="*/ 3238 h 10214"/>
                <a:gd name="connsiteX68" fmla="*/ 3720 w 12203"/>
                <a:gd name="connsiteY68" fmla="*/ 3100 h 10214"/>
                <a:gd name="connsiteX69" fmla="*/ 3757 w 12203"/>
                <a:gd name="connsiteY69" fmla="*/ 3100 h 10214"/>
                <a:gd name="connsiteX70" fmla="*/ 3757 w 12203"/>
                <a:gd name="connsiteY70" fmla="*/ 2952 h 10214"/>
                <a:gd name="connsiteX71" fmla="*/ 4077 w 12203"/>
                <a:gd name="connsiteY71" fmla="*/ 2952 h 10214"/>
                <a:gd name="connsiteX72" fmla="*/ 4077 w 12203"/>
                <a:gd name="connsiteY72" fmla="*/ 2892 h 10214"/>
                <a:gd name="connsiteX73" fmla="*/ 4121 w 12203"/>
                <a:gd name="connsiteY73" fmla="*/ 2892 h 10214"/>
                <a:gd name="connsiteX74" fmla="*/ 4121 w 12203"/>
                <a:gd name="connsiteY74" fmla="*/ 2788 h 10214"/>
                <a:gd name="connsiteX75" fmla="*/ 4150 w 12203"/>
                <a:gd name="connsiteY75" fmla="*/ 2788 h 10214"/>
                <a:gd name="connsiteX76" fmla="*/ 4150 w 12203"/>
                <a:gd name="connsiteY76" fmla="*/ 2666 h 10214"/>
                <a:gd name="connsiteX77" fmla="*/ 4181 w 12203"/>
                <a:gd name="connsiteY77" fmla="*/ 2666 h 10214"/>
                <a:gd name="connsiteX78" fmla="*/ 4181 w 12203"/>
                <a:gd name="connsiteY78" fmla="*/ 2580 h 10214"/>
                <a:gd name="connsiteX79" fmla="*/ 4213 w 12203"/>
                <a:gd name="connsiteY79" fmla="*/ 2580 h 10214"/>
                <a:gd name="connsiteX80" fmla="*/ 4213 w 12203"/>
                <a:gd name="connsiteY80" fmla="*/ 2502 h 10214"/>
                <a:gd name="connsiteX81" fmla="*/ 4330 w 12203"/>
                <a:gd name="connsiteY81" fmla="*/ 2502 h 10214"/>
                <a:gd name="connsiteX82" fmla="*/ 4330 w 12203"/>
                <a:gd name="connsiteY82" fmla="*/ 2441 h 10214"/>
                <a:gd name="connsiteX83" fmla="*/ 4559 w 12203"/>
                <a:gd name="connsiteY83" fmla="*/ 2441 h 10214"/>
                <a:gd name="connsiteX84" fmla="*/ 4559 w 12203"/>
                <a:gd name="connsiteY84" fmla="*/ 2337 h 10214"/>
                <a:gd name="connsiteX85" fmla="*/ 4619 w 12203"/>
                <a:gd name="connsiteY85" fmla="*/ 2337 h 10214"/>
                <a:gd name="connsiteX86" fmla="*/ 4619 w 12203"/>
                <a:gd name="connsiteY86" fmla="*/ 2190 h 10214"/>
                <a:gd name="connsiteX87" fmla="*/ 4651 w 12203"/>
                <a:gd name="connsiteY87" fmla="*/ 2190 h 10214"/>
                <a:gd name="connsiteX88" fmla="*/ 4651 w 12203"/>
                <a:gd name="connsiteY88" fmla="*/ 2054 h 10214"/>
                <a:gd name="connsiteX89" fmla="*/ 5033 w 12203"/>
                <a:gd name="connsiteY89" fmla="*/ 2076 h 10214"/>
                <a:gd name="connsiteX90" fmla="*/ 5037 w 12203"/>
                <a:gd name="connsiteY90" fmla="*/ 1888 h 10214"/>
                <a:gd name="connsiteX91" fmla="*/ 5274 w 12203"/>
                <a:gd name="connsiteY91" fmla="*/ 1877 h 10214"/>
                <a:gd name="connsiteX92" fmla="*/ 5282 w 12203"/>
                <a:gd name="connsiteY92" fmla="*/ 1750 h 10214"/>
                <a:gd name="connsiteX93" fmla="*/ 5554 w 12203"/>
                <a:gd name="connsiteY93" fmla="*/ 1750 h 10214"/>
                <a:gd name="connsiteX94" fmla="*/ 5567 w 12203"/>
                <a:gd name="connsiteY94" fmla="*/ 1635 h 10214"/>
                <a:gd name="connsiteX95" fmla="*/ 5627 w 12203"/>
                <a:gd name="connsiteY95" fmla="*/ 1590 h 10214"/>
                <a:gd name="connsiteX96" fmla="*/ 5610 w 12203"/>
                <a:gd name="connsiteY96" fmla="*/ 1506 h 10214"/>
                <a:gd name="connsiteX97" fmla="*/ 6054 w 12203"/>
                <a:gd name="connsiteY97" fmla="*/ 1529 h 10214"/>
                <a:gd name="connsiteX98" fmla="*/ 6057 w 12203"/>
                <a:gd name="connsiteY98" fmla="*/ 1349 h 10214"/>
                <a:gd name="connsiteX99" fmla="*/ 6443 w 12203"/>
                <a:gd name="connsiteY99" fmla="*/ 1353 h 10214"/>
                <a:gd name="connsiteX100" fmla="*/ 6452 w 12203"/>
                <a:gd name="connsiteY100" fmla="*/ 1202 h 10214"/>
                <a:gd name="connsiteX101" fmla="*/ 6452 w 12203"/>
                <a:gd name="connsiteY101" fmla="*/ 1167 h 10214"/>
                <a:gd name="connsiteX102" fmla="*/ 7439 w 12203"/>
                <a:gd name="connsiteY102" fmla="*/ 1178 h 10214"/>
                <a:gd name="connsiteX103" fmla="*/ 7447 w 12203"/>
                <a:gd name="connsiteY103" fmla="*/ 1063 h 10214"/>
                <a:gd name="connsiteX104" fmla="*/ 7445 w 12203"/>
                <a:gd name="connsiteY104" fmla="*/ 1063 h 10214"/>
                <a:gd name="connsiteX105" fmla="*/ 7445 w 12203"/>
                <a:gd name="connsiteY105" fmla="*/ 977 h 10214"/>
                <a:gd name="connsiteX106" fmla="*/ 7902 w 12203"/>
                <a:gd name="connsiteY106" fmla="*/ 977 h 10214"/>
                <a:gd name="connsiteX107" fmla="*/ 7928 w 12203"/>
                <a:gd name="connsiteY107" fmla="*/ 769 h 10214"/>
                <a:gd name="connsiteX108" fmla="*/ 7928 w 12203"/>
                <a:gd name="connsiteY108" fmla="*/ 673 h 10214"/>
                <a:gd name="connsiteX109" fmla="*/ 8290 w 12203"/>
                <a:gd name="connsiteY109" fmla="*/ 673 h 10214"/>
                <a:gd name="connsiteX110" fmla="*/ 8290 w 12203"/>
                <a:gd name="connsiteY110" fmla="*/ 630 h 10214"/>
                <a:gd name="connsiteX111" fmla="*/ 8352 w 12203"/>
                <a:gd name="connsiteY111" fmla="*/ 630 h 10214"/>
                <a:gd name="connsiteX112" fmla="*/ 8352 w 12203"/>
                <a:gd name="connsiteY112" fmla="*/ 509 h 10214"/>
                <a:gd name="connsiteX113" fmla="*/ 8686 w 12203"/>
                <a:gd name="connsiteY113" fmla="*/ 509 h 10214"/>
                <a:gd name="connsiteX114" fmla="*/ 8686 w 12203"/>
                <a:gd name="connsiteY114" fmla="*/ 439 h 10214"/>
                <a:gd name="connsiteX115" fmla="*/ 8717 w 12203"/>
                <a:gd name="connsiteY115" fmla="*/ 439 h 10214"/>
                <a:gd name="connsiteX116" fmla="*/ 8717 w 12203"/>
                <a:gd name="connsiteY116" fmla="*/ 379 h 10214"/>
                <a:gd name="connsiteX117" fmla="*/ 9184 w 12203"/>
                <a:gd name="connsiteY117" fmla="*/ 379 h 10214"/>
                <a:gd name="connsiteX118" fmla="*/ 9184 w 12203"/>
                <a:gd name="connsiteY118" fmla="*/ 275 h 10214"/>
                <a:gd name="connsiteX119" fmla="*/ 9486 w 12203"/>
                <a:gd name="connsiteY119" fmla="*/ 275 h 10214"/>
                <a:gd name="connsiteX120" fmla="*/ 9486 w 12203"/>
                <a:gd name="connsiteY120" fmla="*/ 214 h 10214"/>
                <a:gd name="connsiteX121" fmla="*/ 10306 w 12203"/>
                <a:gd name="connsiteY121" fmla="*/ 390 h 10214"/>
                <a:gd name="connsiteX122" fmla="*/ 10311 w 12203"/>
                <a:gd name="connsiteY122" fmla="*/ 244 h 10214"/>
                <a:gd name="connsiteX123" fmla="*/ 11423 w 12203"/>
                <a:gd name="connsiteY123" fmla="*/ 277 h 10214"/>
                <a:gd name="connsiteX124" fmla="*/ 11428 w 12203"/>
                <a:gd name="connsiteY124" fmla="*/ 188 h 10214"/>
                <a:gd name="connsiteX125" fmla="*/ 12203 w 12203"/>
                <a:gd name="connsiteY125" fmla="*/ 187 h 10214"/>
                <a:gd name="connsiteX126" fmla="*/ 12197 w 12203"/>
                <a:gd name="connsiteY126" fmla="*/ 0 h 10214"/>
                <a:gd name="connsiteX0" fmla="*/ 0 w 12203"/>
                <a:gd name="connsiteY0" fmla="*/ 10214 h 10214"/>
                <a:gd name="connsiteX1" fmla="*/ 451 w 12203"/>
                <a:gd name="connsiteY1" fmla="*/ 10214 h 10214"/>
                <a:gd name="connsiteX2" fmla="*/ 451 w 12203"/>
                <a:gd name="connsiteY2" fmla="*/ 10093 h 10214"/>
                <a:gd name="connsiteX3" fmla="*/ 912 w 12203"/>
                <a:gd name="connsiteY3" fmla="*/ 10093 h 10214"/>
                <a:gd name="connsiteX4" fmla="*/ 912 w 12203"/>
                <a:gd name="connsiteY4" fmla="*/ 9616 h 10214"/>
                <a:gd name="connsiteX5" fmla="*/ 925 w 12203"/>
                <a:gd name="connsiteY5" fmla="*/ 9616 h 10214"/>
                <a:gd name="connsiteX6" fmla="*/ 925 w 12203"/>
                <a:gd name="connsiteY6" fmla="*/ 8715 h 10214"/>
                <a:gd name="connsiteX7" fmla="*/ 949 w 12203"/>
                <a:gd name="connsiteY7" fmla="*/ 8715 h 10214"/>
                <a:gd name="connsiteX8" fmla="*/ 949 w 12203"/>
                <a:gd name="connsiteY8" fmla="*/ 8386 h 10214"/>
                <a:gd name="connsiteX9" fmla="*/ 998 w 12203"/>
                <a:gd name="connsiteY9" fmla="*/ 8386 h 10214"/>
                <a:gd name="connsiteX10" fmla="*/ 998 w 12203"/>
                <a:gd name="connsiteY10" fmla="*/ 8221 h 10214"/>
                <a:gd name="connsiteX11" fmla="*/ 1228 w 12203"/>
                <a:gd name="connsiteY11" fmla="*/ 8221 h 10214"/>
                <a:gd name="connsiteX12" fmla="*/ 1228 w 12203"/>
                <a:gd name="connsiteY12" fmla="*/ 8134 h 10214"/>
                <a:gd name="connsiteX13" fmla="*/ 1356 w 12203"/>
                <a:gd name="connsiteY13" fmla="*/ 8134 h 10214"/>
                <a:gd name="connsiteX14" fmla="*/ 1356 w 12203"/>
                <a:gd name="connsiteY14" fmla="*/ 7684 h 10214"/>
                <a:gd name="connsiteX15" fmla="*/ 1405 w 12203"/>
                <a:gd name="connsiteY15" fmla="*/ 7684 h 10214"/>
                <a:gd name="connsiteX16" fmla="*/ 1405 w 12203"/>
                <a:gd name="connsiteY16" fmla="*/ 7008 h 10214"/>
                <a:gd name="connsiteX17" fmla="*/ 1431 w 12203"/>
                <a:gd name="connsiteY17" fmla="*/ 7008 h 10214"/>
                <a:gd name="connsiteX18" fmla="*/ 1431 w 12203"/>
                <a:gd name="connsiteY18" fmla="*/ 6904 h 10214"/>
                <a:gd name="connsiteX19" fmla="*/ 1788 w 12203"/>
                <a:gd name="connsiteY19" fmla="*/ 6904 h 10214"/>
                <a:gd name="connsiteX20" fmla="*/ 1788 w 12203"/>
                <a:gd name="connsiteY20" fmla="*/ 6618 h 10214"/>
                <a:gd name="connsiteX21" fmla="*/ 1838 w 12203"/>
                <a:gd name="connsiteY21" fmla="*/ 6618 h 10214"/>
                <a:gd name="connsiteX22" fmla="*/ 1838 w 12203"/>
                <a:gd name="connsiteY22" fmla="*/ 6306 h 10214"/>
                <a:gd name="connsiteX23" fmla="*/ 1874 w 12203"/>
                <a:gd name="connsiteY23" fmla="*/ 6306 h 10214"/>
                <a:gd name="connsiteX24" fmla="*/ 1874 w 12203"/>
                <a:gd name="connsiteY24" fmla="*/ 6081 h 10214"/>
                <a:gd name="connsiteX25" fmla="*/ 1900 w 12203"/>
                <a:gd name="connsiteY25" fmla="*/ 6081 h 10214"/>
                <a:gd name="connsiteX26" fmla="*/ 1900 w 12203"/>
                <a:gd name="connsiteY26" fmla="*/ 5873 h 10214"/>
                <a:gd name="connsiteX27" fmla="*/ 1937 w 12203"/>
                <a:gd name="connsiteY27" fmla="*/ 5873 h 10214"/>
                <a:gd name="connsiteX28" fmla="*/ 1937 w 12203"/>
                <a:gd name="connsiteY28" fmla="*/ 5829 h 10214"/>
                <a:gd name="connsiteX29" fmla="*/ 2028 w 12203"/>
                <a:gd name="connsiteY29" fmla="*/ 5829 h 10214"/>
                <a:gd name="connsiteX30" fmla="*/ 2028 w 12203"/>
                <a:gd name="connsiteY30" fmla="*/ 5751 h 10214"/>
                <a:gd name="connsiteX31" fmla="*/ 2271 w 12203"/>
                <a:gd name="connsiteY31" fmla="*/ 5751 h 10214"/>
                <a:gd name="connsiteX32" fmla="*/ 2271 w 12203"/>
                <a:gd name="connsiteY32" fmla="*/ 5604 h 10214"/>
                <a:gd name="connsiteX33" fmla="*/ 2294 w 12203"/>
                <a:gd name="connsiteY33" fmla="*/ 5604 h 10214"/>
                <a:gd name="connsiteX34" fmla="*/ 2294 w 12203"/>
                <a:gd name="connsiteY34" fmla="*/ 5465 h 10214"/>
                <a:gd name="connsiteX35" fmla="*/ 2320 w 12203"/>
                <a:gd name="connsiteY35" fmla="*/ 5465 h 10214"/>
                <a:gd name="connsiteX36" fmla="*/ 2320 w 12203"/>
                <a:gd name="connsiteY36" fmla="*/ 5257 h 10214"/>
                <a:gd name="connsiteX37" fmla="*/ 2338 w 12203"/>
                <a:gd name="connsiteY37" fmla="*/ 5257 h 10214"/>
                <a:gd name="connsiteX38" fmla="*/ 2338 w 12203"/>
                <a:gd name="connsiteY38" fmla="*/ 5093 h 10214"/>
                <a:gd name="connsiteX39" fmla="*/ 2362 w 12203"/>
                <a:gd name="connsiteY39" fmla="*/ 5093 h 10214"/>
                <a:gd name="connsiteX40" fmla="*/ 2362 w 12203"/>
                <a:gd name="connsiteY40" fmla="*/ 4885 h 10214"/>
                <a:gd name="connsiteX41" fmla="*/ 2393 w 12203"/>
                <a:gd name="connsiteY41" fmla="*/ 4885 h 10214"/>
                <a:gd name="connsiteX42" fmla="*/ 2393 w 12203"/>
                <a:gd name="connsiteY42" fmla="*/ 4824 h 10214"/>
                <a:gd name="connsiteX43" fmla="*/ 2690 w 12203"/>
                <a:gd name="connsiteY43" fmla="*/ 4824 h 10214"/>
                <a:gd name="connsiteX44" fmla="*/ 2690 w 12203"/>
                <a:gd name="connsiteY44" fmla="*/ 4720 h 10214"/>
                <a:gd name="connsiteX45" fmla="*/ 2750 w 12203"/>
                <a:gd name="connsiteY45" fmla="*/ 4720 h 10214"/>
                <a:gd name="connsiteX46" fmla="*/ 2750 w 12203"/>
                <a:gd name="connsiteY46" fmla="*/ 4616 h 10214"/>
                <a:gd name="connsiteX47" fmla="*/ 2782 w 12203"/>
                <a:gd name="connsiteY47" fmla="*/ 4616 h 10214"/>
                <a:gd name="connsiteX48" fmla="*/ 2782 w 12203"/>
                <a:gd name="connsiteY48" fmla="*/ 4521 h 10214"/>
                <a:gd name="connsiteX49" fmla="*/ 2808 w 12203"/>
                <a:gd name="connsiteY49" fmla="*/ 4521 h 10214"/>
                <a:gd name="connsiteX50" fmla="*/ 2808 w 12203"/>
                <a:gd name="connsiteY50" fmla="*/ 4391 h 10214"/>
                <a:gd name="connsiteX51" fmla="*/ 2881 w 12203"/>
                <a:gd name="connsiteY51" fmla="*/ 4391 h 10214"/>
                <a:gd name="connsiteX52" fmla="*/ 2881 w 12203"/>
                <a:gd name="connsiteY52" fmla="*/ 4252 h 10214"/>
                <a:gd name="connsiteX53" fmla="*/ 3152 w 12203"/>
                <a:gd name="connsiteY53" fmla="*/ 4252 h 10214"/>
                <a:gd name="connsiteX54" fmla="*/ 3152 w 12203"/>
                <a:gd name="connsiteY54" fmla="*/ 4165 h 10214"/>
                <a:gd name="connsiteX55" fmla="*/ 3233 w 12203"/>
                <a:gd name="connsiteY55" fmla="*/ 4165 h 10214"/>
                <a:gd name="connsiteX56" fmla="*/ 3233 w 12203"/>
                <a:gd name="connsiteY56" fmla="*/ 4105 h 10214"/>
                <a:gd name="connsiteX57" fmla="*/ 3256 w 12203"/>
                <a:gd name="connsiteY57" fmla="*/ 4105 h 10214"/>
                <a:gd name="connsiteX58" fmla="*/ 3256 w 12203"/>
                <a:gd name="connsiteY58" fmla="*/ 3923 h 10214"/>
                <a:gd name="connsiteX59" fmla="*/ 3332 w 12203"/>
                <a:gd name="connsiteY59" fmla="*/ 3923 h 10214"/>
                <a:gd name="connsiteX60" fmla="*/ 3332 w 12203"/>
                <a:gd name="connsiteY60" fmla="*/ 3836 h 10214"/>
                <a:gd name="connsiteX61" fmla="*/ 3621 w 12203"/>
                <a:gd name="connsiteY61" fmla="*/ 3836 h 10214"/>
                <a:gd name="connsiteX62" fmla="*/ 3621 w 12203"/>
                <a:gd name="connsiteY62" fmla="*/ 3776 h 10214"/>
                <a:gd name="connsiteX63" fmla="*/ 3644 w 12203"/>
                <a:gd name="connsiteY63" fmla="*/ 3776 h 10214"/>
                <a:gd name="connsiteX64" fmla="*/ 3644 w 12203"/>
                <a:gd name="connsiteY64" fmla="*/ 3698 h 10214"/>
                <a:gd name="connsiteX65" fmla="*/ 3689 w 12203"/>
                <a:gd name="connsiteY65" fmla="*/ 3698 h 10214"/>
                <a:gd name="connsiteX66" fmla="*/ 3689 w 12203"/>
                <a:gd name="connsiteY66" fmla="*/ 3238 h 10214"/>
                <a:gd name="connsiteX67" fmla="*/ 3720 w 12203"/>
                <a:gd name="connsiteY67" fmla="*/ 3238 h 10214"/>
                <a:gd name="connsiteX68" fmla="*/ 3720 w 12203"/>
                <a:gd name="connsiteY68" fmla="*/ 3100 h 10214"/>
                <a:gd name="connsiteX69" fmla="*/ 3757 w 12203"/>
                <a:gd name="connsiteY69" fmla="*/ 3100 h 10214"/>
                <a:gd name="connsiteX70" fmla="*/ 3757 w 12203"/>
                <a:gd name="connsiteY70" fmla="*/ 2952 h 10214"/>
                <a:gd name="connsiteX71" fmla="*/ 4077 w 12203"/>
                <a:gd name="connsiteY71" fmla="*/ 2952 h 10214"/>
                <a:gd name="connsiteX72" fmla="*/ 4077 w 12203"/>
                <a:gd name="connsiteY72" fmla="*/ 2892 h 10214"/>
                <a:gd name="connsiteX73" fmla="*/ 4121 w 12203"/>
                <a:gd name="connsiteY73" fmla="*/ 2892 h 10214"/>
                <a:gd name="connsiteX74" fmla="*/ 4121 w 12203"/>
                <a:gd name="connsiteY74" fmla="*/ 2788 h 10214"/>
                <a:gd name="connsiteX75" fmla="*/ 4150 w 12203"/>
                <a:gd name="connsiteY75" fmla="*/ 2788 h 10214"/>
                <a:gd name="connsiteX76" fmla="*/ 4150 w 12203"/>
                <a:gd name="connsiteY76" fmla="*/ 2666 h 10214"/>
                <a:gd name="connsiteX77" fmla="*/ 4181 w 12203"/>
                <a:gd name="connsiteY77" fmla="*/ 2666 h 10214"/>
                <a:gd name="connsiteX78" fmla="*/ 4181 w 12203"/>
                <a:gd name="connsiteY78" fmla="*/ 2580 h 10214"/>
                <a:gd name="connsiteX79" fmla="*/ 4213 w 12203"/>
                <a:gd name="connsiteY79" fmla="*/ 2580 h 10214"/>
                <a:gd name="connsiteX80" fmla="*/ 4213 w 12203"/>
                <a:gd name="connsiteY80" fmla="*/ 2502 h 10214"/>
                <a:gd name="connsiteX81" fmla="*/ 4330 w 12203"/>
                <a:gd name="connsiteY81" fmla="*/ 2502 h 10214"/>
                <a:gd name="connsiteX82" fmla="*/ 4330 w 12203"/>
                <a:gd name="connsiteY82" fmla="*/ 2441 h 10214"/>
                <a:gd name="connsiteX83" fmla="*/ 4559 w 12203"/>
                <a:gd name="connsiteY83" fmla="*/ 2441 h 10214"/>
                <a:gd name="connsiteX84" fmla="*/ 4559 w 12203"/>
                <a:gd name="connsiteY84" fmla="*/ 2337 h 10214"/>
                <a:gd name="connsiteX85" fmla="*/ 4619 w 12203"/>
                <a:gd name="connsiteY85" fmla="*/ 2337 h 10214"/>
                <a:gd name="connsiteX86" fmla="*/ 4619 w 12203"/>
                <a:gd name="connsiteY86" fmla="*/ 2190 h 10214"/>
                <a:gd name="connsiteX87" fmla="*/ 4651 w 12203"/>
                <a:gd name="connsiteY87" fmla="*/ 2190 h 10214"/>
                <a:gd name="connsiteX88" fmla="*/ 4651 w 12203"/>
                <a:gd name="connsiteY88" fmla="*/ 2054 h 10214"/>
                <a:gd name="connsiteX89" fmla="*/ 5033 w 12203"/>
                <a:gd name="connsiteY89" fmla="*/ 2076 h 10214"/>
                <a:gd name="connsiteX90" fmla="*/ 5037 w 12203"/>
                <a:gd name="connsiteY90" fmla="*/ 1888 h 10214"/>
                <a:gd name="connsiteX91" fmla="*/ 5274 w 12203"/>
                <a:gd name="connsiteY91" fmla="*/ 1877 h 10214"/>
                <a:gd name="connsiteX92" fmla="*/ 5282 w 12203"/>
                <a:gd name="connsiteY92" fmla="*/ 1750 h 10214"/>
                <a:gd name="connsiteX93" fmla="*/ 5554 w 12203"/>
                <a:gd name="connsiteY93" fmla="*/ 1750 h 10214"/>
                <a:gd name="connsiteX94" fmla="*/ 5567 w 12203"/>
                <a:gd name="connsiteY94" fmla="*/ 1635 h 10214"/>
                <a:gd name="connsiteX95" fmla="*/ 5627 w 12203"/>
                <a:gd name="connsiteY95" fmla="*/ 1590 h 10214"/>
                <a:gd name="connsiteX96" fmla="*/ 5610 w 12203"/>
                <a:gd name="connsiteY96" fmla="*/ 1506 h 10214"/>
                <a:gd name="connsiteX97" fmla="*/ 6054 w 12203"/>
                <a:gd name="connsiteY97" fmla="*/ 1529 h 10214"/>
                <a:gd name="connsiteX98" fmla="*/ 6057 w 12203"/>
                <a:gd name="connsiteY98" fmla="*/ 1349 h 10214"/>
                <a:gd name="connsiteX99" fmla="*/ 6443 w 12203"/>
                <a:gd name="connsiteY99" fmla="*/ 1353 h 10214"/>
                <a:gd name="connsiteX100" fmla="*/ 6452 w 12203"/>
                <a:gd name="connsiteY100" fmla="*/ 1202 h 10214"/>
                <a:gd name="connsiteX101" fmla="*/ 6452 w 12203"/>
                <a:gd name="connsiteY101" fmla="*/ 1167 h 10214"/>
                <a:gd name="connsiteX102" fmla="*/ 7439 w 12203"/>
                <a:gd name="connsiteY102" fmla="*/ 1178 h 10214"/>
                <a:gd name="connsiteX103" fmla="*/ 7447 w 12203"/>
                <a:gd name="connsiteY103" fmla="*/ 1063 h 10214"/>
                <a:gd name="connsiteX104" fmla="*/ 7445 w 12203"/>
                <a:gd name="connsiteY104" fmla="*/ 1063 h 10214"/>
                <a:gd name="connsiteX105" fmla="*/ 7445 w 12203"/>
                <a:gd name="connsiteY105" fmla="*/ 977 h 10214"/>
                <a:gd name="connsiteX106" fmla="*/ 7902 w 12203"/>
                <a:gd name="connsiteY106" fmla="*/ 977 h 10214"/>
                <a:gd name="connsiteX107" fmla="*/ 7911 w 12203"/>
                <a:gd name="connsiteY107" fmla="*/ 836 h 10214"/>
                <a:gd name="connsiteX108" fmla="*/ 7928 w 12203"/>
                <a:gd name="connsiteY108" fmla="*/ 673 h 10214"/>
                <a:gd name="connsiteX109" fmla="*/ 8290 w 12203"/>
                <a:gd name="connsiteY109" fmla="*/ 673 h 10214"/>
                <a:gd name="connsiteX110" fmla="*/ 8290 w 12203"/>
                <a:gd name="connsiteY110" fmla="*/ 630 h 10214"/>
                <a:gd name="connsiteX111" fmla="*/ 8352 w 12203"/>
                <a:gd name="connsiteY111" fmla="*/ 630 h 10214"/>
                <a:gd name="connsiteX112" fmla="*/ 8352 w 12203"/>
                <a:gd name="connsiteY112" fmla="*/ 509 h 10214"/>
                <a:gd name="connsiteX113" fmla="*/ 8686 w 12203"/>
                <a:gd name="connsiteY113" fmla="*/ 509 h 10214"/>
                <a:gd name="connsiteX114" fmla="*/ 8686 w 12203"/>
                <a:gd name="connsiteY114" fmla="*/ 439 h 10214"/>
                <a:gd name="connsiteX115" fmla="*/ 8717 w 12203"/>
                <a:gd name="connsiteY115" fmla="*/ 439 h 10214"/>
                <a:gd name="connsiteX116" fmla="*/ 8717 w 12203"/>
                <a:gd name="connsiteY116" fmla="*/ 379 h 10214"/>
                <a:gd name="connsiteX117" fmla="*/ 9184 w 12203"/>
                <a:gd name="connsiteY117" fmla="*/ 379 h 10214"/>
                <a:gd name="connsiteX118" fmla="*/ 9184 w 12203"/>
                <a:gd name="connsiteY118" fmla="*/ 275 h 10214"/>
                <a:gd name="connsiteX119" fmla="*/ 9486 w 12203"/>
                <a:gd name="connsiteY119" fmla="*/ 275 h 10214"/>
                <a:gd name="connsiteX120" fmla="*/ 9486 w 12203"/>
                <a:gd name="connsiteY120" fmla="*/ 214 h 10214"/>
                <a:gd name="connsiteX121" fmla="*/ 10306 w 12203"/>
                <a:gd name="connsiteY121" fmla="*/ 390 h 10214"/>
                <a:gd name="connsiteX122" fmla="*/ 10311 w 12203"/>
                <a:gd name="connsiteY122" fmla="*/ 244 h 10214"/>
                <a:gd name="connsiteX123" fmla="*/ 11423 w 12203"/>
                <a:gd name="connsiteY123" fmla="*/ 277 h 10214"/>
                <a:gd name="connsiteX124" fmla="*/ 11428 w 12203"/>
                <a:gd name="connsiteY124" fmla="*/ 188 h 10214"/>
                <a:gd name="connsiteX125" fmla="*/ 12203 w 12203"/>
                <a:gd name="connsiteY125" fmla="*/ 187 h 10214"/>
                <a:gd name="connsiteX126" fmla="*/ 12197 w 12203"/>
                <a:gd name="connsiteY126" fmla="*/ 0 h 10214"/>
                <a:gd name="connsiteX0" fmla="*/ 0 w 12203"/>
                <a:gd name="connsiteY0" fmla="*/ 10214 h 10214"/>
                <a:gd name="connsiteX1" fmla="*/ 451 w 12203"/>
                <a:gd name="connsiteY1" fmla="*/ 10214 h 10214"/>
                <a:gd name="connsiteX2" fmla="*/ 451 w 12203"/>
                <a:gd name="connsiteY2" fmla="*/ 10093 h 10214"/>
                <a:gd name="connsiteX3" fmla="*/ 912 w 12203"/>
                <a:gd name="connsiteY3" fmla="*/ 10093 h 10214"/>
                <a:gd name="connsiteX4" fmla="*/ 912 w 12203"/>
                <a:gd name="connsiteY4" fmla="*/ 9616 h 10214"/>
                <a:gd name="connsiteX5" fmla="*/ 925 w 12203"/>
                <a:gd name="connsiteY5" fmla="*/ 9616 h 10214"/>
                <a:gd name="connsiteX6" fmla="*/ 925 w 12203"/>
                <a:gd name="connsiteY6" fmla="*/ 8715 h 10214"/>
                <a:gd name="connsiteX7" fmla="*/ 949 w 12203"/>
                <a:gd name="connsiteY7" fmla="*/ 8715 h 10214"/>
                <a:gd name="connsiteX8" fmla="*/ 949 w 12203"/>
                <a:gd name="connsiteY8" fmla="*/ 8386 h 10214"/>
                <a:gd name="connsiteX9" fmla="*/ 998 w 12203"/>
                <a:gd name="connsiteY9" fmla="*/ 8386 h 10214"/>
                <a:gd name="connsiteX10" fmla="*/ 998 w 12203"/>
                <a:gd name="connsiteY10" fmla="*/ 8221 h 10214"/>
                <a:gd name="connsiteX11" fmla="*/ 1228 w 12203"/>
                <a:gd name="connsiteY11" fmla="*/ 8221 h 10214"/>
                <a:gd name="connsiteX12" fmla="*/ 1228 w 12203"/>
                <a:gd name="connsiteY12" fmla="*/ 8134 h 10214"/>
                <a:gd name="connsiteX13" fmla="*/ 1356 w 12203"/>
                <a:gd name="connsiteY13" fmla="*/ 8134 h 10214"/>
                <a:gd name="connsiteX14" fmla="*/ 1356 w 12203"/>
                <a:gd name="connsiteY14" fmla="*/ 7684 h 10214"/>
                <a:gd name="connsiteX15" fmla="*/ 1405 w 12203"/>
                <a:gd name="connsiteY15" fmla="*/ 7684 h 10214"/>
                <a:gd name="connsiteX16" fmla="*/ 1405 w 12203"/>
                <a:gd name="connsiteY16" fmla="*/ 7008 h 10214"/>
                <a:gd name="connsiteX17" fmla="*/ 1431 w 12203"/>
                <a:gd name="connsiteY17" fmla="*/ 7008 h 10214"/>
                <a:gd name="connsiteX18" fmla="*/ 1431 w 12203"/>
                <a:gd name="connsiteY18" fmla="*/ 6904 h 10214"/>
                <a:gd name="connsiteX19" fmla="*/ 1788 w 12203"/>
                <a:gd name="connsiteY19" fmla="*/ 6904 h 10214"/>
                <a:gd name="connsiteX20" fmla="*/ 1788 w 12203"/>
                <a:gd name="connsiteY20" fmla="*/ 6618 h 10214"/>
                <a:gd name="connsiteX21" fmla="*/ 1838 w 12203"/>
                <a:gd name="connsiteY21" fmla="*/ 6618 h 10214"/>
                <a:gd name="connsiteX22" fmla="*/ 1838 w 12203"/>
                <a:gd name="connsiteY22" fmla="*/ 6306 h 10214"/>
                <a:gd name="connsiteX23" fmla="*/ 1874 w 12203"/>
                <a:gd name="connsiteY23" fmla="*/ 6306 h 10214"/>
                <a:gd name="connsiteX24" fmla="*/ 1874 w 12203"/>
                <a:gd name="connsiteY24" fmla="*/ 6081 h 10214"/>
                <a:gd name="connsiteX25" fmla="*/ 1900 w 12203"/>
                <a:gd name="connsiteY25" fmla="*/ 6081 h 10214"/>
                <a:gd name="connsiteX26" fmla="*/ 1900 w 12203"/>
                <a:gd name="connsiteY26" fmla="*/ 5873 h 10214"/>
                <a:gd name="connsiteX27" fmla="*/ 1937 w 12203"/>
                <a:gd name="connsiteY27" fmla="*/ 5873 h 10214"/>
                <a:gd name="connsiteX28" fmla="*/ 1937 w 12203"/>
                <a:gd name="connsiteY28" fmla="*/ 5829 h 10214"/>
                <a:gd name="connsiteX29" fmla="*/ 2028 w 12203"/>
                <a:gd name="connsiteY29" fmla="*/ 5829 h 10214"/>
                <a:gd name="connsiteX30" fmla="*/ 2028 w 12203"/>
                <a:gd name="connsiteY30" fmla="*/ 5751 h 10214"/>
                <a:gd name="connsiteX31" fmla="*/ 2271 w 12203"/>
                <a:gd name="connsiteY31" fmla="*/ 5751 h 10214"/>
                <a:gd name="connsiteX32" fmla="*/ 2271 w 12203"/>
                <a:gd name="connsiteY32" fmla="*/ 5604 h 10214"/>
                <a:gd name="connsiteX33" fmla="*/ 2294 w 12203"/>
                <a:gd name="connsiteY33" fmla="*/ 5604 h 10214"/>
                <a:gd name="connsiteX34" fmla="*/ 2294 w 12203"/>
                <a:gd name="connsiteY34" fmla="*/ 5465 h 10214"/>
                <a:gd name="connsiteX35" fmla="*/ 2320 w 12203"/>
                <a:gd name="connsiteY35" fmla="*/ 5465 h 10214"/>
                <a:gd name="connsiteX36" fmla="*/ 2320 w 12203"/>
                <a:gd name="connsiteY36" fmla="*/ 5257 h 10214"/>
                <a:gd name="connsiteX37" fmla="*/ 2338 w 12203"/>
                <a:gd name="connsiteY37" fmla="*/ 5257 h 10214"/>
                <a:gd name="connsiteX38" fmla="*/ 2338 w 12203"/>
                <a:gd name="connsiteY38" fmla="*/ 5093 h 10214"/>
                <a:gd name="connsiteX39" fmla="*/ 2362 w 12203"/>
                <a:gd name="connsiteY39" fmla="*/ 5093 h 10214"/>
                <a:gd name="connsiteX40" fmla="*/ 2362 w 12203"/>
                <a:gd name="connsiteY40" fmla="*/ 4885 h 10214"/>
                <a:gd name="connsiteX41" fmla="*/ 2393 w 12203"/>
                <a:gd name="connsiteY41" fmla="*/ 4885 h 10214"/>
                <a:gd name="connsiteX42" fmla="*/ 2393 w 12203"/>
                <a:gd name="connsiteY42" fmla="*/ 4824 h 10214"/>
                <a:gd name="connsiteX43" fmla="*/ 2690 w 12203"/>
                <a:gd name="connsiteY43" fmla="*/ 4824 h 10214"/>
                <a:gd name="connsiteX44" fmla="*/ 2690 w 12203"/>
                <a:gd name="connsiteY44" fmla="*/ 4720 h 10214"/>
                <a:gd name="connsiteX45" fmla="*/ 2750 w 12203"/>
                <a:gd name="connsiteY45" fmla="*/ 4720 h 10214"/>
                <a:gd name="connsiteX46" fmla="*/ 2750 w 12203"/>
                <a:gd name="connsiteY46" fmla="*/ 4616 h 10214"/>
                <a:gd name="connsiteX47" fmla="*/ 2782 w 12203"/>
                <a:gd name="connsiteY47" fmla="*/ 4616 h 10214"/>
                <a:gd name="connsiteX48" fmla="*/ 2782 w 12203"/>
                <a:gd name="connsiteY48" fmla="*/ 4521 h 10214"/>
                <a:gd name="connsiteX49" fmla="*/ 2808 w 12203"/>
                <a:gd name="connsiteY49" fmla="*/ 4521 h 10214"/>
                <a:gd name="connsiteX50" fmla="*/ 2808 w 12203"/>
                <a:gd name="connsiteY50" fmla="*/ 4391 h 10214"/>
                <a:gd name="connsiteX51" fmla="*/ 2881 w 12203"/>
                <a:gd name="connsiteY51" fmla="*/ 4391 h 10214"/>
                <a:gd name="connsiteX52" fmla="*/ 2881 w 12203"/>
                <a:gd name="connsiteY52" fmla="*/ 4252 h 10214"/>
                <a:gd name="connsiteX53" fmla="*/ 3152 w 12203"/>
                <a:gd name="connsiteY53" fmla="*/ 4252 h 10214"/>
                <a:gd name="connsiteX54" fmla="*/ 3152 w 12203"/>
                <a:gd name="connsiteY54" fmla="*/ 4165 h 10214"/>
                <a:gd name="connsiteX55" fmla="*/ 3233 w 12203"/>
                <a:gd name="connsiteY55" fmla="*/ 4165 h 10214"/>
                <a:gd name="connsiteX56" fmla="*/ 3233 w 12203"/>
                <a:gd name="connsiteY56" fmla="*/ 4105 h 10214"/>
                <a:gd name="connsiteX57" fmla="*/ 3256 w 12203"/>
                <a:gd name="connsiteY57" fmla="*/ 4105 h 10214"/>
                <a:gd name="connsiteX58" fmla="*/ 3256 w 12203"/>
                <a:gd name="connsiteY58" fmla="*/ 3923 h 10214"/>
                <a:gd name="connsiteX59" fmla="*/ 3332 w 12203"/>
                <a:gd name="connsiteY59" fmla="*/ 3923 h 10214"/>
                <a:gd name="connsiteX60" fmla="*/ 3332 w 12203"/>
                <a:gd name="connsiteY60" fmla="*/ 3836 h 10214"/>
                <a:gd name="connsiteX61" fmla="*/ 3621 w 12203"/>
                <a:gd name="connsiteY61" fmla="*/ 3836 h 10214"/>
                <a:gd name="connsiteX62" fmla="*/ 3621 w 12203"/>
                <a:gd name="connsiteY62" fmla="*/ 3776 h 10214"/>
                <a:gd name="connsiteX63" fmla="*/ 3644 w 12203"/>
                <a:gd name="connsiteY63" fmla="*/ 3776 h 10214"/>
                <a:gd name="connsiteX64" fmla="*/ 3644 w 12203"/>
                <a:gd name="connsiteY64" fmla="*/ 3698 h 10214"/>
                <a:gd name="connsiteX65" fmla="*/ 3689 w 12203"/>
                <a:gd name="connsiteY65" fmla="*/ 3698 h 10214"/>
                <a:gd name="connsiteX66" fmla="*/ 3689 w 12203"/>
                <a:gd name="connsiteY66" fmla="*/ 3238 h 10214"/>
                <a:gd name="connsiteX67" fmla="*/ 3720 w 12203"/>
                <a:gd name="connsiteY67" fmla="*/ 3238 h 10214"/>
                <a:gd name="connsiteX68" fmla="*/ 3720 w 12203"/>
                <a:gd name="connsiteY68" fmla="*/ 3100 h 10214"/>
                <a:gd name="connsiteX69" fmla="*/ 3757 w 12203"/>
                <a:gd name="connsiteY69" fmla="*/ 3100 h 10214"/>
                <a:gd name="connsiteX70" fmla="*/ 3757 w 12203"/>
                <a:gd name="connsiteY70" fmla="*/ 2952 h 10214"/>
                <a:gd name="connsiteX71" fmla="*/ 4077 w 12203"/>
                <a:gd name="connsiteY71" fmla="*/ 2952 h 10214"/>
                <a:gd name="connsiteX72" fmla="*/ 4077 w 12203"/>
                <a:gd name="connsiteY72" fmla="*/ 2892 h 10214"/>
                <a:gd name="connsiteX73" fmla="*/ 4121 w 12203"/>
                <a:gd name="connsiteY73" fmla="*/ 2892 h 10214"/>
                <a:gd name="connsiteX74" fmla="*/ 4121 w 12203"/>
                <a:gd name="connsiteY74" fmla="*/ 2788 h 10214"/>
                <a:gd name="connsiteX75" fmla="*/ 4150 w 12203"/>
                <a:gd name="connsiteY75" fmla="*/ 2788 h 10214"/>
                <a:gd name="connsiteX76" fmla="*/ 4150 w 12203"/>
                <a:gd name="connsiteY76" fmla="*/ 2666 h 10214"/>
                <a:gd name="connsiteX77" fmla="*/ 4181 w 12203"/>
                <a:gd name="connsiteY77" fmla="*/ 2666 h 10214"/>
                <a:gd name="connsiteX78" fmla="*/ 4181 w 12203"/>
                <a:gd name="connsiteY78" fmla="*/ 2580 h 10214"/>
                <a:gd name="connsiteX79" fmla="*/ 4213 w 12203"/>
                <a:gd name="connsiteY79" fmla="*/ 2580 h 10214"/>
                <a:gd name="connsiteX80" fmla="*/ 4213 w 12203"/>
                <a:gd name="connsiteY80" fmla="*/ 2502 h 10214"/>
                <a:gd name="connsiteX81" fmla="*/ 4330 w 12203"/>
                <a:gd name="connsiteY81" fmla="*/ 2502 h 10214"/>
                <a:gd name="connsiteX82" fmla="*/ 4330 w 12203"/>
                <a:gd name="connsiteY82" fmla="*/ 2441 h 10214"/>
                <a:gd name="connsiteX83" fmla="*/ 4559 w 12203"/>
                <a:gd name="connsiteY83" fmla="*/ 2441 h 10214"/>
                <a:gd name="connsiteX84" fmla="*/ 4559 w 12203"/>
                <a:gd name="connsiteY84" fmla="*/ 2337 h 10214"/>
                <a:gd name="connsiteX85" fmla="*/ 4619 w 12203"/>
                <a:gd name="connsiteY85" fmla="*/ 2337 h 10214"/>
                <a:gd name="connsiteX86" fmla="*/ 4619 w 12203"/>
                <a:gd name="connsiteY86" fmla="*/ 2190 h 10214"/>
                <a:gd name="connsiteX87" fmla="*/ 4651 w 12203"/>
                <a:gd name="connsiteY87" fmla="*/ 2190 h 10214"/>
                <a:gd name="connsiteX88" fmla="*/ 4651 w 12203"/>
                <a:gd name="connsiteY88" fmla="*/ 2054 h 10214"/>
                <a:gd name="connsiteX89" fmla="*/ 5033 w 12203"/>
                <a:gd name="connsiteY89" fmla="*/ 2076 h 10214"/>
                <a:gd name="connsiteX90" fmla="*/ 5037 w 12203"/>
                <a:gd name="connsiteY90" fmla="*/ 1888 h 10214"/>
                <a:gd name="connsiteX91" fmla="*/ 5274 w 12203"/>
                <a:gd name="connsiteY91" fmla="*/ 1877 h 10214"/>
                <a:gd name="connsiteX92" fmla="*/ 5282 w 12203"/>
                <a:gd name="connsiteY92" fmla="*/ 1750 h 10214"/>
                <a:gd name="connsiteX93" fmla="*/ 5554 w 12203"/>
                <a:gd name="connsiteY93" fmla="*/ 1750 h 10214"/>
                <a:gd name="connsiteX94" fmla="*/ 5567 w 12203"/>
                <a:gd name="connsiteY94" fmla="*/ 1635 h 10214"/>
                <a:gd name="connsiteX95" fmla="*/ 5627 w 12203"/>
                <a:gd name="connsiteY95" fmla="*/ 1590 h 10214"/>
                <a:gd name="connsiteX96" fmla="*/ 5610 w 12203"/>
                <a:gd name="connsiteY96" fmla="*/ 1506 h 10214"/>
                <a:gd name="connsiteX97" fmla="*/ 6054 w 12203"/>
                <a:gd name="connsiteY97" fmla="*/ 1529 h 10214"/>
                <a:gd name="connsiteX98" fmla="*/ 6057 w 12203"/>
                <a:gd name="connsiteY98" fmla="*/ 1349 h 10214"/>
                <a:gd name="connsiteX99" fmla="*/ 6443 w 12203"/>
                <a:gd name="connsiteY99" fmla="*/ 1353 h 10214"/>
                <a:gd name="connsiteX100" fmla="*/ 6452 w 12203"/>
                <a:gd name="connsiteY100" fmla="*/ 1202 h 10214"/>
                <a:gd name="connsiteX101" fmla="*/ 6452 w 12203"/>
                <a:gd name="connsiteY101" fmla="*/ 1167 h 10214"/>
                <a:gd name="connsiteX102" fmla="*/ 7439 w 12203"/>
                <a:gd name="connsiteY102" fmla="*/ 1178 h 10214"/>
                <a:gd name="connsiteX103" fmla="*/ 7447 w 12203"/>
                <a:gd name="connsiteY103" fmla="*/ 1063 h 10214"/>
                <a:gd name="connsiteX104" fmla="*/ 7445 w 12203"/>
                <a:gd name="connsiteY104" fmla="*/ 1063 h 10214"/>
                <a:gd name="connsiteX105" fmla="*/ 7445 w 12203"/>
                <a:gd name="connsiteY105" fmla="*/ 977 h 10214"/>
                <a:gd name="connsiteX106" fmla="*/ 7902 w 12203"/>
                <a:gd name="connsiteY106" fmla="*/ 977 h 10214"/>
                <a:gd name="connsiteX107" fmla="*/ 7911 w 12203"/>
                <a:gd name="connsiteY107" fmla="*/ 836 h 10214"/>
                <a:gd name="connsiteX108" fmla="*/ 8025 w 12203"/>
                <a:gd name="connsiteY108" fmla="*/ 830 h 10214"/>
                <a:gd name="connsiteX109" fmla="*/ 8290 w 12203"/>
                <a:gd name="connsiteY109" fmla="*/ 673 h 10214"/>
                <a:gd name="connsiteX110" fmla="*/ 8290 w 12203"/>
                <a:gd name="connsiteY110" fmla="*/ 630 h 10214"/>
                <a:gd name="connsiteX111" fmla="*/ 8352 w 12203"/>
                <a:gd name="connsiteY111" fmla="*/ 630 h 10214"/>
                <a:gd name="connsiteX112" fmla="*/ 8352 w 12203"/>
                <a:gd name="connsiteY112" fmla="*/ 509 h 10214"/>
                <a:gd name="connsiteX113" fmla="*/ 8686 w 12203"/>
                <a:gd name="connsiteY113" fmla="*/ 509 h 10214"/>
                <a:gd name="connsiteX114" fmla="*/ 8686 w 12203"/>
                <a:gd name="connsiteY114" fmla="*/ 439 h 10214"/>
                <a:gd name="connsiteX115" fmla="*/ 8717 w 12203"/>
                <a:gd name="connsiteY115" fmla="*/ 439 h 10214"/>
                <a:gd name="connsiteX116" fmla="*/ 8717 w 12203"/>
                <a:gd name="connsiteY116" fmla="*/ 379 h 10214"/>
                <a:gd name="connsiteX117" fmla="*/ 9184 w 12203"/>
                <a:gd name="connsiteY117" fmla="*/ 379 h 10214"/>
                <a:gd name="connsiteX118" fmla="*/ 9184 w 12203"/>
                <a:gd name="connsiteY118" fmla="*/ 275 h 10214"/>
                <a:gd name="connsiteX119" fmla="*/ 9486 w 12203"/>
                <a:gd name="connsiteY119" fmla="*/ 275 h 10214"/>
                <a:gd name="connsiteX120" fmla="*/ 9486 w 12203"/>
                <a:gd name="connsiteY120" fmla="*/ 214 h 10214"/>
                <a:gd name="connsiteX121" fmla="*/ 10306 w 12203"/>
                <a:gd name="connsiteY121" fmla="*/ 390 h 10214"/>
                <a:gd name="connsiteX122" fmla="*/ 10311 w 12203"/>
                <a:gd name="connsiteY122" fmla="*/ 244 h 10214"/>
                <a:gd name="connsiteX123" fmla="*/ 11423 w 12203"/>
                <a:gd name="connsiteY123" fmla="*/ 277 h 10214"/>
                <a:gd name="connsiteX124" fmla="*/ 11428 w 12203"/>
                <a:gd name="connsiteY124" fmla="*/ 188 h 10214"/>
                <a:gd name="connsiteX125" fmla="*/ 12203 w 12203"/>
                <a:gd name="connsiteY125" fmla="*/ 187 h 10214"/>
                <a:gd name="connsiteX126" fmla="*/ 12197 w 12203"/>
                <a:gd name="connsiteY126" fmla="*/ 0 h 10214"/>
                <a:gd name="connsiteX0" fmla="*/ 0 w 12203"/>
                <a:gd name="connsiteY0" fmla="*/ 10214 h 10214"/>
                <a:gd name="connsiteX1" fmla="*/ 451 w 12203"/>
                <a:gd name="connsiteY1" fmla="*/ 10214 h 10214"/>
                <a:gd name="connsiteX2" fmla="*/ 451 w 12203"/>
                <a:gd name="connsiteY2" fmla="*/ 10093 h 10214"/>
                <a:gd name="connsiteX3" fmla="*/ 912 w 12203"/>
                <a:gd name="connsiteY3" fmla="*/ 10093 h 10214"/>
                <a:gd name="connsiteX4" fmla="*/ 912 w 12203"/>
                <a:gd name="connsiteY4" fmla="*/ 9616 h 10214"/>
                <a:gd name="connsiteX5" fmla="*/ 925 w 12203"/>
                <a:gd name="connsiteY5" fmla="*/ 9616 h 10214"/>
                <a:gd name="connsiteX6" fmla="*/ 925 w 12203"/>
                <a:gd name="connsiteY6" fmla="*/ 8715 h 10214"/>
                <a:gd name="connsiteX7" fmla="*/ 949 w 12203"/>
                <a:gd name="connsiteY7" fmla="*/ 8715 h 10214"/>
                <a:gd name="connsiteX8" fmla="*/ 949 w 12203"/>
                <a:gd name="connsiteY8" fmla="*/ 8386 h 10214"/>
                <a:gd name="connsiteX9" fmla="*/ 998 w 12203"/>
                <a:gd name="connsiteY9" fmla="*/ 8386 h 10214"/>
                <a:gd name="connsiteX10" fmla="*/ 998 w 12203"/>
                <a:gd name="connsiteY10" fmla="*/ 8221 h 10214"/>
                <a:gd name="connsiteX11" fmla="*/ 1228 w 12203"/>
                <a:gd name="connsiteY11" fmla="*/ 8221 h 10214"/>
                <a:gd name="connsiteX12" fmla="*/ 1228 w 12203"/>
                <a:gd name="connsiteY12" fmla="*/ 8134 h 10214"/>
                <a:gd name="connsiteX13" fmla="*/ 1356 w 12203"/>
                <a:gd name="connsiteY13" fmla="*/ 8134 h 10214"/>
                <a:gd name="connsiteX14" fmla="*/ 1356 w 12203"/>
                <a:gd name="connsiteY14" fmla="*/ 7684 h 10214"/>
                <a:gd name="connsiteX15" fmla="*/ 1405 w 12203"/>
                <a:gd name="connsiteY15" fmla="*/ 7684 h 10214"/>
                <a:gd name="connsiteX16" fmla="*/ 1405 w 12203"/>
                <a:gd name="connsiteY16" fmla="*/ 7008 h 10214"/>
                <a:gd name="connsiteX17" fmla="*/ 1431 w 12203"/>
                <a:gd name="connsiteY17" fmla="*/ 7008 h 10214"/>
                <a:gd name="connsiteX18" fmla="*/ 1431 w 12203"/>
                <a:gd name="connsiteY18" fmla="*/ 6904 h 10214"/>
                <a:gd name="connsiteX19" fmla="*/ 1788 w 12203"/>
                <a:gd name="connsiteY19" fmla="*/ 6904 h 10214"/>
                <a:gd name="connsiteX20" fmla="*/ 1788 w 12203"/>
                <a:gd name="connsiteY20" fmla="*/ 6618 h 10214"/>
                <a:gd name="connsiteX21" fmla="*/ 1838 w 12203"/>
                <a:gd name="connsiteY21" fmla="*/ 6618 h 10214"/>
                <a:gd name="connsiteX22" fmla="*/ 1838 w 12203"/>
                <a:gd name="connsiteY22" fmla="*/ 6306 h 10214"/>
                <a:gd name="connsiteX23" fmla="*/ 1874 w 12203"/>
                <a:gd name="connsiteY23" fmla="*/ 6306 h 10214"/>
                <a:gd name="connsiteX24" fmla="*/ 1874 w 12203"/>
                <a:gd name="connsiteY24" fmla="*/ 6081 h 10214"/>
                <a:gd name="connsiteX25" fmla="*/ 1900 w 12203"/>
                <a:gd name="connsiteY25" fmla="*/ 6081 h 10214"/>
                <a:gd name="connsiteX26" fmla="*/ 1900 w 12203"/>
                <a:gd name="connsiteY26" fmla="*/ 5873 h 10214"/>
                <a:gd name="connsiteX27" fmla="*/ 1937 w 12203"/>
                <a:gd name="connsiteY27" fmla="*/ 5873 h 10214"/>
                <a:gd name="connsiteX28" fmla="*/ 1937 w 12203"/>
                <a:gd name="connsiteY28" fmla="*/ 5829 h 10214"/>
                <a:gd name="connsiteX29" fmla="*/ 2028 w 12203"/>
                <a:gd name="connsiteY29" fmla="*/ 5829 h 10214"/>
                <a:gd name="connsiteX30" fmla="*/ 2028 w 12203"/>
                <a:gd name="connsiteY30" fmla="*/ 5751 h 10214"/>
                <a:gd name="connsiteX31" fmla="*/ 2271 w 12203"/>
                <a:gd name="connsiteY31" fmla="*/ 5751 h 10214"/>
                <a:gd name="connsiteX32" fmla="*/ 2271 w 12203"/>
                <a:gd name="connsiteY32" fmla="*/ 5604 h 10214"/>
                <a:gd name="connsiteX33" fmla="*/ 2294 w 12203"/>
                <a:gd name="connsiteY33" fmla="*/ 5604 h 10214"/>
                <a:gd name="connsiteX34" fmla="*/ 2294 w 12203"/>
                <a:gd name="connsiteY34" fmla="*/ 5465 h 10214"/>
                <a:gd name="connsiteX35" fmla="*/ 2320 w 12203"/>
                <a:gd name="connsiteY35" fmla="*/ 5465 h 10214"/>
                <a:gd name="connsiteX36" fmla="*/ 2320 w 12203"/>
                <a:gd name="connsiteY36" fmla="*/ 5257 h 10214"/>
                <a:gd name="connsiteX37" fmla="*/ 2338 w 12203"/>
                <a:gd name="connsiteY37" fmla="*/ 5257 h 10214"/>
                <a:gd name="connsiteX38" fmla="*/ 2338 w 12203"/>
                <a:gd name="connsiteY38" fmla="*/ 5093 h 10214"/>
                <a:gd name="connsiteX39" fmla="*/ 2362 w 12203"/>
                <a:gd name="connsiteY39" fmla="*/ 5093 h 10214"/>
                <a:gd name="connsiteX40" fmla="*/ 2362 w 12203"/>
                <a:gd name="connsiteY40" fmla="*/ 4885 h 10214"/>
                <a:gd name="connsiteX41" fmla="*/ 2393 w 12203"/>
                <a:gd name="connsiteY41" fmla="*/ 4885 h 10214"/>
                <a:gd name="connsiteX42" fmla="*/ 2393 w 12203"/>
                <a:gd name="connsiteY42" fmla="*/ 4824 h 10214"/>
                <a:gd name="connsiteX43" fmla="*/ 2690 w 12203"/>
                <a:gd name="connsiteY43" fmla="*/ 4824 h 10214"/>
                <a:gd name="connsiteX44" fmla="*/ 2690 w 12203"/>
                <a:gd name="connsiteY44" fmla="*/ 4720 h 10214"/>
                <a:gd name="connsiteX45" fmla="*/ 2750 w 12203"/>
                <a:gd name="connsiteY45" fmla="*/ 4720 h 10214"/>
                <a:gd name="connsiteX46" fmla="*/ 2750 w 12203"/>
                <a:gd name="connsiteY46" fmla="*/ 4616 h 10214"/>
                <a:gd name="connsiteX47" fmla="*/ 2782 w 12203"/>
                <a:gd name="connsiteY47" fmla="*/ 4616 h 10214"/>
                <a:gd name="connsiteX48" fmla="*/ 2782 w 12203"/>
                <a:gd name="connsiteY48" fmla="*/ 4521 h 10214"/>
                <a:gd name="connsiteX49" fmla="*/ 2808 w 12203"/>
                <a:gd name="connsiteY49" fmla="*/ 4521 h 10214"/>
                <a:gd name="connsiteX50" fmla="*/ 2808 w 12203"/>
                <a:gd name="connsiteY50" fmla="*/ 4391 h 10214"/>
                <a:gd name="connsiteX51" fmla="*/ 2881 w 12203"/>
                <a:gd name="connsiteY51" fmla="*/ 4391 h 10214"/>
                <a:gd name="connsiteX52" fmla="*/ 2881 w 12203"/>
                <a:gd name="connsiteY52" fmla="*/ 4252 h 10214"/>
                <a:gd name="connsiteX53" fmla="*/ 3152 w 12203"/>
                <a:gd name="connsiteY53" fmla="*/ 4252 h 10214"/>
                <a:gd name="connsiteX54" fmla="*/ 3152 w 12203"/>
                <a:gd name="connsiteY54" fmla="*/ 4165 h 10214"/>
                <a:gd name="connsiteX55" fmla="*/ 3233 w 12203"/>
                <a:gd name="connsiteY55" fmla="*/ 4165 h 10214"/>
                <a:gd name="connsiteX56" fmla="*/ 3233 w 12203"/>
                <a:gd name="connsiteY56" fmla="*/ 4105 h 10214"/>
                <a:gd name="connsiteX57" fmla="*/ 3256 w 12203"/>
                <a:gd name="connsiteY57" fmla="*/ 4105 h 10214"/>
                <a:gd name="connsiteX58" fmla="*/ 3256 w 12203"/>
                <a:gd name="connsiteY58" fmla="*/ 3923 h 10214"/>
                <a:gd name="connsiteX59" fmla="*/ 3332 w 12203"/>
                <a:gd name="connsiteY59" fmla="*/ 3923 h 10214"/>
                <a:gd name="connsiteX60" fmla="*/ 3332 w 12203"/>
                <a:gd name="connsiteY60" fmla="*/ 3836 h 10214"/>
                <a:gd name="connsiteX61" fmla="*/ 3621 w 12203"/>
                <a:gd name="connsiteY61" fmla="*/ 3836 h 10214"/>
                <a:gd name="connsiteX62" fmla="*/ 3621 w 12203"/>
                <a:gd name="connsiteY62" fmla="*/ 3776 h 10214"/>
                <a:gd name="connsiteX63" fmla="*/ 3644 w 12203"/>
                <a:gd name="connsiteY63" fmla="*/ 3776 h 10214"/>
                <a:gd name="connsiteX64" fmla="*/ 3644 w 12203"/>
                <a:gd name="connsiteY64" fmla="*/ 3698 h 10214"/>
                <a:gd name="connsiteX65" fmla="*/ 3689 w 12203"/>
                <a:gd name="connsiteY65" fmla="*/ 3698 h 10214"/>
                <a:gd name="connsiteX66" fmla="*/ 3689 w 12203"/>
                <a:gd name="connsiteY66" fmla="*/ 3238 h 10214"/>
                <a:gd name="connsiteX67" fmla="*/ 3720 w 12203"/>
                <a:gd name="connsiteY67" fmla="*/ 3238 h 10214"/>
                <a:gd name="connsiteX68" fmla="*/ 3720 w 12203"/>
                <a:gd name="connsiteY68" fmla="*/ 3100 h 10214"/>
                <a:gd name="connsiteX69" fmla="*/ 3757 w 12203"/>
                <a:gd name="connsiteY69" fmla="*/ 3100 h 10214"/>
                <a:gd name="connsiteX70" fmla="*/ 3757 w 12203"/>
                <a:gd name="connsiteY70" fmla="*/ 2952 h 10214"/>
                <a:gd name="connsiteX71" fmla="*/ 4077 w 12203"/>
                <a:gd name="connsiteY71" fmla="*/ 2952 h 10214"/>
                <a:gd name="connsiteX72" fmla="*/ 4077 w 12203"/>
                <a:gd name="connsiteY72" fmla="*/ 2892 h 10214"/>
                <a:gd name="connsiteX73" fmla="*/ 4121 w 12203"/>
                <a:gd name="connsiteY73" fmla="*/ 2892 h 10214"/>
                <a:gd name="connsiteX74" fmla="*/ 4121 w 12203"/>
                <a:gd name="connsiteY74" fmla="*/ 2788 h 10214"/>
                <a:gd name="connsiteX75" fmla="*/ 4150 w 12203"/>
                <a:gd name="connsiteY75" fmla="*/ 2788 h 10214"/>
                <a:gd name="connsiteX76" fmla="*/ 4150 w 12203"/>
                <a:gd name="connsiteY76" fmla="*/ 2666 h 10214"/>
                <a:gd name="connsiteX77" fmla="*/ 4181 w 12203"/>
                <a:gd name="connsiteY77" fmla="*/ 2666 h 10214"/>
                <a:gd name="connsiteX78" fmla="*/ 4181 w 12203"/>
                <a:gd name="connsiteY78" fmla="*/ 2580 h 10214"/>
                <a:gd name="connsiteX79" fmla="*/ 4213 w 12203"/>
                <a:gd name="connsiteY79" fmla="*/ 2580 h 10214"/>
                <a:gd name="connsiteX80" fmla="*/ 4213 w 12203"/>
                <a:gd name="connsiteY80" fmla="*/ 2502 h 10214"/>
                <a:gd name="connsiteX81" fmla="*/ 4330 w 12203"/>
                <a:gd name="connsiteY81" fmla="*/ 2502 h 10214"/>
                <a:gd name="connsiteX82" fmla="*/ 4330 w 12203"/>
                <a:gd name="connsiteY82" fmla="*/ 2441 h 10214"/>
                <a:gd name="connsiteX83" fmla="*/ 4559 w 12203"/>
                <a:gd name="connsiteY83" fmla="*/ 2441 h 10214"/>
                <a:gd name="connsiteX84" fmla="*/ 4559 w 12203"/>
                <a:gd name="connsiteY84" fmla="*/ 2337 h 10214"/>
                <a:gd name="connsiteX85" fmla="*/ 4619 w 12203"/>
                <a:gd name="connsiteY85" fmla="*/ 2337 h 10214"/>
                <a:gd name="connsiteX86" fmla="*/ 4619 w 12203"/>
                <a:gd name="connsiteY86" fmla="*/ 2190 h 10214"/>
                <a:gd name="connsiteX87" fmla="*/ 4651 w 12203"/>
                <a:gd name="connsiteY87" fmla="*/ 2190 h 10214"/>
                <a:gd name="connsiteX88" fmla="*/ 4651 w 12203"/>
                <a:gd name="connsiteY88" fmla="*/ 2054 h 10214"/>
                <a:gd name="connsiteX89" fmla="*/ 5033 w 12203"/>
                <a:gd name="connsiteY89" fmla="*/ 2076 h 10214"/>
                <a:gd name="connsiteX90" fmla="*/ 5037 w 12203"/>
                <a:gd name="connsiteY90" fmla="*/ 1888 h 10214"/>
                <a:gd name="connsiteX91" fmla="*/ 5274 w 12203"/>
                <a:gd name="connsiteY91" fmla="*/ 1877 h 10214"/>
                <a:gd name="connsiteX92" fmla="*/ 5282 w 12203"/>
                <a:gd name="connsiteY92" fmla="*/ 1750 h 10214"/>
                <a:gd name="connsiteX93" fmla="*/ 5554 w 12203"/>
                <a:gd name="connsiteY93" fmla="*/ 1750 h 10214"/>
                <a:gd name="connsiteX94" fmla="*/ 5567 w 12203"/>
                <a:gd name="connsiteY94" fmla="*/ 1635 h 10214"/>
                <a:gd name="connsiteX95" fmla="*/ 5627 w 12203"/>
                <a:gd name="connsiteY95" fmla="*/ 1590 h 10214"/>
                <a:gd name="connsiteX96" fmla="*/ 5610 w 12203"/>
                <a:gd name="connsiteY96" fmla="*/ 1506 h 10214"/>
                <a:gd name="connsiteX97" fmla="*/ 6054 w 12203"/>
                <a:gd name="connsiteY97" fmla="*/ 1529 h 10214"/>
                <a:gd name="connsiteX98" fmla="*/ 6057 w 12203"/>
                <a:gd name="connsiteY98" fmla="*/ 1349 h 10214"/>
                <a:gd name="connsiteX99" fmla="*/ 6443 w 12203"/>
                <a:gd name="connsiteY99" fmla="*/ 1353 h 10214"/>
                <a:gd name="connsiteX100" fmla="*/ 6452 w 12203"/>
                <a:gd name="connsiteY100" fmla="*/ 1202 h 10214"/>
                <a:gd name="connsiteX101" fmla="*/ 6452 w 12203"/>
                <a:gd name="connsiteY101" fmla="*/ 1167 h 10214"/>
                <a:gd name="connsiteX102" fmla="*/ 7439 w 12203"/>
                <a:gd name="connsiteY102" fmla="*/ 1178 h 10214"/>
                <a:gd name="connsiteX103" fmla="*/ 7447 w 12203"/>
                <a:gd name="connsiteY103" fmla="*/ 1063 h 10214"/>
                <a:gd name="connsiteX104" fmla="*/ 7445 w 12203"/>
                <a:gd name="connsiteY104" fmla="*/ 1063 h 10214"/>
                <a:gd name="connsiteX105" fmla="*/ 7445 w 12203"/>
                <a:gd name="connsiteY105" fmla="*/ 977 h 10214"/>
                <a:gd name="connsiteX106" fmla="*/ 7902 w 12203"/>
                <a:gd name="connsiteY106" fmla="*/ 977 h 10214"/>
                <a:gd name="connsiteX107" fmla="*/ 7911 w 12203"/>
                <a:gd name="connsiteY107" fmla="*/ 836 h 10214"/>
                <a:gd name="connsiteX108" fmla="*/ 8025 w 12203"/>
                <a:gd name="connsiteY108" fmla="*/ 830 h 10214"/>
                <a:gd name="connsiteX109" fmla="*/ 8019 w 12203"/>
                <a:gd name="connsiteY109" fmla="*/ 707 h 10214"/>
                <a:gd name="connsiteX110" fmla="*/ 8290 w 12203"/>
                <a:gd name="connsiteY110" fmla="*/ 630 h 10214"/>
                <a:gd name="connsiteX111" fmla="*/ 8352 w 12203"/>
                <a:gd name="connsiteY111" fmla="*/ 630 h 10214"/>
                <a:gd name="connsiteX112" fmla="*/ 8352 w 12203"/>
                <a:gd name="connsiteY112" fmla="*/ 509 h 10214"/>
                <a:gd name="connsiteX113" fmla="*/ 8686 w 12203"/>
                <a:gd name="connsiteY113" fmla="*/ 509 h 10214"/>
                <a:gd name="connsiteX114" fmla="*/ 8686 w 12203"/>
                <a:gd name="connsiteY114" fmla="*/ 439 h 10214"/>
                <a:gd name="connsiteX115" fmla="*/ 8717 w 12203"/>
                <a:gd name="connsiteY115" fmla="*/ 439 h 10214"/>
                <a:gd name="connsiteX116" fmla="*/ 8717 w 12203"/>
                <a:gd name="connsiteY116" fmla="*/ 379 h 10214"/>
                <a:gd name="connsiteX117" fmla="*/ 9184 w 12203"/>
                <a:gd name="connsiteY117" fmla="*/ 379 h 10214"/>
                <a:gd name="connsiteX118" fmla="*/ 9184 w 12203"/>
                <a:gd name="connsiteY118" fmla="*/ 275 h 10214"/>
                <a:gd name="connsiteX119" fmla="*/ 9486 w 12203"/>
                <a:gd name="connsiteY119" fmla="*/ 275 h 10214"/>
                <a:gd name="connsiteX120" fmla="*/ 9486 w 12203"/>
                <a:gd name="connsiteY120" fmla="*/ 214 h 10214"/>
                <a:gd name="connsiteX121" fmla="*/ 10306 w 12203"/>
                <a:gd name="connsiteY121" fmla="*/ 390 h 10214"/>
                <a:gd name="connsiteX122" fmla="*/ 10311 w 12203"/>
                <a:gd name="connsiteY122" fmla="*/ 244 h 10214"/>
                <a:gd name="connsiteX123" fmla="*/ 11423 w 12203"/>
                <a:gd name="connsiteY123" fmla="*/ 277 h 10214"/>
                <a:gd name="connsiteX124" fmla="*/ 11428 w 12203"/>
                <a:gd name="connsiteY124" fmla="*/ 188 h 10214"/>
                <a:gd name="connsiteX125" fmla="*/ 12203 w 12203"/>
                <a:gd name="connsiteY125" fmla="*/ 187 h 10214"/>
                <a:gd name="connsiteX126" fmla="*/ 12197 w 12203"/>
                <a:gd name="connsiteY126" fmla="*/ 0 h 10214"/>
                <a:gd name="connsiteX0" fmla="*/ 0 w 12203"/>
                <a:gd name="connsiteY0" fmla="*/ 10214 h 10214"/>
                <a:gd name="connsiteX1" fmla="*/ 451 w 12203"/>
                <a:gd name="connsiteY1" fmla="*/ 10214 h 10214"/>
                <a:gd name="connsiteX2" fmla="*/ 451 w 12203"/>
                <a:gd name="connsiteY2" fmla="*/ 10093 h 10214"/>
                <a:gd name="connsiteX3" fmla="*/ 912 w 12203"/>
                <a:gd name="connsiteY3" fmla="*/ 10093 h 10214"/>
                <a:gd name="connsiteX4" fmla="*/ 912 w 12203"/>
                <a:gd name="connsiteY4" fmla="*/ 9616 h 10214"/>
                <a:gd name="connsiteX5" fmla="*/ 925 w 12203"/>
                <a:gd name="connsiteY5" fmla="*/ 9616 h 10214"/>
                <a:gd name="connsiteX6" fmla="*/ 925 w 12203"/>
                <a:gd name="connsiteY6" fmla="*/ 8715 h 10214"/>
                <a:gd name="connsiteX7" fmla="*/ 949 w 12203"/>
                <a:gd name="connsiteY7" fmla="*/ 8715 h 10214"/>
                <a:gd name="connsiteX8" fmla="*/ 949 w 12203"/>
                <a:gd name="connsiteY8" fmla="*/ 8386 h 10214"/>
                <a:gd name="connsiteX9" fmla="*/ 998 w 12203"/>
                <a:gd name="connsiteY9" fmla="*/ 8386 h 10214"/>
                <a:gd name="connsiteX10" fmla="*/ 998 w 12203"/>
                <a:gd name="connsiteY10" fmla="*/ 8221 h 10214"/>
                <a:gd name="connsiteX11" fmla="*/ 1228 w 12203"/>
                <a:gd name="connsiteY11" fmla="*/ 8221 h 10214"/>
                <a:gd name="connsiteX12" fmla="*/ 1228 w 12203"/>
                <a:gd name="connsiteY12" fmla="*/ 8134 h 10214"/>
                <a:gd name="connsiteX13" fmla="*/ 1356 w 12203"/>
                <a:gd name="connsiteY13" fmla="*/ 8134 h 10214"/>
                <a:gd name="connsiteX14" fmla="*/ 1356 w 12203"/>
                <a:gd name="connsiteY14" fmla="*/ 7684 h 10214"/>
                <a:gd name="connsiteX15" fmla="*/ 1405 w 12203"/>
                <a:gd name="connsiteY15" fmla="*/ 7684 h 10214"/>
                <a:gd name="connsiteX16" fmla="*/ 1405 w 12203"/>
                <a:gd name="connsiteY16" fmla="*/ 7008 h 10214"/>
                <a:gd name="connsiteX17" fmla="*/ 1431 w 12203"/>
                <a:gd name="connsiteY17" fmla="*/ 7008 h 10214"/>
                <a:gd name="connsiteX18" fmla="*/ 1431 w 12203"/>
                <a:gd name="connsiteY18" fmla="*/ 6904 h 10214"/>
                <a:gd name="connsiteX19" fmla="*/ 1788 w 12203"/>
                <a:gd name="connsiteY19" fmla="*/ 6904 h 10214"/>
                <a:gd name="connsiteX20" fmla="*/ 1788 w 12203"/>
                <a:gd name="connsiteY20" fmla="*/ 6618 h 10214"/>
                <a:gd name="connsiteX21" fmla="*/ 1838 w 12203"/>
                <a:gd name="connsiteY21" fmla="*/ 6618 h 10214"/>
                <a:gd name="connsiteX22" fmla="*/ 1838 w 12203"/>
                <a:gd name="connsiteY22" fmla="*/ 6306 h 10214"/>
                <a:gd name="connsiteX23" fmla="*/ 1874 w 12203"/>
                <a:gd name="connsiteY23" fmla="*/ 6306 h 10214"/>
                <a:gd name="connsiteX24" fmla="*/ 1874 w 12203"/>
                <a:gd name="connsiteY24" fmla="*/ 6081 h 10214"/>
                <a:gd name="connsiteX25" fmla="*/ 1900 w 12203"/>
                <a:gd name="connsiteY25" fmla="*/ 6081 h 10214"/>
                <a:gd name="connsiteX26" fmla="*/ 1900 w 12203"/>
                <a:gd name="connsiteY26" fmla="*/ 5873 h 10214"/>
                <a:gd name="connsiteX27" fmla="*/ 1937 w 12203"/>
                <a:gd name="connsiteY27" fmla="*/ 5873 h 10214"/>
                <a:gd name="connsiteX28" fmla="*/ 1937 w 12203"/>
                <a:gd name="connsiteY28" fmla="*/ 5829 h 10214"/>
                <a:gd name="connsiteX29" fmla="*/ 2028 w 12203"/>
                <a:gd name="connsiteY29" fmla="*/ 5829 h 10214"/>
                <a:gd name="connsiteX30" fmla="*/ 2028 w 12203"/>
                <a:gd name="connsiteY30" fmla="*/ 5751 h 10214"/>
                <a:gd name="connsiteX31" fmla="*/ 2271 w 12203"/>
                <a:gd name="connsiteY31" fmla="*/ 5751 h 10214"/>
                <a:gd name="connsiteX32" fmla="*/ 2271 w 12203"/>
                <a:gd name="connsiteY32" fmla="*/ 5604 h 10214"/>
                <a:gd name="connsiteX33" fmla="*/ 2294 w 12203"/>
                <a:gd name="connsiteY33" fmla="*/ 5604 h 10214"/>
                <a:gd name="connsiteX34" fmla="*/ 2294 w 12203"/>
                <a:gd name="connsiteY34" fmla="*/ 5465 h 10214"/>
                <a:gd name="connsiteX35" fmla="*/ 2320 w 12203"/>
                <a:gd name="connsiteY35" fmla="*/ 5465 h 10214"/>
                <a:gd name="connsiteX36" fmla="*/ 2320 w 12203"/>
                <a:gd name="connsiteY36" fmla="*/ 5257 h 10214"/>
                <a:gd name="connsiteX37" fmla="*/ 2338 w 12203"/>
                <a:gd name="connsiteY37" fmla="*/ 5257 h 10214"/>
                <a:gd name="connsiteX38" fmla="*/ 2338 w 12203"/>
                <a:gd name="connsiteY38" fmla="*/ 5093 h 10214"/>
                <a:gd name="connsiteX39" fmla="*/ 2362 w 12203"/>
                <a:gd name="connsiteY39" fmla="*/ 5093 h 10214"/>
                <a:gd name="connsiteX40" fmla="*/ 2362 w 12203"/>
                <a:gd name="connsiteY40" fmla="*/ 4885 h 10214"/>
                <a:gd name="connsiteX41" fmla="*/ 2393 w 12203"/>
                <a:gd name="connsiteY41" fmla="*/ 4885 h 10214"/>
                <a:gd name="connsiteX42" fmla="*/ 2393 w 12203"/>
                <a:gd name="connsiteY42" fmla="*/ 4824 h 10214"/>
                <a:gd name="connsiteX43" fmla="*/ 2690 w 12203"/>
                <a:gd name="connsiteY43" fmla="*/ 4824 h 10214"/>
                <a:gd name="connsiteX44" fmla="*/ 2690 w 12203"/>
                <a:gd name="connsiteY44" fmla="*/ 4720 h 10214"/>
                <a:gd name="connsiteX45" fmla="*/ 2750 w 12203"/>
                <a:gd name="connsiteY45" fmla="*/ 4720 h 10214"/>
                <a:gd name="connsiteX46" fmla="*/ 2750 w 12203"/>
                <a:gd name="connsiteY46" fmla="*/ 4616 h 10214"/>
                <a:gd name="connsiteX47" fmla="*/ 2782 w 12203"/>
                <a:gd name="connsiteY47" fmla="*/ 4616 h 10214"/>
                <a:gd name="connsiteX48" fmla="*/ 2782 w 12203"/>
                <a:gd name="connsiteY48" fmla="*/ 4521 h 10214"/>
                <a:gd name="connsiteX49" fmla="*/ 2808 w 12203"/>
                <a:gd name="connsiteY49" fmla="*/ 4521 h 10214"/>
                <a:gd name="connsiteX50" fmla="*/ 2808 w 12203"/>
                <a:gd name="connsiteY50" fmla="*/ 4391 h 10214"/>
                <a:gd name="connsiteX51" fmla="*/ 2881 w 12203"/>
                <a:gd name="connsiteY51" fmla="*/ 4391 h 10214"/>
                <a:gd name="connsiteX52" fmla="*/ 2881 w 12203"/>
                <a:gd name="connsiteY52" fmla="*/ 4252 h 10214"/>
                <a:gd name="connsiteX53" fmla="*/ 3152 w 12203"/>
                <a:gd name="connsiteY53" fmla="*/ 4252 h 10214"/>
                <a:gd name="connsiteX54" fmla="*/ 3152 w 12203"/>
                <a:gd name="connsiteY54" fmla="*/ 4165 h 10214"/>
                <a:gd name="connsiteX55" fmla="*/ 3233 w 12203"/>
                <a:gd name="connsiteY55" fmla="*/ 4165 h 10214"/>
                <a:gd name="connsiteX56" fmla="*/ 3233 w 12203"/>
                <a:gd name="connsiteY56" fmla="*/ 4105 h 10214"/>
                <a:gd name="connsiteX57" fmla="*/ 3256 w 12203"/>
                <a:gd name="connsiteY57" fmla="*/ 4105 h 10214"/>
                <a:gd name="connsiteX58" fmla="*/ 3256 w 12203"/>
                <a:gd name="connsiteY58" fmla="*/ 3923 h 10214"/>
                <a:gd name="connsiteX59" fmla="*/ 3332 w 12203"/>
                <a:gd name="connsiteY59" fmla="*/ 3923 h 10214"/>
                <a:gd name="connsiteX60" fmla="*/ 3332 w 12203"/>
                <a:gd name="connsiteY60" fmla="*/ 3836 h 10214"/>
                <a:gd name="connsiteX61" fmla="*/ 3621 w 12203"/>
                <a:gd name="connsiteY61" fmla="*/ 3836 h 10214"/>
                <a:gd name="connsiteX62" fmla="*/ 3621 w 12203"/>
                <a:gd name="connsiteY62" fmla="*/ 3776 h 10214"/>
                <a:gd name="connsiteX63" fmla="*/ 3644 w 12203"/>
                <a:gd name="connsiteY63" fmla="*/ 3776 h 10214"/>
                <a:gd name="connsiteX64" fmla="*/ 3644 w 12203"/>
                <a:gd name="connsiteY64" fmla="*/ 3698 h 10214"/>
                <a:gd name="connsiteX65" fmla="*/ 3689 w 12203"/>
                <a:gd name="connsiteY65" fmla="*/ 3698 h 10214"/>
                <a:gd name="connsiteX66" fmla="*/ 3689 w 12203"/>
                <a:gd name="connsiteY66" fmla="*/ 3238 h 10214"/>
                <a:gd name="connsiteX67" fmla="*/ 3720 w 12203"/>
                <a:gd name="connsiteY67" fmla="*/ 3238 h 10214"/>
                <a:gd name="connsiteX68" fmla="*/ 3720 w 12203"/>
                <a:gd name="connsiteY68" fmla="*/ 3100 h 10214"/>
                <a:gd name="connsiteX69" fmla="*/ 3757 w 12203"/>
                <a:gd name="connsiteY69" fmla="*/ 3100 h 10214"/>
                <a:gd name="connsiteX70" fmla="*/ 3757 w 12203"/>
                <a:gd name="connsiteY70" fmla="*/ 2952 h 10214"/>
                <a:gd name="connsiteX71" fmla="*/ 4077 w 12203"/>
                <a:gd name="connsiteY71" fmla="*/ 2952 h 10214"/>
                <a:gd name="connsiteX72" fmla="*/ 4077 w 12203"/>
                <a:gd name="connsiteY72" fmla="*/ 2892 h 10214"/>
                <a:gd name="connsiteX73" fmla="*/ 4121 w 12203"/>
                <a:gd name="connsiteY73" fmla="*/ 2892 h 10214"/>
                <a:gd name="connsiteX74" fmla="*/ 4121 w 12203"/>
                <a:gd name="connsiteY74" fmla="*/ 2788 h 10214"/>
                <a:gd name="connsiteX75" fmla="*/ 4150 w 12203"/>
                <a:gd name="connsiteY75" fmla="*/ 2788 h 10214"/>
                <a:gd name="connsiteX76" fmla="*/ 4150 w 12203"/>
                <a:gd name="connsiteY76" fmla="*/ 2666 h 10214"/>
                <a:gd name="connsiteX77" fmla="*/ 4181 w 12203"/>
                <a:gd name="connsiteY77" fmla="*/ 2666 h 10214"/>
                <a:gd name="connsiteX78" fmla="*/ 4181 w 12203"/>
                <a:gd name="connsiteY78" fmla="*/ 2580 h 10214"/>
                <a:gd name="connsiteX79" fmla="*/ 4213 w 12203"/>
                <a:gd name="connsiteY79" fmla="*/ 2580 h 10214"/>
                <a:gd name="connsiteX80" fmla="*/ 4213 w 12203"/>
                <a:gd name="connsiteY80" fmla="*/ 2502 h 10214"/>
                <a:gd name="connsiteX81" fmla="*/ 4330 w 12203"/>
                <a:gd name="connsiteY81" fmla="*/ 2502 h 10214"/>
                <a:gd name="connsiteX82" fmla="*/ 4330 w 12203"/>
                <a:gd name="connsiteY82" fmla="*/ 2441 h 10214"/>
                <a:gd name="connsiteX83" fmla="*/ 4559 w 12203"/>
                <a:gd name="connsiteY83" fmla="*/ 2441 h 10214"/>
                <a:gd name="connsiteX84" fmla="*/ 4559 w 12203"/>
                <a:gd name="connsiteY84" fmla="*/ 2337 h 10214"/>
                <a:gd name="connsiteX85" fmla="*/ 4619 w 12203"/>
                <a:gd name="connsiteY85" fmla="*/ 2337 h 10214"/>
                <a:gd name="connsiteX86" fmla="*/ 4619 w 12203"/>
                <a:gd name="connsiteY86" fmla="*/ 2190 h 10214"/>
                <a:gd name="connsiteX87" fmla="*/ 4651 w 12203"/>
                <a:gd name="connsiteY87" fmla="*/ 2190 h 10214"/>
                <a:gd name="connsiteX88" fmla="*/ 4651 w 12203"/>
                <a:gd name="connsiteY88" fmla="*/ 2054 h 10214"/>
                <a:gd name="connsiteX89" fmla="*/ 5033 w 12203"/>
                <a:gd name="connsiteY89" fmla="*/ 2076 h 10214"/>
                <a:gd name="connsiteX90" fmla="*/ 5037 w 12203"/>
                <a:gd name="connsiteY90" fmla="*/ 1888 h 10214"/>
                <a:gd name="connsiteX91" fmla="*/ 5274 w 12203"/>
                <a:gd name="connsiteY91" fmla="*/ 1877 h 10214"/>
                <a:gd name="connsiteX92" fmla="*/ 5282 w 12203"/>
                <a:gd name="connsiteY92" fmla="*/ 1750 h 10214"/>
                <a:gd name="connsiteX93" fmla="*/ 5554 w 12203"/>
                <a:gd name="connsiteY93" fmla="*/ 1750 h 10214"/>
                <a:gd name="connsiteX94" fmla="*/ 5567 w 12203"/>
                <a:gd name="connsiteY94" fmla="*/ 1635 h 10214"/>
                <a:gd name="connsiteX95" fmla="*/ 5627 w 12203"/>
                <a:gd name="connsiteY95" fmla="*/ 1590 h 10214"/>
                <a:gd name="connsiteX96" fmla="*/ 5610 w 12203"/>
                <a:gd name="connsiteY96" fmla="*/ 1506 h 10214"/>
                <a:gd name="connsiteX97" fmla="*/ 6054 w 12203"/>
                <a:gd name="connsiteY97" fmla="*/ 1529 h 10214"/>
                <a:gd name="connsiteX98" fmla="*/ 6057 w 12203"/>
                <a:gd name="connsiteY98" fmla="*/ 1349 h 10214"/>
                <a:gd name="connsiteX99" fmla="*/ 6443 w 12203"/>
                <a:gd name="connsiteY99" fmla="*/ 1353 h 10214"/>
                <a:gd name="connsiteX100" fmla="*/ 6452 w 12203"/>
                <a:gd name="connsiteY100" fmla="*/ 1202 h 10214"/>
                <a:gd name="connsiteX101" fmla="*/ 6452 w 12203"/>
                <a:gd name="connsiteY101" fmla="*/ 1167 h 10214"/>
                <a:gd name="connsiteX102" fmla="*/ 7439 w 12203"/>
                <a:gd name="connsiteY102" fmla="*/ 1178 h 10214"/>
                <a:gd name="connsiteX103" fmla="*/ 7447 w 12203"/>
                <a:gd name="connsiteY103" fmla="*/ 1063 h 10214"/>
                <a:gd name="connsiteX104" fmla="*/ 7445 w 12203"/>
                <a:gd name="connsiteY104" fmla="*/ 1063 h 10214"/>
                <a:gd name="connsiteX105" fmla="*/ 7445 w 12203"/>
                <a:gd name="connsiteY105" fmla="*/ 977 h 10214"/>
                <a:gd name="connsiteX106" fmla="*/ 7902 w 12203"/>
                <a:gd name="connsiteY106" fmla="*/ 977 h 10214"/>
                <a:gd name="connsiteX107" fmla="*/ 7911 w 12203"/>
                <a:gd name="connsiteY107" fmla="*/ 836 h 10214"/>
                <a:gd name="connsiteX108" fmla="*/ 8025 w 12203"/>
                <a:gd name="connsiteY108" fmla="*/ 830 h 10214"/>
                <a:gd name="connsiteX109" fmla="*/ 8019 w 12203"/>
                <a:gd name="connsiteY109" fmla="*/ 707 h 10214"/>
                <a:gd name="connsiteX110" fmla="*/ 8387 w 12203"/>
                <a:gd name="connsiteY110" fmla="*/ 754 h 10214"/>
                <a:gd name="connsiteX111" fmla="*/ 8352 w 12203"/>
                <a:gd name="connsiteY111" fmla="*/ 630 h 10214"/>
                <a:gd name="connsiteX112" fmla="*/ 8352 w 12203"/>
                <a:gd name="connsiteY112" fmla="*/ 509 h 10214"/>
                <a:gd name="connsiteX113" fmla="*/ 8686 w 12203"/>
                <a:gd name="connsiteY113" fmla="*/ 509 h 10214"/>
                <a:gd name="connsiteX114" fmla="*/ 8686 w 12203"/>
                <a:gd name="connsiteY114" fmla="*/ 439 h 10214"/>
                <a:gd name="connsiteX115" fmla="*/ 8717 w 12203"/>
                <a:gd name="connsiteY115" fmla="*/ 439 h 10214"/>
                <a:gd name="connsiteX116" fmla="*/ 8717 w 12203"/>
                <a:gd name="connsiteY116" fmla="*/ 379 h 10214"/>
                <a:gd name="connsiteX117" fmla="*/ 9184 w 12203"/>
                <a:gd name="connsiteY117" fmla="*/ 379 h 10214"/>
                <a:gd name="connsiteX118" fmla="*/ 9184 w 12203"/>
                <a:gd name="connsiteY118" fmla="*/ 275 h 10214"/>
                <a:gd name="connsiteX119" fmla="*/ 9486 w 12203"/>
                <a:gd name="connsiteY119" fmla="*/ 275 h 10214"/>
                <a:gd name="connsiteX120" fmla="*/ 9486 w 12203"/>
                <a:gd name="connsiteY120" fmla="*/ 214 h 10214"/>
                <a:gd name="connsiteX121" fmla="*/ 10306 w 12203"/>
                <a:gd name="connsiteY121" fmla="*/ 390 h 10214"/>
                <a:gd name="connsiteX122" fmla="*/ 10311 w 12203"/>
                <a:gd name="connsiteY122" fmla="*/ 244 h 10214"/>
                <a:gd name="connsiteX123" fmla="*/ 11423 w 12203"/>
                <a:gd name="connsiteY123" fmla="*/ 277 h 10214"/>
                <a:gd name="connsiteX124" fmla="*/ 11428 w 12203"/>
                <a:gd name="connsiteY124" fmla="*/ 188 h 10214"/>
                <a:gd name="connsiteX125" fmla="*/ 12203 w 12203"/>
                <a:gd name="connsiteY125" fmla="*/ 187 h 10214"/>
                <a:gd name="connsiteX126" fmla="*/ 12197 w 12203"/>
                <a:gd name="connsiteY126" fmla="*/ 0 h 10214"/>
                <a:gd name="connsiteX0" fmla="*/ 0 w 12203"/>
                <a:gd name="connsiteY0" fmla="*/ 10214 h 10214"/>
                <a:gd name="connsiteX1" fmla="*/ 451 w 12203"/>
                <a:gd name="connsiteY1" fmla="*/ 10214 h 10214"/>
                <a:gd name="connsiteX2" fmla="*/ 451 w 12203"/>
                <a:gd name="connsiteY2" fmla="*/ 10093 h 10214"/>
                <a:gd name="connsiteX3" fmla="*/ 912 w 12203"/>
                <a:gd name="connsiteY3" fmla="*/ 10093 h 10214"/>
                <a:gd name="connsiteX4" fmla="*/ 912 w 12203"/>
                <a:gd name="connsiteY4" fmla="*/ 9616 h 10214"/>
                <a:gd name="connsiteX5" fmla="*/ 925 w 12203"/>
                <a:gd name="connsiteY5" fmla="*/ 9616 h 10214"/>
                <a:gd name="connsiteX6" fmla="*/ 925 w 12203"/>
                <a:gd name="connsiteY6" fmla="*/ 8715 h 10214"/>
                <a:gd name="connsiteX7" fmla="*/ 949 w 12203"/>
                <a:gd name="connsiteY7" fmla="*/ 8715 h 10214"/>
                <a:gd name="connsiteX8" fmla="*/ 949 w 12203"/>
                <a:gd name="connsiteY8" fmla="*/ 8386 h 10214"/>
                <a:gd name="connsiteX9" fmla="*/ 998 w 12203"/>
                <a:gd name="connsiteY9" fmla="*/ 8386 h 10214"/>
                <a:gd name="connsiteX10" fmla="*/ 998 w 12203"/>
                <a:gd name="connsiteY10" fmla="*/ 8221 h 10214"/>
                <a:gd name="connsiteX11" fmla="*/ 1228 w 12203"/>
                <a:gd name="connsiteY11" fmla="*/ 8221 h 10214"/>
                <a:gd name="connsiteX12" fmla="*/ 1228 w 12203"/>
                <a:gd name="connsiteY12" fmla="*/ 8134 h 10214"/>
                <a:gd name="connsiteX13" fmla="*/ 1356 w 12203"/>
                <a:gd name="connsiteY13" fmla="*/ 8134 h 10214"/>
                <a:gd name="connsiteX14" fmla="*/ 1356 w 12203"/>
                <a:gd name="connsiteY14" fmla="*/ 7684 h 10214"/>
                <a:gd name="connsiteX15" fmla="*/ 1405 w 12203"/>
                <a:gd name="connsiteY15" fmla="*/ 7684 h 10214"/>
                <a:gd name="connsiteX16" fmla="*/ 1405 w 12203"/>
                <a:gd name="connsiteY16" fmla="*/ 7008 h 10214"/>
                <a:gd name="connsiteX17" fmla="*/ 1431 w 12203"/>
                <a:gd name="connsiteY17" fmla="*/ 7008 h 10214"/>
                <a:gd name="connsiteX18" fmla="*/ 1431 w 12203"/>
                <a:gd name="connsiteY18" fmla="*/ 6904 h 10214"/>
                <a:gd name="connsiteX19" fmla="*/ 1788 w 12203"/>
                <a:gd name="connsiteY19" fmla="*/ 6904 h 10214"/>
                <a:gd name="connsiteX20" fmla="*/ 1788 w 12203"/>
                <a:gd name="connsiteY20" fmla="*/ 6618 h 10214"/>
                <a:gd name="connsiteX21" fmla="*/ 1838 w 12203"/>
                <a:gd name="connsiteY21" fmla="*/ 6618 h 10214"/>
                <a:gd name="connsiteX22" fmla="*/ 1838 w 12203"/>
                <a:gd name="connsiteY22" fmla="*/ 6306 h 10214"/>
                <a:gd name="connsiteX23" fmla="*/ 1874 w 12203"/>
                <a:gd name="connsiteY23" fmla="*/ 6306 h 10214"/>
                <a:gd name="connsiteX24" fmla="*/ 1874 w 12203"/>
                <a:gd name="connsiteY24" fmla="*/ 6081 h 10214"/>
                <a:gd name="connsiteX25" fmla="*/ 1900 w 12203"/>
                <a:gd name="connsiteY25" fmla="*/ 6081 h 10214"/>
                <a:gd name="connsiteX26" fmla="*/ 1900 w 12203"/>
                <a:gd name="connsiteY26" fmla="*/ 5873 h 10214"/>
                <a:gd name="connsiteX27" fmla="*/ 1937 w 12203"/>
                <a:gd name="connsiteY27" fmla="*/ 5873 h 10214"/>
                <a:gd name="connsiteX28" fmla="*/ 1937 w 12203"/>
                <a:gd name="connsiteY28" fmla="*/ 5829 h 10214"/>
                <a:gd name="connsiteX29" fmla="*/ 2028 w 12203"/>
                <a:gd name="connsiteY29" fmla="*/ 5829 h 10214"/>
                <a:gd name="connsiteX30" fmla="*/ 2028 w 12203"/>
                <a:gd name="connsiteY30" fmla="*/ 5751 h 10214"/>
                <a:gd name="connsiteX31" fmla="*/ 2271 w 12203"/>
                <a:gd name="connsiteY31" fmla="*/ 5751 h 10214"/>
                <a:gd name="connsiteX32" fmla="*/ 2271 w 12203"/>
                <a:gd name="connsiteY32" fmla="*/ 5604 h 10214"/>
                <a:gd name="connsiteX33" fmla="*/ 2294 w 12203"/>
                <a:gd name="connsiteY33" fmla="*/ 5604 h 10214"/>
                <a:gd name="connsiteX34" fmla="*/ 2294 w 12203"/>
                <a:gd name="connsiteY34" fmla="*/ 5465 h 10214"/>
                <a:gd name="connsiteX35" fmla="*/ 2320 w 12203"/>
                <a:gd name="connsiteY35" fmla="*/ 5465 h 10214"/>
                <a:gd name="connsiteX36" fmla="*/ 2320 w 12203"/>
                <a:gd name="connsiteY36" fmla="*/ 5257 h 10214"/>
                <a:gd name="connsiteX37" fmla="*/ 2338 w 12203"/>
                <a:gd name="connsiteY37" fmla="*/ 5257 h 10214"/>
                <a:gd name="connsiteX38" fmla="*/ 2338 w 12203"/>
                <a:gd name="connsiteY38" fmla="*/ 5093 h 10214"/>
                <a:gd name="connsiteX39" fmla="*/ 2362 w 12203"/>
                <a:gd name="connsiteY39" fmla="*/ 5093 h 10214"/>
                <a:gd name="connsiteX40" fmla="*/ 2362 w 12203"/>
                <a:gd name="connsiteY40" fmla="*/ 4885 h 10214"/>
                <a:gd name="connsiteX41" fmla="*/ 2393 w 12203"/>
                <a:gd name="connsiteY41" fmla="*/ 4885 h 10214"/>
                <a:gd name="connsiteX42" fmla="*/ 2393 w 12203"/>
                <a:gd name="connsiteY42" fmla="*/ 4824 h 10214"/>
                <a:gd name="connsiteX43" fmla="*/ 2690 w 12203"/>
                <a:gd name="connsiteY43" fmla="*/ 4824 h 10214"/>
                <a:gd name="connsiteX44" fmla="*/ 2690 w 12203"/>
                <a:gd name="connsiteY44" fmla="*/ 4720 h 10214"/>
                <a:gd name="connsiteX45" fmla="*/ 2750 w 12203"/>
                <a:gd name="connsiteY45" fmla="*/ 4720 h 10214"/>
                <a:gd name="connsiteX46" fmla="*/ 2750 w 12203"/>
                <a:gd name="connsiteY46" fmla="*/ 4616 h 10214"/>
                <a:gd name="connsiteX47" fmla="*/ 2782 w 12203"/>
                <a:gd name="connsiteY47" fmla="*/ 4616 h 10214"/>
                <a:gd name="connsiteX48" fmla="*/ 2782 w 12203"/>
                <a:gd name="connsiteY48" fmla="*/ 4521 h 10214"/>
                <a:gd name="connsiteX49" fmla="*/ 2808 w 12203"/>
                <a:gd name="connsiteY49" fmla="*/ 4521 h 10214"/>
                <a:gd name="connsiteX50" fmla="*/ 2808 w 12203"/>
                <a:gd name="connsiteY50" fmla="*/ 4391 h 10214"/>
                <a:gd name="connsiteX51" fmla="*/ 2881 w 12203"/>
                <a:gd name="connsiteY51" fmla="*/ 4391 h 10214"/>
                <a:gd name="connsiteX52" fmla="*/ 2881 w 12203"/>
                <a:gd name="connsiteY52" fmla="*/ 4252 h 10214"/>
                <a:gd name="connsiteX53" fmla="*/ 3152 w 12203"/>
                <a:gd name="connsiteY53" fmla="*/ 4252 h 10214"/>
                <a:gd name="connsiteX54" fmla="*/ 3152 w 12203"/>
                <a:gd name="connsiteY54" fmla="*/ 4165 h 10214"/>
                <a:gd name="connsiteX55" fmla="*/ 3233 w 12203"/>
                <a:gd name="connsiteY55" fmla="*/ 4165 h 10214"/>
                <a:gd name="connsiteX56" fmla="*/ 3233 w 12203"/>
                <a:gd name="connsiteY56" fmla="*/ 4105 h 10214"/>
                <a:gd name="connsiteX57" fmla="*/ 3256 w 12203"/>
                <a:gd name="connsiteY57" fmla="*/ 4105 h 10214"/>
                <a:gd name="connsiteX58" fmla="*/ 3256 w 12203"/>
                <a:gd name="connsiteY58" fmla="*/ 3923 h 10214"/>
                <a:gd name="connsiteX59" fmla="*/ 3332 w 12203"/>
                <a:gd name="connsiteY59" fmla="*/ 3923 h 10214"/>
                <a:gd name="connsiteX60" fmla="*/ 3332 w 12203"/>
                <a:gd name="connsiteY60" fmla="*/ 3836 h 10214"/>
                <a:gd name="connsiteX61" fmla="*/ 3621 w 12203"/>
                <a:gd name="connsiteY61" fmla="*/ 3836 h 10214"/>
                <a:gd name="connsiteX62" fmla="*/ 3621 w 12203"/>
                <a:gd name="connsiteY62" fmla="*/ 3776 h 10214"/>
                <a:gd name="connsiteX63" fmla="*/ 3644 w 12203"/>
                <a:gd name="connsiteY63" fmla="*/ 3776 h 10214"/>
                <a:gd name="connsiteX64" fmla="*/ 3644 w 12203"/>
                <a:gd name="connsiteY64" fmla="*/ 3698 h 10214"/>
                <a:gd name="connsiteX65" fmla="*/ 3689 w 12203"/>
                <a:gd name="connsiteY65" fmla="*/ 3698 h 10214"/>
                <a:gd name="connsiteX66" fmla="*/ 3689 w 12203"/>
                <a:gd name="connsiteY66" fmla="*/ 3238 h 10214"/>
                <a:gd name="connsiteX67" fmla="*/ 3720 w 12203"/>
                <a:gd name="connsiteY67" fmla="*/ 3238 h 10214"/>
                <a:gd name="connsiteX68" fmla="*/ 3720 w 12203"/>
                <a:gd name="connsiteY68" fmla="*/ 3100 h 10214"/>
                <a:gd name="connsiteX69" fmla="*/ 3757 w 12203"/>
                <a:gd name="connsiteY69" fmla="*/ 3100 h 10214"/>
                <a:gd name="connsiteX70" fmla="*/ 3757 w 12203"/>
                <a:gd name="connsiteY70" fmla="*/ 2952 h 10214"/>
                <a:gd name="connsiteX71" fmla="*/ 4077 w 12203"/>
                <a:gd name="connsiteY71" fmla="*/ 2952 h 10214"/>
                <a:gd name="connsiteX72" fmla="*/ 4077 w 12203"/>
                <a:gd name="connsiteY72" fmla="*/ 2892 h 10214"/>
                <a:gd name="connsiteX73" fmla="*/ 4121 w 12203"/>
                <a:gd name="connsiteY73" fmla="*/ 2892 h 10214"/>
                <a:gd name="connsiteX74" fmla="*/ 4121 w 12203"/>
                <a:gd name="connsiteY74" fmla="*/ 2788 h 10214"/>
                <a:gd name="connsiteX75" fmla="*/ 4150 w 12203"/>
                <a:gd name="connsiteY75" fmla="*/ 2788 h 10214"/>
                <a:gd name="connsiteX76" fmla="*/ 4150 w 12203"/>
                <a:gd name="connsiteY76" fmla="*/ 2666 h 10214"/>
                <a:gd name="connsiteX77" fmla="*/ 4181 w 12203"/>
                <a:gd name="connsiteY77" fmla="*/ 2666 h 10214"/>
                <a:gd name="connsiteX78" fmla="*/ 4181 w 12203"/>
                <a:gd name="connsiteY78" fmla="*/ 2580 h 10214"/>
                <a:gd name="connsiteX79" fmla="*/ 4213 w 12203"/>
                <a:gd name="connsiteY79" fmla="*/ 2580 h 10214"/>
                <a:gd name="connsiteX80" fmla="*/ 4213 w 12203"/>
                <a:gd name="connsiteY80" fmla="*/ 2502 h 10214"/>
                <a:gd name="connsiteX81" fmla="*/ 4330 w 12203"/>
                <a:gd name="connsiteY81" fmla="*/ 2502 h 10214"/>
                <a:gd name="connsiteX82" fmla="*/ 4330 w 12203"/>
                <a:gd name="connsiteY82" fmla="*/ 2441 h 10214"/>
                <a:gd name="connsiteX83" fmla="*/ 4559 w 12203"/>
                <a:gd name="connsiteY83" fmla="*/ 2441 h 10214"/>
                <a:gd name="connsiteX84" fmla="*/ 4559 w 12203"/>
                <a:gd name="connsiteY84" fmla="*/ 2337 h 10214"/>
                <a:gd name="connsiteX85" fmla="*/ 4619 w 12203"/>
                <a:gd name="connsiteY85" fmla="*/ 2337 h 10214"/>
                <a:gd name="connsiteX86" fmla="*/ 4619 w 12203"/>
                <a:gd name="connsiteY86" fmla="*/ 2190 h 10214"/>
                <a:gd name="connsiteX87" fmla="*/ 4651 w 12203"/>
                <a:gd name="connsiteY87" fmla="*/ 2190 h 10214"/>
                <a:gd name="connsiteX88" fmla="*/ 4651 w 12203"/>
                <a:gd name="connsiteY88" fmla="*/ 2054 h 10214"/>
                <a:gd name="connsiteX89" fmla="*/ 5033 w 12203"/>
                <a:gd name="connsiteY89" fmla="*/ 2076 h 10214"/>
                <a:gd name="connsiteX90" fmla="*/ 5037 w 12203"/>
                <a:gd name="connsiteY90" fmla="*/ 1888 h 10214"/>
                <a:gd name="connsiteX91" fmla="*/ 5274 w 12203"/>
                <a:gd name="connsiteY91" fmla="*/ 1877 h 10214"/>
                <a:gd name="connsiteX92" fmla="*/ 5282 w 12203"/>
                <a:gd name="connsiteY92" fmla="*/ 1750 h 10214"/>
                <a:gd name="connsiteX93" fmla="*/ 5554 w 12203"/>
                <a:gd name="connsiteY93" fmla="*/ 1750 h 10214"/>
                <a:gd name="connsiteX94" fmla="*/ 5567 w 12203"/>
                <a:gd name="connsiteY94" fmla="*/ 1635 h 10214"/>
                <a:gd name="connsiteX95" fmla="*/ 5627 w 12203"/>
                <a:gd name="connsiteY95" fmla="*/ 1590 h 10214"/>
                <a:gd name="connsiteX96" fmla="*/ 5610 w 12203"/>
                <a:gd name="connsiteY96" fmla="*/ 1506 h 10214"/>
                <a:gd name="connsiteX97" fmla="*/ 6054 w 12203"/>
                <a:gd name="connsiteY97" fmla="*/ 1529 h 10214"/>
                <a:gd name="connsiteX98" fmla="*/ 6057 w 12203"/>
                <a:gd name="connsiteY98" fmla="*/ 1349 h 10214"/>
                <a:gd name="connsiteX99" fmla="*/ 6443 w 12203"/>
                <a:gd name="connsiteY99" fmla="*/ 1353 h 10214"/>
                <a:gd name="connsiteX100" fmla="*/ 6452 w 12203"/>
                <a:gd name="connsiteY100" fmla="*/ 1202 h 10214"/>
                <a:gd name="connsiteX101" fmla="*/ 6452 w 12203"/>
                <a:gd name="connsiteY101" fmla="*/ 1167 h 10214"/>
                <a:gd name="connsiteX102" fmla="*/ 7439 w 12203"/>
                <a:gd name="connsiteY102" fmla="*/ 1178 h 10214"/>
                <a:gd name="connsiteX103" fmla="*/ 7447 w 12203"/>
                <a:gd name="connsiteY103" fmla="*/ 1063 h 10214"/>
                <a:gd name="connsiteX104" fmla="*/ 7445 w 12203"/>
                <a:gd name="connsiteY104" fmla="*/ 1063 h 10214"/>
                <a:gd name="connsiteX105" fmla="*/ 7445 w 12203"/>
                <a:gd name="connsiteY105" fmla="*/ 977 h 10214"/>
                <a:gd name="connsiteX106" fmla="*/ 7902 w 12203"/>
                <a:gd name="connsiteY106" fmla="*/ 977 h 10214"/>
                <a:gd name="connsiteX107" fmla="*/ 7911 w 12203"/>
                <a:gd name="connsiteY107" fmla="*/ 836 h 10214"/>
                <a:gd name="connsiteX108" fmla="*/ 8025 w 12203"/>
                <a:gd name="connsiteY108" fmla="*/ 830 h 10214"/>
                <a:gd name="connsiteX109" fmla="*/ 8019 w 12203"/>
                <a:gd name="connsiteY109" fmla="*/ 707 h 10214"/>
                <a:gd name="connsiteX110" fmla="*/ 8387 w 12203"/>
                <a:gd name="connsiteY110" fmla="*/ 754 h 10214"/>
                <a:gd name="connsiteX111" fmla="*/ 8445 w 12203"/>
                <a:gd name="connsiteY111" fmla="*/ 697 h 10214"/>
                <a:gd name="connsiteX112" fmla="*/ 8352 w 12203"/>
                <a:gd name="connsiteY112" fmla="*/ 509 h 10214"/>
                <a:gd name="connsiteX113" fmla="*/ 8686 w 12203"/>
                <a:gd name="connsiteY113" fmla="*/ 509 h 10214"/>
                <a:gd name="connsiteX114" fmla="*/ 8686 w 12203"/>
                <a:gd name="connsiteY114" fmla="*/ 439 h 10214"/>
                <a:gd name="connsiteX115" fmla="*/ 8717 w 12203"/>
                <a:gd name="connsiteY115" fmla="*/ 439 h 10214"/>
                <a:gd name="connsiteX116" fmla="*/ 8717 w 12203"/>
                <a:gd name="connsiteY116" fmla="*/ 379 h 10214"/>
                <a:gd name="connsiteX117" fmla="*/ 9184 w 12203"/>
                <a:gd name="connsiteY117" fmla="*/ 379 h 10214"/>
                <a:gd name="connsiteX118" fmla="*/ 9184 w 12203"/>
                <a:gd name="connsiteY118" fmla="*/ 275 h 10214"/>
                <a:gd name="connsiteX119" fmla="*/ 9486 w 12203"/>
                <a:gd name="connsiteY119" fmla="*/ 275 h 10214"/>
                <a:gd name="connsiteX120" fmla="*/ 9486 w 12203"/>
                <a:gd name="connsiteY120" fmla="*/ 214 h 10214"/>
                <a:gd name="connsiteX121" fmla="*/ 10306 w 12203"/>
                <a:gd name="connsiteY121" fmla="*/ 390 h 10214"/>
                <a:gd name="connsiteX122" fmla="*/ 10311 w 12203"/>
                <a:gd name="connsiteY122" fmla="*/ 244 h 10214"/>
                <a:gd name="connsiteX123" fmla="*/ 11423 w 12203"/>
                <a:gd name="connsiteY123" fmla="*/ 277 h 10214"/>
                <a:gd name="connsiteX124" fmla="*/ 11428 w 12203"/>
                <a:gd name="connsiteY124" fmla="*/ 188 h 10214"/>
                <a:gd name="connsiteX125" fmla="*/ 12203 w 12203"/>
                <a:gd name="connsiteY125" fmla="*/ 187 h 10214"/>
                <a:gd name="connsiteX126" fmla="*/ 12197 w 12203"/>
                <a:gd name="connsiteY126" fmla="*/ 0 h 10214"/>
                <a:gd name="connsiteX0" fmla="*/ 0 w 12203"/>
                <a:gd name="connsiteY0" fmla="*/ 10214 h 10214"/>
                <a:gd name="connsiteX1" fmla="*/ 451 w 12203"/>
                <a:gd name="connsiteY1" fmla="*/ 10214 h 10214"/>
                <a:gd name="connsiteX2" fmla="*/ 451 w 12203"/>
                <a:gd name="connsiteY2" fmla="*/ 10093 h 10214"/>
                <a:gd name="connsiteX3" fmla="*/ 912 w 12203"/>
                <a:gd name="connsiteY3" fmla="*/ 10093 h 10214"/>
                <a:gd name="connsiteX4" fmla="*/ 912 w 12203"/>
                <a:gd name="connsiteY4" fmla="*/ 9616 h 10214"/>
                <a:gd name="connsiteX5" fmla="*/ 925 w 12203"/>
                <a:gd name="connsiteY5" fmla="*/ 9616 h 10214"/>
                <a:gd name="connsiteX6" fmla="*/ 925 w 12203"/>
                <a:gd name="connsiteY6" fmla="*/ 8715 h 10214"/>
                <a:gd name="connsiteX7" fmla="*/ 949 w 12203"/>
                <a:gd name="connsiteY7" fmla="*/ 8715 h 10214"/>
                <a:gd name="connsiteX8" fmla="*/ 949 w 12203"/>
                <a:gd name="connsiteY8" fmla="*/ 8386 h 10214"/>
                <a:gd name="connsiteX9" fmla="*/ 998 w 12203"/>
                <a:gd name="connsiteY9" fmla="*/ 8386 h 10214"/>
                <a:gd name="connsiteX10" fmla="*/ 998 w 12203"/>
                <a:gd name="connsiteY10" fmla="*/ 8221 h 10214"/>
                <a:gd name="connsiteX11" fmla="*/ 1228 w 12203"/>
                <a:gd name="connsiteY11" fmla="*/ 8221 h 10214"/>
                <a:gd name="connsiteX12" fmla="*/ 1228 w 12203"/>
                <a:gd name="connsiteY12" fmla="*/ 8134 h 10214"/>
                <a:gd name="connsiteX13" fmla="*/ 1356 w 12203"/>
                <a:gd name="connsiteY13" fmla="*/ 8134 h 10214"/>
                <a:gd name="connsiteX14" fmla="*/ 1356 w 12203"/>
                <a:gd name="connsiteY14" fmla="*/ 7684 h 10214"/>
                <a:gd name="connsiteX15" fmla="*/ 1405 w 12203"/>
                <a:gd name="connsiteY15" fmla="*/ 7684 h 10214"/>
                <a:gd name="connsiteX16" fmla="*/ 1405 w 12203"/>
                <a:gd name="connsiteY16" fmla="*/ 7008 h 10214"/>
                <a:gd name="connsiteX17" fmla="*/ 1431 w 12203"/>
                <a:gd name="connsiteY17" fmla="*/ 7008 h 10214"/>
                <a:gd name="connsiteX18" fmla="*/ 1431 w 12203"/>
                <a:gd name="connsiteY18" fmla="*/ 6904 h 10214"/>
                <a:gd name="connsiteX19" fmla="*/ 1788 w 12203"/>
                <a:gd name="connsiteY19" fmla="*/ 6904 h 10214"/>
                <a:gd name="connsiteX20" fmla="*/ 1788 w 12203"/>
                <a:gd name="connsiteY20" fmla="*/ 6618 h 10214"/>
                <a:gd name="connsiteX21" fmla="*/ 1838 w 12203"/>
                <a:gd name="connsiteY21" fmla="*/ 6618 h 10214"/>
                <a:gd name="connsiteX22" fmla="*/ 1838 w 12203"/>
                <a:gd name="connsiteY22" fmla="*/ 6306 h 10214"/>
                <a:gd name="connsiteX23" fmla="*/ 1874 w 12203"/>
                <a:gd name="connsiteY23" fmla="*/ 6306 h 10214"/>
                <a:gd name="connsiteX24" fmla="*/ 1874 w 12203"/>
                <a:gd name="connsiteY24" fmla="*/ 6081 h 10214"/>
                <a:gd name="connsiteX25" fmla="*/ 1900 w 12203"/>
                <a:gd name="connsiteY25" fmla="*/ 6081 h 10214"/>
                <a:gd name="connsiteX26" fmla="*/ 1900 w 12203"/>
                <a:gd name="connsiteY26" fmla="*/ 5873 h 10214"/>
                <a:gd name="connsiteX27" fmla="*/ 1937 w 12203"/>
                <a:gd name="connsiteY27" fmla="*/ 5873 h 10214"/>
                <a:gd name="connsiteX28" fmla="*/ 1937 w 12203"/>
                <a:gd name="connsiteY28" fmla="*/ 5829 h 10214"/>
                <a:gd name="connsiteX29" fmla="*/ 2028 w 12203"/>
                <a:gd name="connsiteY29" fmla="*/ 5829 h 10214"/>
                <a:gd name="connsiteX30" fmla="*/ 2028 w 12203"/>
                <a:gd name="connsiteY30" fmla="*/ 5751 h 10214"/>
                <a:gd name="connsiteX31" fmla="*/ 2271 w 12203"/>
                <a:gd name="connsiteY31" fmla="*/ 5751 h 10214"/>
                <a:gd name="connsiteX32" fmla="*/ 2271 w 12203"/>
                <a:gd name="connsiteY32" fmla="*/ 5604 h 10214"/>
                <a:gd name="connsiteX33" fmla="*/ 2294 w 12203"/>
                <a:gd name="connsiteY33" fmla="*/ 5604 h 10214"/>
                <a:gd name="connsiteX34" fmla="*/ 2294 w 12203"/>
                <a:gd name="connsiteY34" fmla="*/ 5465 h 10214"/>
                <a:gd name="connsiteX35" fmla="*/ 2320 w 12203"/>
                <a:gd name="connsiteY35" fmla="*/ 5465 h 10214"/>
                <a:gd name="connsiteX36" fmla="*/ 2320 w 12203"/>
                <a:gd name="connsiteY36" fmla="*/ 5257 h 10214"/>
                <a:gd name="connsiteX37" fmla="*/ 2338 w 12203"/>
                <a:gd name="connsiteY37" fmla="*/ 5257 h 10214"/>
                <a:gd name="connsiteX38" fmla="*/ 2338 w 12203"/>
                <a:gd name="connsiteY38" fmla="*/ 5093 h 10214"/>
                <a:gd name="connsiteX39" fmla="*/ 2362 w 12203"/>
                <a:gd name="connsiteY39" fmla="*/ 5093 h 10214"/>
                <a:gd name="connsiteX40" fmla="*/ 2362 w 12203"/>
                <a:gd name="connsiteY40" fmla="*/ 4885 h 10214"/>
                <a:gd name="connsiteX41" fmla="*/ 2393 w 12203"/>
                <a:gd name="connsiteY41" fmla="*/ 4885 h 10214"/>
                <a:gd name="connsiteX42" fmla="*/ 2393 w 12203"/>
                <a:gd name="connsiteY42" fmla="*/ 4824 h 10214"/>
                <a:gd name="connsiteX43" fmla="*/ 2690 w 12203"/>
                <a:gd name="connsiteY43" fmla="*/ 4824 h 10214"/>
                <a:gd name="connsiteX44" fmla="*/ 2690 w 12203"/>
                <a:gd name="connsiteY44" fmla="*/ 4720 h 10214"/>
                <a:gd name="connsiteX45" fmla="*/ 2750 w 12203"/>
                <a:gd name="connsiteY45" fmla="*/ 4720 h 10214"/>
                <a:gd name="connsiteX46" fmla="*/ 2750 w 12203"/>
                <a:gd name="connsiteY46" fmla="*/ 4616 h 10214"/>
                <a:gd name="connsiteX47" fmla="*/ 2782 w 12203"/>
                <a:gd name="connsiteY47" fmla="*/ 4616 h 10214"/>
                <a:gd name="connsiteX48" fmla="*/ 2782 w 12203"/>
                <a:gd name="connsiteY48" fmla="*/ 4521 h 10214"/>
                <a:gd name="connsiteX49" fmla="*/ 2808 w 12203"/>
                <a:gd name="connsiteY49" fmla="*/ 4521 h 10214"/>
                <a:gd name="connsiteX50" fmla="*/ 2808 w 12203"/>
                <a:gd name="connsiteY50" fmla="*/ 4391 h 10214"/>
                <a:gd name="connsiteX51" fmla="*/ 2881 w 12203"/>
                <a:gd name="connsiteY51" fmla="*/ 4391 h 10214"/>
                <a:gd name="connsiteX52" fmla="*/ 2881 w 12203"/>
                <a:gd name="connsiteY52" fmla="*/ 4252 h 10214"/>
                <a:gd name="connsiteX53" fmla="*/ 3152 w 12203"/>
                <a:gd name="connsiteY53" fmla="*/ 4252 h 10214"/>
                <a:gd name="connsiteX54" fmla="*/ 3152 w 12203"/>
                <a:gd name="connsiteY54" fmla="*/ 4165 h 10214"/>
                <a:gd name="connsiteX55" fmla="*/ 3233 w 12203"/>
                <a:gd name="connsiteY55" fmla="*/ 4165 h 10214"/>
                <a:gd name="connsiteX56" fmla="*/ 3233 w 12203"/>
                <a:gd name="connsiteY56" fmla="*/ 4105 h 10214"/>
                <a:gd name="connsiteX57" fmla="*/ 3256 w 12203"/>
                <a:gd name="connsiteY57" fmla="*/ 4105 h 10214"/>
                <a:gd name="connsiteX58" fmla="*/ 3256 w 12203"/>
                <a:gd name="connsiteY58" fmla="*/ 3923 h 10214"/>
                <a:gd name="connsiteX59" fmla="*/ 3332 w 12203"/>
                <a:gd name="connsiteY59" fmla="*/ 3923 h 10214"/>
                <a:gd name="connsiteX60" fmla="*/ 3332 w 12203"/>
                <a:gd name="connsiteY60" fmla="*/ 3836 h 10214"/>
                <a:gd name="connsiteX61" fmla="*/ 3621 w 12203"/>
                <a:gd name="connsiteY61" fmla="*/ 3836 h 10214"/>
                <a:gd name="connsiteX62" fmla="*/ 3621 w 12203"/>
                <a:gd name="connsiteY62" fmla="*/ 3776 h 10214"/>
                <a:gd name="connsiteX63" fmla="*/ 3644 w 12203"/>
                <a:gd name="connsiteY63" fmla="*/ 3776 h 10214"/>
                <a:gd name="connsiteX64" fmla="*/ 3644 w 12203"/>
                <a:gd name="connsiteY64" fmla="*/ 3698 h 10214"/>
                <a:gd name="connsiteX65" fmla="*/ 3689 w 12203"/>
                <a:gd name="connsiteY65" fmla="*/ 3698 h 10214"/>
                <a:gd name="connsiteX66" fmla="*/ 3689 w 12203"/>
                <a:gd name="connsiteY66" fmla="*/ 3238 h 10214"/>
                <a:gd name="connsiteX67" fmla="*/ 3720 w 12203"/>
                <a:gd name="connsiteY67" fmla="*/ 3238 h 10214"/>
                <a:gd name="connsiteX68" fmla="*/ 3720 w 12203"/>
                <a:gd name="connsiteY68" fmla="*/ 3100 h 10214"/>
                <a:gd name="connsiteX69" fmla="*/ 3757 w 12203"/>
                <a:gd name="connsiteY69" fmla="*/ 3100 h 10214"/>
                <a:gd name="connsiteX70" fmla="*/ 3757 w 12203"/>
                <a:gd name="connsiteY70" fmla="*/ 2952 h 10214"/>
                <a:gd name="connsiteX71" fmla="*/ 4077 w 12203"/>
                <a:gd name="connsiteY71" fmla="*/ 2952 h 10214"/>
                <a:gd name="connsiteX72" fmla="*/ 4077 w 12203"/>
                <a:gd name="connsiteY72" fmla="*/ 2892 h 10214"/>
                <a:gd name="connsiteX73" fmla="*/ 4121 w 12203"/>
                <a:gd name="connsiteY73" fmla="*/ 2892 h 10214"/>
                <a:gd name="connsiteX74" fmla="*/ 4121 w 12203"/>
                <a:gd name="connsiteY74" fmla="*/ 2788 h 10214"/>
                <a:gd name="connsiteX75" fmla="*/ 4150 w 12203"/>
                <a:gd name="connsiteY75" fmla="*/ 2788 h 10214"/>
                <a:gd name="connsiteX76" fmla="*/ 4150 w 12203"/>
                <a:gd name="connsiteY76" fmla="*/ 2666 h 10214"/>
                <a:gd name="connsiteX77" fmla="*/ 4181 w 12203"/>
                <a:gd name="connsiteY77" fmla="*/ 2666 h 10214"/>
                <a:gd name="connsiteX78" fmla="*/ 4181 w 12203"/>
                <a:gd name="connsiteY78" fmla="*/ 2580 h 10214"/>
                <a:gd name="connsiteX79" fmla="*/ 4213 w 12203"/>
                <a:gd name="connsiteY79" fmla="*/ 2580 h 10214"/>
                <a:gd name="connsiteX80" fmla="*/ 4213 w 12203"/>
                <a:gd name="connsiteY80" fmla="*/ 2502 h 10214"/>
                <a:gd name="connsiteX81" fmla="*/ 4330 w 12203"/>
                <a:gd name="connsiteY81" fmla="*/ 2502 h 10214"/>
                <a:gd name="connsiteX82" fmla="*/ 4330 w 12203"/>
                <a:gd name="connsiteY82" fmla="*/ 2441 h 10214"/>
                <a:gd name="connsiteX83" fmla="*/ 4559 w 12203"/>
                <a:gd name="connsiteY83" fmla="*/ 2441 h 10214"/>
                <a:gd name="connsiteX84" fmla="*/ 4559 w 12203"/>
                <a:gd name="connsiteY84" fmla="*/ 2337 h 10214"/>
                <a:gd name="connsiteX85" fmla="*/ 4619 w 12203"/>
                <a:gd name="connsiteY85" fmla="*/ 2337 h 10214"/>
                <a:gd name="connsiteX86" fmla="*/ 4619 w 12203"/>
                <a:gd name="connsiteY86" fmla="*/ 2190 h 10214"/>
                <a:gd name="connsiteX87" fmla="*/ 4651 w 12203"/>
                <a:gd name="connsiteY87" fmla="*/ 2190 h 10214"/>
                <a:gd name="connsiteX88" fmla="*/ 4651 w 12203"/>
                <a:gd name="connsiteY88" fmla="*/ 2054 h 10214"/>
                <a:gd name="connsiteX89" fmla="*/ 5033 w 12203"/>
                <a:gd name="connsiteY89" fmla="*/ 2076 h 10214"/>
                <a:gd name="connsiteX90" fmla="*/ 5037 w 12203"/>
                <a:gd name="connsiteY90" fmla="*/ 1888 h 10214"/>
                <a:gd name="connsiteX91" fmla="*/ 5274 w 12203"/>
                <a:gd name="connsiteY91" fmla="*/ 1877 h 10214"/>
                <a:gd name="connsiteX92" fmla="*/ 5282 w 12203"/>
                <a:gd name="connsiteY92" fmla="*/ 1750 h 10214"/>
                <a:gd name="connsiteX93" fmla="*/ 5554 w 12203"/>
                <a:gd name="connsiteY93" fmla="*/ 1750 h 10214"/>
                <a:gd name="connsiteX94" fmla="*/ 5567 w 12203"/>
                <a:gd name="connsiteY94" fmla="*/ 1635 h 10214"/>
                <a:gd name="connsiteX95" fmla="*/ 5627 w 12203"/>
                <a:gd name="connsiteY95" fmla="*/ 1590 h 10214"/>
                <a:gd name="connsiteX96" fmla="*/ 5610 w 12203"/>
                <a:gd name="connsiteY96" fmla="*/ 1506 h 10214"/>
                <a:gd name="connsiteX97" fmla="*/ 6054 w 12203"/>
                <a:gd name="connsiteY97" fmla="*/ 1529 h 10214"/>
                <a:gd name="connsiteX98" fmla="*/ 6057 w 12203"/>
                <a:gd name="connsiteY98" fmla="*/ 1349 h 10214"/>
                <a:gd name="connsiteX99" fmla="*/ 6443 w 12203"/>
                <a:gd name="connsiteY99" fmla="*/ 1353 h 10214"/>
                <a:gd name="connsiteX100" fmla="*/ 6452 w 12203"/>
                <a:gd name="connsiteY100" fmla="*/ 1202 h 10214"/>
                <a:gd name="connsiteX101" fmla="*/ 6452 w 12203"/>
                <a:gd name="connsiteY101" fmla="*/ 1167 h 10214"/>
                <a:gd name="connsiteX102" fmla="*/ 7439 w 12203"/>
                <a:gd name="connsiteY102" fmla="*/ 1178 h 10214"/>
                <a:gd name="connsiteX103" fmla="*/ 7447 w 12203"/>
                <a:gd name="connsiteY103" fmla="*/ 1063 h 10214"/>
                <a:gd name="connsiteX104" fmla="*/ 7445 w 12203"/>
                <a:gd name="connsiteY104" fmla="*/ 1063 h 10214"/>
                <a:gd name="connsiteX105" fmla="*/ 7445 w 12203"/>
                <a:gd name="connsiteY105" fmla="*/ 977 h 10214"/>
                <a:gd name="connsiteX106" fmla="*/ 7902 w 12203"/>
                <a:gd name="connsiteY106" fmla="*/ 977 h 10214"/>
                <a:gd name="connsiteX107" fmla="*/ 7911 w 12203"/>
                <a:gd name="connsiteY107" fmla="*/ 836 h 10214"/>
                <a:gd name="connsiteX108" fmla="*/ 8025 w 12203"/>
                <a:gd name="connsiteY108" fmla="*/ 830 h 10214"/>
                <a:gd name="connsiteX109" fmla="*/ 8019 w 12203"/>
                <a:gd name="connsiteY109" fmla="*/ 707 h 10214"/>
                <a:gd name="connsiteX110" fmla="*/ 8387 w 12203"/>
                <a:gd name="connsiteY110" fmla="*/ 754 h 10214"/>
                <a:gd name="connsiteX111" fmla="*/ 8445 w 12203"/>
                <a:gd name="connsiteY111" fmla="*/ 697 h 10214"/>
                <a:gd name="connsiteX112" fmla="*/ 8509 w 12203"/>
                <a:gd name="connsiteY112" fmla="*/ 599 h 10214"/>
                <a:gd name="connsiteX113" fmla="*/ 8686 w 12203"/>
                <a:gd name="connsiteY113" fmla="*/ 509 h 10214"/>
                <a:gd name="connsiteX114" fmla="*/ 8686 w 12203"/>
                <a:gd name="connsiteY114" fmla="*/ 439 h 10214"/>
                <a:gd name="connsiteX115" fmla="*/ 8717 w 12203"/>
                <a:gd name="connsiteY115" fmla="*/ 439 h 10214"/>
                <a:gd name="connsiteX116" fmla="*/ 8717 w 12203"/>
                <a:gd name="connsiteY116" fmla="*/ 379 h 10214"/>
                <a:gd name="connsiteX117" fmla="*/ 9184 w 12203"/>
                <a:gd name="connsiteY117" fmla="*/ 379 h 10214"/>
                <a:gd name="connsiteX118" fmla="*/ 9184 w 12203"/>
                <a:gd name="connsiteY118" fmla="*/ 275 h 10214"/>
                <a:gd name="connsiteX119" fmla="*/ 9486 w 12203"/>
                <a:gd name="connsiteY119" fmla="*/ 275 h 10214"/>
                <a:gd name="connsiteX120" fmla="*/ 9486 w 12203"/>
                <a:gd name="connsiteY120" fmla="*/ 214 h 10214"/>
                <a:gd name="connsiteX121" fmla="*/ 10306 w 12203"/>
                <a:gd name="connsiteY121" fmla="*/ 390 h 10214"/>
                <a:gd name="connsiteX122" fmla="*/ 10311 w 12203"/>
                <a:gd name="connsiteY122" fmla="*/ 244 h 10214"/>
                <a:gd name="connsiteX123" fmla="*/ 11423 w 12203"/>
                <a:gd name="connsiteY123" fmla="*/ 277 h 10214"/>
                <a:gd name="connsiteX124" fmla="*/ 11428 w 12203"/>
                <a:gd name="connsiteY124" fmla="*/ 188 h 10214"/>
                <a:gd name="connsiteX125" fmla="*/ 12203 w 12203"/>
                <a:gd name="connsiteY125" fmla="*/ 187 h 10214"/>
                <a:gd name="connsiteX126" fmla="*/ 12197 w 12203"/>
                <a:gd name="connsiteY126" fmla="*/ 0 h 10214"/>
                <a:gd name="connsiteX0" fmla="*/ 0 w 12203"/>
                <a:gd name="connsiteY0" fmla="*/ 10214 h 10214"/>
                <a:gd name="connsiteX1" fmla="*/ 451 w 12203"/>
                <a:gd name="connsiteY1" fmla="*/ 10214 h 10214"/>
                <a:gd name="connsiteX2" fmla="*/ 451 w 12203"/>
                <a:gd name="connsiteY2" fmla="*/ 10093 h 10214"/>
                <a:gd name="connsiteX3" fmla="*/ 912 w 12203"/>
                <a:gd name="connsiteY3" fmla="*/ 10093 h 10214"/>
                <a:gd name="connsiteX4" fmla="*/ 912 w 12203"/>
                <a:gd name="connsiteY4" fmla="*/ 9616 h 10214"/>
                <a:gd name="connsiteX5" fmla="*/ 925 w 12203"/>
                <a:gd name="connsiteY5" fmla="*/ 9616 h 10214"/>
                <a:gd name="connsiteX6" fmla="*/ 925 w 12203"/>
                <a:gd name="connsiteY6" fmla="*/ 8715 h 10214"/>
                <a:gd name="connsiteX7" fmla="*/ 949 w 12203"/>
                <a:gd name="connsiteY7" fmla="*/ 8715 h 10214"/>
                <a:gd name="connsiteX8" fmla="*/ 949 w 12203"/>
                <a:gd name="connsiteY8" fmla="*/ 8386 h 10214"/>
                <a:gd name="connsiteX9" fmla="*/ 998 w 12203"/>
                <a:gd name="connsiteY9" fmla="*/ 8386 h 10214"/>
                <a:gd name="connsiteX10" fmla="*/ 998 w 12203"/>
                <a:gd name="connsiteY10" fmla="*/ 8221 h 10214"/>
                <a:gd name="connsiteX11" fmla="*/ 1228 w 12203"/>
                <a:gd name="connsiteY11" fmla="*/ 8221 h 10214"/>
                <a:gd name="connsiteX12" fmla="*/ 1228 w 12203"/>
                <a:gd name="connsiteY12" fmla="*/ 8134 h 10214"/>
                <a:gd name="connsiteX13" fmla="*/ 1356 w 12203"/>
                <a:gd name="connsiteY13" fmla="*/ 8134 h 10214"/>
                <a:gd name="connsiteX14" fmla="*/ 1356 w 12203"/>
                <a:gd name="connsiteY14" fmla="*/ 7684 h 10214"/>
                <a:gd name="connsiteX15" fmla="*/ 1405 w 12203"/>
                <a:gd name="connsiteY15" fmla="*/ 7684 h 10214"/>
                <a:gd name="connsiteX16" fmla="*/ 1405 w 12203"/>
                <a:gd name="connsiteY16" fmla="*/ 7008 h 10214"/>
                <a:gd name="connsiteX17" fmla="*/ 1431 w 12203"/>
                <a:gd name="connsiteY17" fmla="*/ 7008 h 10214"/>
                <a:gd name="connsiteX18" fmla="*/ 1431 w 12203"/>
                <a:gd name="connsiteY18" fmla="*/ 6904 h 10214"/>
                <a:gd name="connsiteX19" fmla="*/ 1788 w 12203"/>
                <a:gd name="connsiteY19" fmla="*/ 6904 h 10214"/>
                <a:gd name="connsiteX20" fmla="*/ 1788 w 12203"/>
                <a:gd name="connsiteY20" fmla="*/ 6618 h 10214"/>
                <a:gd name="connsiteX21" fmla="*/ 1838 w 12203"/>
                <a:gd name="connsiteY21" fmla="*/ 6618 h 10214"/>
                <a:gd name="connsiteX22" fmla="*/ 1838 w 12203"/>
                <a:gd name="connsiteY22" fmla="*/ 6306 h 10214"/>
                <a:gd name="connsiteX23" fmla="*/ 1874 w 12203"/>
                <a:gd name="connsiteY23" fmla="*/ 6306 h 10214"/>
                <a:gd name="connsiteX24" fmla="*/ 1874 w 12203"/>
                <a:gd name="connsiteY24" fmla="*/ 6081 h 10214"/>
                <a:gd name="connsiteX25" fmla="*/ 1900 w 12203"/>
                <a:gd name="connsiteY25" fmla="*/ 6081 h 10214"/>
                <a:gd name="connsiteX26" fmla="*/ 1900 w 12203"/>
                <a:gd name="connsiteY26" fmla="*/ 5873 h 10214"/>
                <a:gd name="connsiteX27" fmla="*/ 1937 w 12203"/>
                <a:gd name="connsiteY27" fmla="*/ 5873 h 10214"/>
                <a:gd name="connsiteX28" fmla="*/ 1937 w 12203"/>
                <a:gd name="connsiteY28" fmla="*/ 5829 h 10214"/>
                <a:gd name="connsiteX29" fmla="*/ 2028 w 12203"/>
                <a:gd name="connsiteY29" fmla="*/ 5829 h 10214"/>
                <a:gd name="connsiteX30" fmla="*/ 2028 w 12203"/>
                <a:gd name="connsiteY30" fmla="*/ 5751 h 10214"/>
                <a:gd name="connsiteX31" fmla="*/ 2271 w 12203"/>
                <a:gd name="connsiteY31" fmla="*/ 5751 h 10214"/>
                <a:gd name="connsiteX32" fmla="*/ 2271 w 12203"/>
                <a:gd name="connsiteY32" fmla="*/ 5604 h 10214"/>
                <a:gd name="connsiteX33" fmla="*/ 2294 w 12203"/>
                <a:gd name="connsiteY33" fmla="*/ 5604 h 10214"/>
                <a:gd name="connsiteX34" fmla="*/ 2294 w 12203"/>
                <a:gd name="connsiteY34" fmla="*/ 5465 h 10214"/>
                <a:gd name="connsiteX35" fmla="*/ 2320 w 12203"/>
                <a:gd name="connsiteY35" fmla="*/ 5465 h 10214"/>
                <a:gd name="connsiteX36" fmla="*/ 2320 w 12203"/>
                <a:gd name="connsiteY36" fmla="*/ 5257 h 10214"/>
                <a:gd name="connsiteX37" fmla="*/ 2338 w 12203"/>
                <a:gd name="connsiteY37" fmla="*/ 5257 h 10214"/>
                <a:gd name="connsiteX38" fmla="*/ 2338 w 12203"/>
                <a:gd name="connsiteY38" fmla="*/ 5093 h 10214"/>
                <a:gd name="connsiteX39" fmla="*/ 2362 w 12203"/>
                <a:gd name="connsiteY39" fmla="*/ 5093 h 10214"/>
                <a:gd name="connsiteX40" fmla="*/ 2362 w 12203"/>
                <a:gd name="connsiteY40" fmla="*/ 4885 h 10214"/>
                <a:gd name="connsiteX41" fmla="*/ 2393 w 12203"/>
                <a:gd name="connsiteY41" fmla="*/ 4885 h 10214"/>
                <a:gd name="connsiteX42" fmla="*/ 2393 w 12203"/>
                <a:gd name="connsiteY42" fmla="*/ 4824 h 10214"/>
                <a:gd name="connsiteX43" fmla="*/ 2690 w 12203"/>
                <a:gd name="connsiteY43" fmla="*/ 4824 h 10214"/>
                <a:gd name="connsiteX44" fmla="*/ 2690 w 12203"/>
                <a:gd name="connsiteY44" fmla="*/ 4720 h 10214"/>
                <a:gd name="connsiteX45" fmla="*/ 2750 w 12203"/>
                <a:gd name="connsiteY45" fmla="*/ 4720 h 10214"/>
                <a:gd name="connsiteX46" fmla="*/ 2750 w 12203"/>
                <a:gd name="connsiteY46" fmla="*/ 4616 h 10214"/>
                <a:gd name="connsiteX47" fmla="*/ 2782 w 12203"/>
                <a:gd name="connsiteY47" fmla="*/ 4616 h 10214"/>
                <a:gd name="connsiteX48" fmla="*/ 2782 w 12203"/>
                <a:gd name="connsiteY48" fmla="*/ 4521 h 10214"/>
                <a:gd name="connsiteX49" fmla="*/ 2808 w 12203"/>
                <a:gd name="connsiteY49" fmla="*/ 4521 h 10214"/>
                <a:gd name="connsiteX50" fmla="*/ 2808 w 12203"/>
                <a:gd name="connsiteY50" fmla="*/ 4391 h 10214"/>
                <a:gd name="connsiteX51" fmla="*/ 2881 w 12203"/>
                <a:gd name="connsiteY51" fmla="*/ 4391 h 10214"/>
                <a:gd name="connsiteX52" fmla="*/ 2881 w 12203"/>
                <a:gd name="connsiteY52" fmla="*/ 4252 h 10214"/>
                <a:gd name="connsiteX53" fmla="*/ 3152 w 12203"/>
                <a:gd name="connsiteY53" fmla="*/ 4252 h 10214"/>
                <a:gd name="connsiteX54" fmla="*/ 3152 w 12203"/>
                <a:gd name="connsiteY54" fmla="*/ 4165 h 10214"/>
                <a:gd name="connsiteX55" fmla="*/ 3233 w 12203"/>
                <a:gd name="connsiteY55" fmla="*/ 4165 h 10214"/>
                <a:gd name="connsiteX56" fmla="*/ 3233 w 12203"/>
                <a:gd name="connsiteY56" fmla="*/ 4105 h 10214"/>
                <a:gd name="connsiteX57" fmla="*/ 3256 w 12203"/>
                <a:gd name="connsiteY57" fmla="*/ 4105 h 10214"/>
                <a:gd name="connsiteX58" fmla="*/ 3256 w 12203"/>
                <a:gd name="connsiteY58" fmla="*/ 3923 h 10214"/>
                <a:gd name="connsiteX59" fmla="*/ 3332 w 12203"/>
                <a:gd name="connsiteY59" fmla="*/ 3923 h 10214"/>
                <a:gd name="connsiteX60" fmla="*/ 3332 w 12203"/>
                <a:gd name="connsiteY60" fmla="*/ 3836 h 10214"/>
                <a:gd name="connsiteX61" fmla="*/ 3621 w 12203"/>
                <a:gd name="connsiteY61" fmla="*/ 3836 h 10214"/>
                <a:gd name="connsiteX62" fmla="*/ 3621 w 12203"/>
                <a:gd name="connsiteY62" fmla="*/ 3776 h 10214"/>
                <a:gd name="connsiteX63" fmla="*/ 3644 w 12203"/>
                <a:gd name="connsiteY63" fmla="*/ 3776 h 10214"/>
                <a:gd name="connsiteX64" fmla="*/ 3644 w 12203"/>
                <a:gd name="connsiteY64" fmla="*/ 3698 h 10214"/>
                <a:gd name="connsiteX65" fmla="*/ 3689 w 12203"/>
                <a:gd name="connsiteY65" fmla="*/ 3698 h 10214"/>
                <a:gd name="connsiteX66" fmla="*/ 3689 w 12203"/>
                <a:gd name="connsiteY66" fmla="*/ 3238 h 10214"/>
                <a:gd name="connsiteX67" fmla="*/ 3720 w 12203"/>
                <a:gd name="connsiteY67" fmla="*/ 3238 h 10214"/>
                <a:gd name="connsiteX68" fmla="*/ 3720 w 12203"/>
                <a:gd name="connsiteY68" fmla="*/ 3100 h 10214"/>
                <a:gd name="connsiteX69" fmla="*/ 3757 w 12203"/>
                <a:gd name="connsiteY69" fmla="*/ 3100 h 10214"/>
                <a:gd name="connsiteX70" fmla="*/ 3757 w 12203"/>
                <a:gd name="connsiteY70" fmla="*/ 2952 h 10214"/>
                <a:gd name="connsiteX71" fmla="*/ 4077 w 12203"/>
                <a:gd name="connsiteY71" fmla="*/ 2952 h 10214"/>
                <a:gd name="connsiteX72" fmla="*/ 4077 w 12203"/>
                <a:gd name="connsiteY72" fmla="*/ 2892 h 10214"/>
                <a:gd name="connsiteX73" fmla="*/ 4121 w 12203"/>
                <a:gd name="connsiteY73" fmla="*/ 2892 h 10214"/>
                <a:gd name="connsiteX74" fmla="*/ 4121 w 12203"/>
                <a:gd name="connsiteY74" fmla="*/ 2788 h 10214"/>
                <a:gd name="connsiteX75" fmla="*/ 4150 w 12203"/>
                <a:gd name="connsiteY75" fmla="*/ 2788 h 10214"/>
                <a:gd name="connsiteX76" fmla="*/ 4150 w 12203"/>
                <a:gd name="connsiteY76" fmla="*/ 2666 h 10214"/>
                <a:gd name="connsiteX77" fmla="*/ 4181 w 12203"/>
                <a:gd name="connsiteY77" fmla="*/ 2666 h 10214"/>
                <a:gd name="connsiteX78" fmla="*/ 4181 w 12203"/>
                <a:gd name="connsiteY78" fmla="*/ 2580 h 10214"/>
                <a:gd name="connsiteX79" fmla="*/ 4213 w 12203"/>
                <a:gd name="connsiteY79" fmla="*/ 2580 h 10214"/>
                <a:gd name="connsiteX80" fmla="*/ 4213 w 12203"/>
                <a:gd name="connsiteY80" fmla="*/ 2502 h 10214"/>
                <a:gd name="connsiteX81" fmla="*/ 4330 w 12203"/>
                <a:gd name="connsiteY81" fmla="*/ 2502 h 10214"/>
                <a:gd name="connsiteX82" fmla="*/ 4330 w 12203"/>
                <a:gd name="connsiteY82" fmla="*/ 2441 h 10214"/>
                <a:gd name="connsiteX83" fmla="*/ 4559 w 12203"/>
                <a:gd name="connsiteY83" fmla="*/ 2441 h 10214"/>
                <a:gd name="connsiteX84" fmla="*/ 4559 w 12203"/>
                <a:gd name="connsiteY84" fmla="*/ 2337 h 10214"/>
                <a:gd name="connsiteX85" fmla="*/ 4619 w 12203"/>
                <a:gd name="connsiteY85" fmla="*/ 2337 h 10214"/>
                <a:gd name="connsiteX86" fmla="*/ 4619 w 12203"/>
                <a:gd name="connsiteY86" fmla="*/ 2190 h 10214"/>
                <a:gd name="connsiteX87" fmla="*/ 4651 w 12203"/>
                <a:gd name="connsiteY87" fmla="*/ 2190 h 10214"/>
                <a:gd name="connsiteX88" fmla="*/ 4651 w 12203"/>
                <a:gd name="connsiteY88" fmla="*/ 2054 h 10214"/>
                <a:gd name="connsiteX89" fmla="*/ 5033 w 12203"/>
                <a:gd name="connsiteY89" fmla="*/ 2076 h 10214"/>
                <a:gd name="connsiteX90" fmla="*/ 5037 w 12203"/>
                <a:gd name="connsiteY90" fmla="*/ 1888 h 10214"/>
                <a:gd name="connsiteX91" fmla="*/ 5274 w 12203"/>
                <a:gd name="connsiteY91" fmla="*/ 1877 h 10214"/>
                <a:gd name="connsiteX92" fmla="*/ 5282 w 12203"/>
                <a:gd name="connsiteY92" fmla="*/ 1750 h 10214"/>
                <a:gd name="connsiteX93" fmla="*/ 5554 w 12203"/>
                <a:gd name="connsiteY93" fmla="*/ 1750 h 10214"/>
                <a:gd name="connsiteX94" fmla="*/ 5567 w 12203"/>
                <a:gd name="connsiteY94" fmla="*/ 1635 h 10214"/>
                <a:gd name="connsiteX95" fmla="*/ 5627 w 12203"/>
                <a:gd name="connsiteY95" fmla="*/ 1590 h 10214"/>
                <a:gd name="connsiteX96" fmla="*/ 5610 w 12203"/>
                <a:gd name="connsiteY96" fmla="*/ 1506 h 10214"/>
                <a:gd name="connsiteX97" fmla="*/ 6054 w 12203"/>
                <a:gd name="connsiteY97" fmla="*/ 1529 h 10214"/>
                <a:gd name="connsiteX98" fmla="*/ 6057 w 12203"/>
                <a:gd name="connsiteY98" fmla="*/ 1349 h 10214"/>
                <a:gd name="connsiteX99" fmla="*/ 6443 w 12203"/>
                <a:gd name="connsiteY99" fmla="*/ 1353 h 10214"/>
                <a:gd name="connsiteX100" fmla="*/ 6452 w 12203"/>
                <a:gd name="connsiteY100" fmla="*/ 1202 h 10214"/>
                <a:gd name="connsiteX101" fmla="*/ 6452 w 12203"/>
                <a:gd name="connsiteY101" fmla="*/ 1167 h 10214"/>
                <a:gd name="connsiteX102" fmla="*/ 7439 w 12203"/>
                <a:gd name="connsiteY102" fmla="*/ 1178 h 10214"/>
                <a:gd name="connsiteX103" fmla="*/ 7447 w 12203"/>
                <a:gd name="connsiteY103" fmla="*/ 1063 h 10214"/>
                <a:gd name="connsiteX104" fmla="*/ 7445 w 12203"/>
                <a:gd name="connsiteY104" fmla="*/ 1063 h 10214"/>
                <a:gd name="connsiteX105" fmla="*/ 7445 w 12203"/>
                <a:gd name="connsiteY105" fmla="*/ 977 h 10214"/>
                <a:gd name="connsiteX106" fmla="*/ 7902 w 12203"/>
                <a:gd name="connsiteY106" fmla="*/ 977 h 10214"/>
                <a:gd name="connsiteX107" fmla="*/ 7911 w 12203"/>
                <a:gd name="connsiteY107" fmla="*/ 836 h 10214"/>
                <a:gd name="connsiteX108" fmla="*/ 8025 w 12203"/>
                <a:gd name="connsiteY108" fmla="*/ 830 h 10214"/>
                <a:gd name="connsiteX109" fmla="*/ 8019 w 12203"/>
                <a:gd name="connsiteY109" fmla="*/ 707 h 10214"/>
                <a:gd name="connsiteX110" fmla="*/ 8387 w 12203"/>
                <a:gd name="connsiteY110" fmla="*/ 754 h 10214"/>
                <a:gd name="connsiteX111" fmla="*/ 8445 w 12203"/>
                <a:gd name="connsiteY111" fmla="*/ 697 h 10214"/>
                <a:gd name="connsiteX112" fmla="*/ 8509 w 12203"/>
                <a:gd name="connsiteY112" fmla="*/ 599 h 10214"/>
                <a:gd name="connsiteX113" fmla="*/ 8805 w 12203"/>
                <a:gd name="connsiteY113" fmla="*/ 621 h 10214"/>
                <a:gd name="connsiteX114" fmla="*/ 8686 w 12203"/>
                <a:gd name="connsiteY114" fmla="*/ 439 h 10214"/>
                <a:gd name="connsiteX115" fmla="*/ 8717 w 12203"/>
                <a:gd name="connsiteY115" fmla="*/ 439 h 10214"/>
                <a:gd name="connsiteX116" fmla="*/ 8717 w 12203"/>
                <a:gd name="connsiteY116" fmla="*/ 379 h 10214"/>
                <a:gd name="connsiteX117" fmla="*/ 9184 w 12203"/>
                <a:gd name="connsiteY117" fmla="*/ 379 h 10214"/>
                <a:gd name="connsiteX118" fmla="*/ 9184 w 12203"/>
                <a:gd name="connsiteY118" fmla="*/ 275 h 10214"/>
                <a:gd name="connsiteX119" fmla="*/ 9486 w 12203"/>
                <a:gd name="connsiteY119" fmla="*/ 275 h 10214"/>
                <a:gd name="connsiteX120" fmla="*/ 9486 w 12203"/>
                <a:gd name="connsiteY120" fmla="*/ 214 h 10214"/>
                <a:gd name="connsiteX121" fmla="*/ 10306 w 12203"/>
                <a:gd name="connsiteY121" fmla="*/ 390 h 10214"/>
                <a:gd name="connsiteX122" fmla="*/ 10311 w 12203"/>
                <a:gd name="connsiteY122" fmla="*/ 244 h 10214"/>
                <a:gd name="connsiteX123" fmla="*/ 11423 w 12203"/>
                <a:gd name="connsiteY123" fmla="*/ 277 h 10214"/>
                <a:gd name="connsiteX124" fmla="*/ 11428 w 12203"/>
                <a:gd name="connsiteY124" fmla="*/ 188 h 10214"/>
                <a:gd name="connsiteX125" fmla="*/ 12203 w 12203"/>
                <a:gd name="connsiteY125" fmla="*/ 187 h 10214"/>
                <a:gd name="connsiteX126" fmla="*/ 12197 w 12203"/>
                <a:gd name="connsiteY126" fmla="*/ 0 h 10214"/>
                <a:gd name="connsiteX0" fmla="*/ 0 w 12203"/>
                <a:gd name="connsiteY0" fmla="*/ 10214 h 10214"/>
                <a:gd name="connsiteX1" fmla="*/ 451 w 12203"/>
                <a:gd name="connsiteY1" fmla="*/ 10214 h 10214"/>
                <a:gd name="connsiteX2" fmla="*/ 451 w 12203"/>
                <a:gd name="connsiteY2" fmla="*/ 10093 h 10214"/>
                <a:gd name="connsiteX3" fmla="*/ 912 w 12203"/>
                <a:gd name="connsiteY3" fmla="*/ 10093 h 10214"/>
                <a:gd name="connsiteX4" fmla="*/ 912 w 12203"/>
                <a:gd name="connsiteY4" fmla="*/ 9616 h 10214"/>
                <a:gd name="connsiteX5" fmla="*/ 925 w 12203"/>
                <a:gd name="connsiteY5" fmla="*/ 9616 h 10214"/>
                <a:gd name="connsiteX6" fmla="*/ 925 w 12203"/>
                <a:gd name="connsiteY6" fmla="*/ 8715 h 10214"/>
                <a:gd name="connsiteX7" fmla="*/ 949 w 12203"/>
                <a:gd name="connsiteY7" fmla="*/ 8715 h 10214"/>
                <a:gd name="connsiteX8" fmla="*/ 949 w 12203"/>
                <a:gd name="connsiteY8" fmla="*/ 8386 h 10214"/>
                <a:gd name="connsiteX9" fmla="*/ 998 w 12203"/>
                <a:gd name="connsiteY9" fmla="*/ 8386 h 10214"/>
                <a:gd name="connsiteX10" fmla="*/ 998 w 12203"/>
                <a:gd name="connsiteY10" fmla="*/ 8221 h 10214"/>
                <a:gd name="connsiteX11" fmla="*/ 1228 w 12203"/>
                <a:gd name="connsiteY11" fmla="*/ 8221 h 10214"/>
                <a:gd name="connsiteX12" fmla="*/ 1228 w 12203"/>
                <a:gd name="connsiteY12" fmla="*/ 8134 h 10214"/>
                <a:gd name="connsiteX13" fmla="*/ 1356 w 12203"/>
                <a:gd name="connsiteY13" fmla="*/ 8134 h 10214"/>
                <a:gd name="connsiteX14" fmla="*/ 1356 w 12203"/>
                <a:gd name="connsiteY14" fmla="*/ 7684 h 10214"/>
                <a:gd name="connsiteX15" fmla="*/ 1405 w 12203"/>
                <a:gd name="connsiteY15" fmla="*/ 7684 h 10214"/>
                <a:gd name="connsiteX16" fmla="*/ 1405 w 12203"/>
                <a:gd name="connsiteY16" fmla="*/ 7008 h 10214"/>
                <a:gd name="connsiteX17" fmla="*/ 1431 w 12203"/>
                <a:gd name="connsiteY17" fmla="*/ 7008 h 10214"/>
                <a:gd name="connsiteX18" fmla="*/ 1431 w 12203"/>
                <a:gd name="connsiteY18" fmla="*/ 6904 h 10214"/>
                <a:gd name="connsiteX19" fmla="*/ 1788 w 12203"/>
                <a:gd name="connsiteY19" fmla="*/ 6904 h 10214"/>
                <a:gd name="connsiteX20" fmla="*/ 1788 w 12203"/>
                <a:gd name="connsiteY20" fmla="*/ 6618 h 10214"/>
                <a:gd name="connsiteX21" fmla="*/ 1838 w 12203"/>
                <a:gd name="connsiteY21" fmla="*/ 6618 h 10214"/>
                <a:gd name="connsiteX22" fmla="*/ 1838 w 12203"/>
                <a:gd name="connsiteY22" fmla="*/ 6306 h 10214"/>
                <a:gd name="connsiteX23" fmla="*/ 1874 w 12203"/>
                <a:gd name="connsiteY23" fmla="*/ 6306 h 10214"/>
                <a:gd name="connsiteX24" fmla="*/ 1874 w 12203"/>
                <a:gd name="connsiteY24" fmla="*/ 6081 h 10214"/>
                <a:gd name="connsiteX25" fmla="*/ 1900 w 12203"/>
                <a:gd name="connsiteY25" fmla="*/ 6081 h 10214"/>
                <a:gd name="connsiteX26" fmla="*/ 1900 w 12203"/>
                <a:gd name="connsiteY26" fmla="*/ 5873 h 10214"/>
                <a:gd name="connsiteX27" fmla="*/ 1937 w 12203"/>
                <a:gd name="connsiteY27" fmla="*/ 5873 h 10214"/>
                <a:gd name="connsiteX28" fmla="*/ 1937 w 12203"/>
                <a:gd name="connsiteY28" fmla="*/ 5829 h 10214"/>
                <a:gd name="connsiteX29" fmla="*/ 2028 w 12203"/>
                <a:gd name="connsiteY29" fmla="*/ 5829 h 10214"/>
                <a:gd name="connsiteX30" fmla="*/ 2028 w 12203"/>
                <a:gd name="connsiteY30" fmla="*/ 5751 h 10214"/>
                <a:gd name="connsiteX31" fmla="*/ 2271 w 12203"/>
                <a:gd name="connsiteY31" fmla="*/ 5751 h 10214"/>
                <a:gd name="connsiteX32" fmla="*/ 2271 w 12203"/>
                <a:gd name="connsiteY32" fmla="*/ 5604 h 10214"/>
                <a:gd name="connsiteX33" fmla="*/ 2294 w 12203"/>
                <a:gd name="connsiteY33" fmla="*/ 5604 h 10214"/>
                <a:gd name="connsiteX34" fmla="*/ 2294 w 12203"/>
                <a:gd name="connsiteY34" fmla="*/ 5465 h 10214"/>
                <a:gd name="connsiteX35" fmla="*/ 2320 w 12203"/>
                <a:gd name="connsiteY35" fmla="*/ 5465 h 10214"/>
                <a:gd name="connsiteX36" fmla="*/ 2320 w 12203"/>
                <a:gd name="connsiteY36" fmla="*/ 5257 h 10214"/>
                <a:gd name="connsiteX37" fmla="*/ 2338 w 12203"/>
                <a:gd name="connsiteY37" fmla="*/ 5257 h 10214"/>
                <a:gd name="connsiteX38" fmla="*/ 2338 w 12203"/>
                <a:gd name="connsiteY38" fmla="*/ 5093 h 10214"/>
                <a:gd name="connsiteX39" fmla="*/ 2362 w 12203"/>
                <a:gd name="connsiteY39" fmla="*/ 5093 h 10214"/>
                <a:gd name="connsiteX40" fmla="*/ 2362 w 12203"/>
                <a:gd name="connsiteY40" fmla="*/ 4885 h 10214"/>
                <a:gd name="connsiteX41" fmla="*/ 2393 w 12203"/>
                <a:gd name="connsiteY41" fmla="*/ 4885 h 10214"/>
                <a:gd name="connsiteX42" fmla="*/ 2393 w 12203"/>
                <a:gd name="connsiteY42" fmla="*/ 4824 h 10214"/>
                <a:gd name="connsiteX43" fmla="*/ 2690 w 12203"/>
                <a:gd name="connsiteY43" fmla="*/ 4824 h 10214"/>
                <a:gd name="connsiteX44" fmla="*/ 2690 w 12203"/>
                <a:gd name="connsiteY44" fmla="*/ 4720 h 10214"/>
                <a:gd name="connsiteX45" fmla="*/ 2750 w 12203"/>
                <a:gd name="connsiteY45" fmla="*/ 4720 h 10214"/>
                <a:gd name="connsiteX46" fmla="*/ 2750 w 12203"/>
                <a:gd name="connsiteY46" fmla="*/ 4616 h 10214"/>
                <a:gd name="connsiteX47" fmla="*/ 2782 w 12203"/>
                <a:gd name="connsiteY47" fmla="*/ 4616 h 10214"/>
                <a:gd name="connsiteX48" fmla="*/ 2782 w 12203"/>
                <a:gd name="connsiteY48" fmla="*/ 4521 h 10214"/>
                <a:gd name="connsiteX49" fmla="*/ 2808 w 12203"/>
                <a:gd name="connsiteY49" fmla="*/ 4521 h 10214"/>
                <a:gd name="connsiteX50" fmla="*/ 2808 w 12203"/>
                <a:gd name="connsiteY50" fmla="*/ 4391 h 10214"/>
                <a:gd name="connsiteX51" fmla="*/ 2881 w 12203"/>
                <a:gd name="connsiteY51" fmla="*/ 4391 h 10214"/>
                <a:gd name="connsiteX52" fmla="*/ 2881 w 12203"/>
                <a:gd name="connsiteY52" fmla="*/ 4252 h 10214"/>
                <a:gd name="connsiteX53" fmla="*/ 3152 w 12203"/>
                <a:gd name="connsiteY53" fmla="*/ 4252 h 10214"/>
                <a:gd name="connsiteX54" fmla="*/ 3152 w 12203"/>
                <a:gd name="connsiteY54" fmla="*/ 4165 h 10214"/>
                <a:gd name="connsiteX55" fmla="*/ 3233 w 12203"/>
                <a:gd name="connsiteY55" fmla="*/ 4165 h 10214"/>
                <a:gd name="connsiteX56" fmla="*/ 3233 w 12203"/>
                <a:gd name="connsiteY56" fmla="*/ 4105 h 10214"/>
                <a:gd name="connsiteX57" fmla="*/ 3256 w 12203"/>
                <a:gd name="connsiteY57" fmla="*/ 4105 h 10214"/>
                <a:gd name="connsiteX58" fmla="*/ 3256 w 12203"/>
                <a:gd name="connsiteY58" fmla="*/ 3923 h 10214"/>
                <a:gd name="connsiteX59" fmla="*/ 3332 w 12203"/>
                <a:gd name="connsiteY59" fmla="*/ 3923 h 10214"/>
                <a:gd name="connsiteX60" fmla="*/ 3332 w 12203"/>
                <a:gd name="connsiteY60" fmla="*/ 3836 h 10214"/>
                <a:gd name="connsiteX61" fmla="*/ 3621 w 12203"/>
                <a:gd name="connsiteY61" fmla="*/ 3836 h 10214"/>
                <a:gd name="connsiteX62" fmla="*/ 3621 w 12203"/>
                <a:gd name="connsiteY62" fmla="*/ 3776 h 10214"/>
                <a:gd name="connsiteX63" fmla="*/ 3644 w 12203"/>
                <a:gd name="connsiteY63" fmla="*/ 3776 h 10214"/>
                <a:gd name="connsiteX64" fmla="*/ 3644 w 12203"/>
                <a:gd name="connsiteY64" fmla="*/ 3698 h 10214"/>
                <a:gd name="connsiteX65" fmla="*/ 3689 w 12203"/>
                <a:gd name="connsiteY65" fmla="*/ 3698 h 10214"/>
                <a:gd name="connsiteX66" fmla="*/ 3689 w 12203"/>
                <a:gd name="connsiteY66" fmla="*/ 3238 h 10214"/>
                <a:gd name="connsiteX67" fmla="*/ 3720 w 12203"/>
                <a:gd name="connsiteY67" fmla="*/ 3238 h 10214"/>
                <a:gd name="connsiteX68" fmla="*/ 3720 w 12203"/>
                <a:gd name="connsiteY68" fmla="*/ 3100 h 10214"/>
                <a:gd name="connsiteX69" fmla="*/ 3757 w 12203"/>
                <a:gd name="connsiteY69" fmla="*/ 3100 h 10214"/>
                <a:gd name="connsiteX70" fmla="*/ 3757 w 12203"/>
                <a:gd name="connsiteY70" fmla="*/ 2952 h 10214"/>
                <a:gd name="connsiteX71" fmla="*/ 4077 w 12203"/>
                <a:gd name="connsiteY71" fmla="*/ 2952 h 10214"/>
                <a:gd name="connsiteX72" fmla="*/ 4077 w 12203"/>
                <a:gd name="connsiteY72" fmla="*/ 2892 h 10214"/>
                <a:gd name="connsiteX73" fmla="*/ 4121 w 12203"/>
                <a:gd name="connsiteY73" fmla="*/ 2892 h 10214"/>
                <a:gd name="connsiteX74" fmla="*/ 4121 w 12203"/>
                <a:gd name="connsiteY74" fmla="*/ 2788 h 10214"/>
                <a:gd name="connsiteX75" fmla="*/ 4150 w 12203"/>
                <a:gd name="connsiteY75" fmla="*/ 2788 h 10214"/>
                <a:gd name="connsiteX76" fmla="*/ 4150 w 12203"/>
                <a:gd name="connsiteY76" fmla="*/ 2666 h 10214"/>
                <a:gd name="connsiteX77" fmla="*/ 4181 w 12203"/>
                <a:gd name="connsiteY77" fmla="*/ 2666 h 10214"/>
                <a:gd name="connsiteX78" fmla="*/ 4181 w 12203"/>
                <a:gd name="connsiteY78" fmla="*/ 2580 h 10214"/>
                <a:gd name="connsiteX79" fmla="*/ 4213 w 12203"/>
                <a:gd name="connsiteY79" fmla="*/ 2580 h 10214"/>
                <a:gd name="connsiteX80" fmla="*/ 4213 w 12203"/>
                <a:gd name="connsiteY80" fmla="*/ 2502 h 10214"/>
                <a:gd name="connsiteX81" fmla="*/ 4330 w 12203"/>
                <a:gd name="connsiteY81" fmla="*/ 2502 h 10214"/>
                <a:gd name="connsiteX82" fmla="*/ 4330 w 12203"/>
                <a:gd name="connsiteY82" fmla="*/ 2441 h 10214"/>
                <a:gd name="connsiteX83" fmla="*/ 4559 w 12203"/>
                <a:gd name="connsiteY83" fmla="*/ 2441 h 10214"/>
                <a:gd name="connsiteX84" fmla="*/ 4559 w 12203"/>
                <a:gd name="connsiteY84" fmla="*/ 2337 h 10214"/>
                <a:gd name="connsiteX85" fmla="*/ 4619 w 12203"/>
                <a:gd name="connsiteY85" fmla="*/ 2337 h 10214"/>
                <a:gd name="connsiteX86" fmla="*/ 4619 w 12203"/>
                <a:gd name="connsiteY86" fmla="*/ 2190 h 10214"/>
                <a:gd name="connsiteX87" fmla="*/ 4651 w 12203"/>
                <a:gd name="connsiteY87" fmla="*/ 2190 h 10214"/>
                <a:gd name="connsiteX88" fmla="*/ 4651 w 12203"/>
                <a:gd name="connsiteY88" fmla="*/ 2054 h 10214"/>
                <a:gd name="connsiteX89" fmla="*/ 5033 w 12203"/>
                <a:gd name="connsiteY89" fmla="*/ 2076 h 10214"/>
                <a:gd name="connsiteX90" fmla="*/ 5037 w 12203"/>
                <a:gd name="connsiteY90" fmla="*/ 1888 h 10214"/>
                <a:gd name="connsiteX91" fmla="*/ 5274 w 12203"/>
                <a:gd name="connsiteY91" fmla="*/ 1877 h 10214"/>
                <a:gd name="connsiteX92" fmla="*/ 5282 w 12203"/>
                <a:gd name="connsiteY92" fmla="*/ 1750 h 10214"/>
                <a:gd name="connsiteX93" fmla="*/ 5554 w 12203"/>
                <a:gd name="connsiteY93" fmla="*/ 1750 h 10214"/>
                <a:gd name="connsiteX94" fmla="*/ 5567 w 12203"/>
                <a:gd name="connsiteY94" fmla="*/ 1635 h 10214"/>
                <a:gd name="connsiteX95" fmla="*/ 5627 w 12203"/>
                <a:gd name="connsiteY95" fmla="*/ 1590 h 10214"/>
                <a:gd name="connsiteX96" fmla="*/ 5610 w 12203"/>
                <a:gd name="connsiteY96" fmla="*/ 1506 h 10214"/>
                <a:gd name="connsiteX97" fmla="*/ 6054 w 12203"/>
                <a:gd name="connsiteY97" fmla="*/ 1529 h 10214"/>
                <a:gd name="connsiteX98" fmla="*/ 6057 w 12203"/>
                <a:gd name="connsiteY98" fmla="*/ 1349 h 10214"/>
                <a:gd name="connsiteX99" fmla="*/ 6443 w 12203"/>
                <a:gd name="connsiteY99" fmla="*/ 1353 h 10214"/>
                <a:gd name="connsiteX100" fmla="*/ 6452 w 12203"/>
                <a:gd name="connsiteY100" fmla="*/ 1202 h 10214"/>
                <a:gd name="connsiteX101" fmla="*/ 6452 w 12203"/>
                <a:gd name="connsiteY101" fmla="*/ 1167 h 10214"/>
                <a:gd name="connsiteX102" fmla="*/ 7439 w 12203"/>
                <a:gd name="connsiteY102" fmla="*/ 1178 h 10214"/>
                <a:gd name="connsiteX103" fmla="*/ 7447 w 12203"/>
                <a:gd name="connsiteY103" fmla="*/ 1063 h 10214"/>
                <a:gd name="connsiteX104" fmla="*/ 7445 w 12203"/>
                <a:gd name="connsiteY104" fmla="*/ 1063 h 10214"/>
                <a:gd name="connsiteX105" fmla="*/ 7445 w 12203"/>
                <a:gd name="connsiteY105" fmla="*/ 977 h 10214"/>
                <a:gd name="connsiteX106" fmla="*/ 7902 w 12203"/>
                <a:gd name="connsiteY106" fmla="*/ 977 h 10214"/>
                <a:gd name="connsiteX107" fmla="*/ 7911 w 12203"/>
                <a:gd name="connsiteY107" fmla="*/ 836 h 10214"/>
                <a:gd name="connsiteX108" fmla="*/ 8025 w 12203"/>
                <a:gd name="connsiteY108" fmla="*/ 830 h 10214"/>
                <a:gd name="connsiteX109" fmla="*/ 8019 w 12203"/>
                <a:gd name="connsiteY109" fmla="*/ 707 h 10214"/>
                <a:gd name="connsiteX110" fmla="*/ 8387 w 12203"/>
                <a:gd name="connsiteY110" fmla="*/ 754 h 10214"/>
                <a:gd name="connsiteX111" fmla="*/ 8445 w 12203"/>
                <a:gd name="connsiteY111" fmla="*/ 697 h 10214"/>
                <a:gd name="connsiteX112" fmla="*/ 8509 w 12203"/>
                <a:gd name="connsiteY112" fmla="*/ 599 h 10214"/>
                <a:gd name="connsiteX113" fmla="*/ 8805 w 12203"/>
                <a:gd name="connsiteY113" fmla="*/ 621 h 10214"/>
                <a:gd name="connsiteX114" fmla="*/ 8838 w 12203"/>
                <a:gd name="connsiteY114" fmla="*/ 484 h 10214"/>
                <a:gd name="connsiteX115" fmla="*/ 8717 w 12203"/>
                <a:gd name="connsiteY115" fmla="*/ 439 h 10214"/>
                <a:gd name="connsiteX116" fmla="*/ 8717 w 12203"/>
                <a:gd name="connsiteY116" fmla="*/ 379 h 10214"/>
                <a:gd name="connsiteX117" fmla="*/ 9184 w 12203"/>
                <a:gd name="connsiteY117" fmla="*/ 379 h 10214"/>
                <a:gd name="connsiteX118" fmla="*/ 9184 w 12203"/>
                <a:gd name="connsiteY118" fmla="*/ 275 h 10214"/>
                <a:gd name="connsiteX119" fmla="*/ 9486 w 12203"/>
                <a:gd name="connsiteY119" fmla="*/ 275 h 10214"/>
                <a:gd name="connsiteX120" fmla="*/ 9486 w 12203"/>
                <a:gd name="connsiteY120" fmla="*/ 214 h 10214"/>
                <a:gd name="connsiteX121" fmla="*/ 10306 w 12203"/>
                <a:gd name="connsiteY121" fmla="*/ 390 h 10214"/>
                <a:gd name="connsiteX122" fmla="*/ 10311 w 12203"/>
                <a:gd name="connsiteY122" fmla="*/ 244 h 10214"/>
                <a:gd name="connsiteX123" fmla="*/ 11423 w 12203"/>
                <a:gd name="connsiteY123" fmla="*/ 277 h 10214"/>
                <a:gd name="connsiteX124" fmla="*/ 11428 w 12203"/>
                <a:gd name="connsiteY124" fmla="*/ 188 h 10214"/>
                <a:gd name="connsiteX125" fmla="*/ 12203 w 12203"/>
                <a:gd name="connsiteY125" fmla="*/ 187 h 10214"/>
                <a:gd name="connsiteX126" fmla="*/ 12197 w 12203"/>
                <a:gd name="connsiteY126" fmla="*/ 0 h 10214"/>
                <a:gd name="connsiteX0" fmla="*/ 0 w 12203"/>
                <a:gd name="connsiteY0" fmla="*/ 10214 h 10214"/>
                <a:gd name="connsiteX1" fmla="*/ 451 w 12203"/>
                <a:gd name="connsiteY1" fmla="*/ 10214 h 10214"/>
                <a:gd name="connsiteX2" fmla="*/ 451 w 12203"/>
                <a:gd name="connsiteY2" fmla="*/ 10093 h 10214"/>
                <a:gd name="connsiteX3" fmla="*/ 912 w 12203"/>
                <a:gd name="connsiteY3" fmla="*/ 10093 h 10214"/>
                <a:gd name="connsiteX4" fmla="*/ 912 w 12203"/>
                <a:gd name="connsiteY4" fmla="*/ 9616 h 10214"/>
                <a:gd name="connsiteX5" fmla="*/ 925 w 12203"/>
                <a:gd name="connsiteY5" fmla="*/ 9616 h 10214"/>
                <a:gd name="connsiteX6" fmla="*/ 925 w 12203"/>
                <a:gd name="connsiteY6" fmla="*/ 8715 h 10214"/>
                <a:gd name="connsiteX7" fmla="*/ 949 w 12203"/>
                <a:gd name="connsiteY7" fmla="*/ 8715 h 10214"/>
                <a:gd name="connsiteX8" fmla="*/ 949 w 12203"/>
                <a:gd name="connsiteY8" fmla="*/ 8386 h 10214"/>
                <a:gd name="connsiteX9" fmla="*/ 998 w 12203"/>
                <a:gd name="connsiteY9" fmla="*/ 8386 h 10214"/>
                <a:gd name="connsiteX10" fmla="*/ 998 w 12203"/>
                <a:gd name="connsiteY10" fmla="*/ 8221 h 10214"/>
                <a:gd name="connsiteX11" fmla="*/ 1228 w 12203"/>
                <a:gd name="connsiteY11" fmla="*/ 8221 h 10214"/>
                <a:gd name="connsiteX12" fmla="*/ 1228 w 12203"/>
                <a:gd name="connsiteY12" fmla="*/ 8134 h 10214"/>
                <a:gd name="connsiteX13" fmla="*/ 1356 w 12203"/>
                <a:gd name="connsiteY13" fmla="*/ 8134 h 10214"/>
                <a:gd name="connsiteX14" fmla="*/ 1356 w 12203"/>
                <a:gd name="connsiteY14" fmla="*/ 7684 h 10214"/>
                <a:gd name="connsiteX15" fmla="*/ 1405 w 12203"/>
                <a:gd name="connsiteY15" fmla="*/ 7684 h 10214"/>
                <a:gd name="connsiteX16" fmla="*/ 1405 w 12203"/>
                <a:gd name="connsiteY16" fmla="*/ 7008 h 10214"/>
                <a:gd name="connsiteX17" fmla="*/ 1431 w 12203"/>
                <a:gd name="connsiteY17" fmla="*/ 7008 h 10214"/>
                <a:gd name="connsiteX18" fmla="*/ 1431 w 12203"/>
                <a:gd name="connsiteY18" fmla="*/ 6904 h 10214"/>
                <a:gd name="connsiteX19" fmla="*/ 1788 w 12203"/>
                <a:gd name="connsiteY19" fmla="*/ 6904 h 10214"/>
                <a:gd name="connsiteX20" fmla="*/ 1788 w 12203"/>
                <a:gd name="connsiteY20" fmla="*/ 6618 h 10214"/>
                <a:gd name="connsiteX21" fmla="*/ 1838 w 12203"/>
                <a:gd name="connsiteY21" fmla="*/ 6618 h 10214"/>
                <a:gd name="connsiteX22" fmla="*/ 1838 w 12203"/>
                <a:gd name="connsiteY22" fmla="*/ 6306 h 10214"/>
                <a:gd name="connsiteX23" fmla="*/ 1874 w 12203"/>
                <a:gd name="connsiteY23" fmla="*/ 6306 h 10214"/>
                <a:gd name="connsiteX24" fmla="*/ 1874 w 12203"/>
                <a:gd name="connsiteY24" fmla="*/ 6081 h 10214"/>
                <a:gd name="connsiteX25" fmla="*/ 1900 w 12203"/>
                <a:gd name="connsiteY25" fmla="*/ 6081 h 10214"/>
                <a:gd name="connsiteX26" fmla="*/ 1900 w 12203"/>
                <a:gd name="connsiteY26" fmla="*/ 5873 h 10214"/>
                <a:gd name="connsiteX27" fmla="*/ 1937 w 12203"/>
                <a:gd name="connsiteY27" fmla="*/ 5873 h 10214"/>
                <a:gd name="connsiteX28" fmla="*/ 1937 w 12203"/>
                <a:gd name="connsiteY28" fmla="*/ 5829 h 10214"/>
                <a:gd name="connsiteX29" fmla="*/ 2028 w 12203"/>
                <a:gd name="connsiteY29" fmla="*/ 5829 h 10214"/>
                <a:gd name="connsiteX30" fmla="*/ 2028 w 12203"/>
                <a:gd name="connsiteY30" fmla="*/ 5751 h 10214"/>
                <a:gd name="connsiteX31" fmla="*/ 2271 w 12203"/>
                <a:gd name="connsiteY31" fmla="*/ 5751 h 10214"/>
                <a:gd name="connsiteX32" fmla="*/ 2271 w 12203"/>
                <a:gd name="connsiteY32" fmla="*/ 5604 h 10214"/>
                <a:gd name="connsiteX33" fmla="*/ 2294 w 12203"/>
                <a:gd name="connsiteY33" fmla="*/ 5604 h 10214"/>
                <a:gd name="connsiteX34" fmla="*/ 2294 w 12203"/>
                <a:gd name="connsiteY34" fmla="*/ 5465 h 10214"/>
                <a:gd name="connsiteX35" fmla="*/ 2320 w 12203"/>
                <a:gd name="connsiteY35" fmla="*/ 5465 h 10214"/>
                <a:gd name="connsiteX36" fmla="*/ 2320 w 12203"/>
                <a:gd name="connsiteY36" fmla="*/ 5257 h 10214"/>
                <a:gd name="connsiteX37" fmla="*/ 2338 w 12203"/>
                <a:gd name="connsiteY37" fmla="*/ 5257 h 10214"/>
                <a:gd name="connsiteX38" fmla="*/ 2338 w 12203"/>
                <a:gd name="connsiteY38" fmla="*/ 5093 h 10214"/>
                <a:gd name="connsiteX39" fmla="*/ 2362 w 12203"/>
                <a:gd name="connsiteY39" fmla="*/ 5093 h 10214"/>
                <a:gd name="connsiteX40" fmla="*/ 2362 w 12203"/>
                <a:gd name="connsiteY40" fmla="*/ 4885 h 10214"/>
                <a:gd name="connsiteX41" fmla="*/ 2393 w 12203"/>
                <a:gd name="connsiteY41" fmla="*/ 4885 h 10214"/>
                <a:gd name="connsiteX42" fmla="*/ 2393 w 12203"/>
                <a:gd name="connsiteY42" fmla="*/ 4824 h 10214"/>
                <a:gd name="connsiteX43" fmla="*/ 2690 w 12203"/>
                <a:gd name="connsiteY43" fmla="*/ 4824 h 10214"/>
                <a:gd name="connsiteX44" fmla="*/ 2690 w 12203"/>
                <a:gd name="connsiteY44" fmla="*/ 4720 h 10214"/>
                <a:gd name="connsiteX45" fmla="*/ 2750 w 12203"/>
                <a:gd name="connsiteY45" fmla="*/ 4720 h 10214"/>
                <a:gd name="connsiteX46" fmla="*/ 2750 w 12203"/>
                <a:gd name="connsiteY46" fmla="*/ 4616 h 10214"/>
                <a:gd name="connsiteX47" fmla="*/ 2782 w 12203"/>
                <a:gd name="connsiteY47" fmla="*/ 4616 h 10214"/>
                <a:gd name="connsiteX48" fmla="*/ 2782 w 12203"/>
                <a:gd name="connsiteY48" fmla="*/ 4521 h 10214"/>
                <a:gd name="connsiteX49" fmla="*/ 2808 w 12203"/>
                <a:gd name="connsiteY49" fmla="*/ 4521 h 10214"/>
                <a:gd name="connsiteX50" fmla="*/ 2808 w 12203"/>
                <a:gd name="connsiteY50" fmla="*/ 4391 h 10214"/>
                <a:gd name="connsiteX51" fmla="*/ 2881 w 12203"/>
                <a:gd name="connsiteY51" fmla="*/ 4391 h 10214"/>
                <a:gd name="connsiteX52" fmla="*/ 2881 w 12203"/>
                <a:gd name="connsiteY52" fmla="*/ 4252 h 10214"/>
                <a:gd name="connsiteX53" fmla="*/ 3152 w 12203"/>
                <a:gd name="connsiteY53" fmla="*/ 4252 h 10214"/>
                <a:gd name="connsiteX54" fmla="*/ 3152 w 12203"/>
                <a:gd name="connsiteY54" fmla="*/ 4165 h 10214"/>
                <a:gd name="connsiteX55" fmla="*/ 3233 w 12203"/>
                <a:gd name="connsiteY55" fmla="*/ 4165 h 10214"/>
                <a:gd name="connsiteX56" fmla="*/ 3233 w 12203"/>
                <a:gd name="connsiteY56" fmla="*/ 4105 h 10214"/>
                <a:gd name="connsiteX57" fmla="*/ 3256 w 12203"/>
                <a:gd name="connsiteY57" fmla="*/ 4105 h 10214"/>
                <a:gd name="connsiteX58" fmla="*/ 3256 w 12203"/>
                <a:gd name="connsiteY58" fmla="*/ 3923 h 10214"/>
                <a:gd name="connsiteX59" fmla="*/ 3332 w 12203"/>
                <a:gd name="connsiteY59" fmla="*/ 3923 h 10214"/>
                <a:gd name="connsiteX60" fmla="*/ 3332 w 12203"/>
                <a:gd name="connsiteY60" fmla="*/ 3836 h 10214"/>
                <a:gd name="connsiteX61" fmla="*/ 3621 w 12203"/>
                <a:gd name="connsiteY61" fmla="*/ 3836 h 10214"/>
                <a:gd name="connsiteX62" fmla="*/ 3621 w 12203"/>
                <a:gd name="connsiteY62" fmla="*/ 3776 h 10214"/>
                <a:gd name="connsiteX63" fmla="*/ 3644 w 12203"/>
                <a:gd name="connsiteY63" fmla="*/ 3776 h 10214"/>
                <a:gd name="connsiteX64" fmla="*/ 3644 w 12203"/>
                <a:gd name="connsiteY64" fmla="*/ 3698 h 10214"/>
                <a:gd name="connsiteX65" fmla="*/ 3689 w 12203"/>
                <a:gd name="connsiteY65" fmla="*/ 3698 h 10214"/>
                <a:gd name="connsiteX66" fmla="*/ 3689 w 12203"/>
                <a:gd name="connsiteY66" fmla="*/ 3238 h 10214"/>
                <a:gd name="connsiteX67" fmla="*/ 3720 w 12203"/>
                <a:gd name="connsiteY67" fmla="*/ 3238 h 10214"/>
                <a:gd name="connsiteX68" fmla="*/ 3720 w 12203"/>
                <a:gd name="connsiteY68" fmla="*/ 3100 h 10214"/>
                <a:gd name="connsiteX69" fmla="*/ 3757 w 12203"/>
                <a:gd name="connsiteY69" fmla="*/ 3100 h 10214"/>
                <a:gd name="connsiteX70" fmla="*/ 3757 w 12203"/>
                <a:gd name="connsiteY70" fmla="*/ 2952 h 10214"/>
                <a:gd name="connsiteX71" fmla="*/ 4077 w 12203"/>
                <a:gd name="connsiteY71" fmla="*/ 2952 h 10214"/>
                <a:gd name="connsiteX72" fmla="*/ 4077 w 12203"/>
                <a:gd name="connsiteY72" fmla="*/ 2892 h 10214"/>
                <a:gd name="connsiteX73" fmla="*/ 4121 w 12203"/>
                <a:gd name="connsiteY73" fmla="*/ 2892 h 10214"/>
                <a:gd name="connsiteX74" fmla="*/ 4121 w 12203"/>
                <a:gd name="connsiteY74" fmla="*/ 2788 h 10214"/>
                <a:gd name="connsiteX75" fmla="*/ 4150 w 12203"/>
                <a:gd name="connsiteY75" fmla="*/ 2788 h 10214"/>
                <a:gd name="connsiteX76" fmla="*/ 4150 w 12203"/>
                <a:gd name="connsiteY76" fmla="*/ 2666 h 10214"/>
                <a:gd name="connsiteX77" fmla="*/ 4181 w 12203"/>
                <a:gd name="connsiteY77" fmla="*/ 2666 h 10214"/>
                <a:gd name="connsiteX78" fmla="*/ 4181 w 12203"/>
                <a:gd name="connsiteY78" fmla="*/ 2580 h 10214"/>
                <a:gd name="connsiteX79" fmla="*/ 4213 w 12203"/>
                <a:gd name="connsiteY79" fmla="*/ 2580 h 10214"/>
                <a:gd name="connsiteX80" fmla="*/ 4213 w 12203"/>
                <a:gd name="connsiteY80" fmla="*/ 2502 h 10214"/>
                <a:gd name="connsiteX81" fmla="*/ 4330 w 12203"/>
                <a:gd name="connsiteY81" fmla="*/ 2502 h 10214"/>
                <a:gd name="connsiteX82" fmla="*/ 4330 w 12203"/>
                <a:gd name="connsiteY82" fmla="*/ 2441 h 10214"/>
                <a:gd name="connsiteX83" fmla="*/ 4559 w 12203"/>
                <a:gd name="connsiteY83" fmla="*/ 2441 h 10214"/>
                <a:gd name="connsiteX84" fmla="*/ 4559 w 12203"/>
                <a:gd name="connsiteY84" fmla="*/ 2337 h 10214"/>
                <a:gd name="connsiteX85" fmla="*/ 4619 w 12203"/>
                <a:gd name="connsiteY85" fmla="*/ 2337 h 10214"/>
                <a:gd name="connsiteX86" fmla="*/ 4619 w 12203"/>
                <a:gd name="connsiteY86" fmla="*/ 2190 h 10214"/>
                <a:gd name="connsiteX87" fmla="*/ 4651 w 12203"/>
                <a:gd name="connsiteY87" fmla="*/ 2190 h 10214"/>
                <a:gd name="connsiteX88" fmla="*/ 4651 w 12203"/>
                <a:gd name="connsiteY88" fmla="*/ 2054 h 10214"/>
                <a:gd name="connsiteX89" fmla="*/ 5033 w 12203"/>
                <a:gd name="connsiteY89" fmla="*/ 2076 h 10214"/>
                <a:gd name="connsiteX90" fmla="*/ 5037 w 12203"/>
                <a:gd name="connsiteY90" fmla="*/ 1888 h 10214"/>
                <a:gd name="connsiteX91" fmla="*/ 5274 w 12203"/>
                <a:gd name="connsiteY91" fmla="*/ 1877 h 10214"/>
                <a:gd name="connsiteX92" fmla="*/ 5282 w 12203"/>
                <a:gd name="connsiteY92" fmla="*/ 1750 h 10214"/>
                <a:gd name="connsiteX93" fmla="*/ 5554 w 12203"/>
                <a:gd name="connsiteY93" fmla="*/ 1750 h 10214"/>
                <a:gd name="connsiteX94" fmla="*/ 5567 w 12203"/>
                <a:gd name="connsiteY94" fmla="*/ 1635 h 10214"/>
                <a:gd name="connsiteX95" fmla="*/ 5627 w 12203"/>
                <a:gd name="connsiteY95" fmla="*/ 1590 h 10214"/>
                <a:gd name="connsiteX96" fmla="*/ 5610 w 12203"/>
                <a:gd name="connsiteY96" fmla="*/ 1506 h 10214"/>
                <a:gd name="connsiteX97" fmla="*/ 6054 w 12203"/>
                <a:gd name="connsiteY97" fmla="*/ 1529 h 10214"/>
                <a:gd name="connsiteX98" fmla="*/ 6057 w 12203"/>
                <a:gd name="connsiteY98" fmla="*/ 1349 h 10214"/>
                <a:gd name="connsiteX99" fmla="*/ 6443 w 12203"/>
                <a:gd name="connsiteY99" fmla="*/ 1353 h 10214"/>
                <a:gd name="connsiteX100" fmla="*/ 6452 w 12203"/>
                <a:gd name="connsiteY100" fmla="*/ 1202 h 10214"/>
                <a:gd name="connsiteX101" fmla="*/ 6452 w 12203"/>
                <a:gd name="connsiteY101" fmla="*/ 1167 h 10214"/>
                <a:gd name="connsiteX102" fmla="*/ 7439 w 12203"/>
                <a:gd name="connsiteY102" fmla="*/ 1178 h 10214"/>
                <a:gd name="connsiteX103" fmla="*/ 7447 w 12203"/>
                <a:gd name="connsiteY103" fmla="*/ 1063 h 10214"/>
                <a:gd name="connsiteX104" fmla="*/ 7445 w 12203"/>
                <a:gd name="connsiteY104" fmla="*/ 1063 h 10214"/>
                <a:gd name="connsiteX105" fmla="*/ 7445 w 12203"/>
                <a:gd name="connsiteY105" fmla="*/ 977 h 10214"/>
                <a:gd name="connsiteX106" fmla="*/ 7902 w 12203"/>
                <a:gd name="connsiteY106" fmla="*/ 977 h 10214"/>
                <a:gd name="connsiteX107" fmla="*/ 7911 w 12203"/>
                <a:gd name="connsiteY107" fmla="*/ 836 h 10214"/>
                <a:gd name="connsiteX108" fmla="*/ 8025 w 12203"/>
                <a:gd name="connsiteY108" fmla="*/ 830 h 10214"/>
                <a:gd name="connsiteX109" fmla="*/ 8019 w 12203"/>
                <a:gd name="connsiteY109" fmla="*/ 707 h 10214"/>
                <a:gd name="connsiteX110" fmla="*/ 8387 w 12203"/>
                <a:gd name="connsiteY110" fmla="*/ 754 h 10214"/>
                <a:gd name="connsiteX111" fmla="*/ 8445 w 12203"/>
                <a:gd name="connsiteY111" fmla="*/ 697 h 10214"/>
                <a:gd name="connsiteX112" fmla="*/ 8509 w 12203"/>
                <a:gd name="connsiteY112" fmla="*/ 599 h 10214"/>
                <a:gd name="connsiteX113" fmla="*/ 8805 w 12203"/>
                <a:gd name="connsiteY113" fmla="*/ 621 h 10214"/>
                <a:gd name="connsiteX114" fmla="*/ 8838 w 12203"/>
                <a:gd name="connsiteY114" fmla="*/ 484 h 10214"/>
                <a:gd name="connsiteX115" fmla="*/ 8717 w 12203"/>
                <a:gd name="connsiteY115" fmla="*/ 439 h 10214"/>
                <a:gd name="connsiteX116" fmla="*/ 9184 w 12203"/>
                <a:gd name="connsiteY116" fmla="*/ 379 h 10214"/>
                <a:gd name="connsiteX117" fmla="*/ 9184 w 12203"/>
                <a:gd name="connsiteY117" fmla="*/ 275 h 10214"/>
                <a:gd name="connsiteX118" fmla="*/ 9486 w 12203"/>
                <a:gd name="connsiteY118" fmla="*/ 275 h 10214"/>
                <a:gd name="connsiteX119" fmla="*/ 9486 w 12203"/>
                <a:gd name="connsiteY119" fmla="*/ 214 h 10214"/>
                <a:gd name="connsiteX120" fmla="*/ 10306 w 12203"/>
                <a:gd name="connsiteY120" fmla="*/ 390 h 10214"/>
                <a:gd name="connsiteX121" fmla="*/ 10311 w 12203"/>
                <a:gd name="connsiteY121" fmla="*/ 244 h 10214"/>
                <a:gd name="connsiteX122" fmla="*/ 11423 w 12203"/>
                <a:gd name="connsiteY122" fmla="*/ 277 h 10214"/>
                <a:gd name="connsiteX123" fmla="*/ 11428 w 12203"/>
                <a:gd name="connsiteY123" fmla="*/ 188 h 10214"/>
                <a:gd name="connsiteX124" fmla="*/ 12203 w 12203"/>
                <a:gd name="connsiteY124" fmla="*/ 187 h 10214"/>
                <a:gd name="connsiteX125" fmla="*/ 12197 w 12203"/>
                <a:gd name="connsiteY125" fmla="*/ 0 h 10214"/>
                <a:gd name="connsiteX0" fmla="*/ 0 w 12203"/>
                <a:gd name="connsiteY0" fmla="*/ 10214 h 10214"/>
                <a:gd name="connsiteX1" fmla="*/ 451 w 12203"/>
                <a:gd name="connsiteY1" fmla="*/ 10214 h 10214"/>
                <a:gd name="connsiteX2" fmla="*/ 451 w 12203"/>
                <a:gd name="connsiteY2" fmla="*/ 10093 h 10214"/>
                <a:gd name="connsiteX3" fmla="*/ 912 w 12203"/>
                <a:gd name="connsiteY3" fmla="*/ 10093 h 10214"/>
                <a:gd name="connsiteX4" fmla="*/ 912 w 12203"/>
                <a:gd name="connsiteY4" fmla="*/ 9616 h 10214"/>
                <a:gd name="connsiteX5" fmla="*/ 925 w 12203"/>
                <a:gd name="connsiteY5" fmla="*/ 9616 h 10214"/>
                <a:gd name="connsiteX6" fmla="*/ 925 w 12203"/>
                <a:gd name="connsiteY6" fmla="*/ 8715 h 10214"/>
                <a:gd name="connsiteX7" fmla="*/ 949 w 12203"/>
                <a:gd name="connsiteY7" fmla="*/ 8715 h 10214"/>
                <a:gd name="connsiteX8" fmla="*/ 949 w 12203"/>
                <a:gd name="connsiteY8" fmla="*/ 8386 h 10214"/>
                <a:gd name="connsiteX9" fmla="*/ 998 w 12203"/>
                <a:gd name="connsiteY9" fmla="*/ 8386 h 10214"/>
                <a:gd name="connsiteX10" fmla="*/ 998 w 12203"/>
                <a:gd name="connsiteY10" fmla="*/ 8221 h 10214"/>
                <a:gd name="connsiteX11" fmla="*/ 1228 w 12203"/>
                <a:gd name="connsiteY11" fmla="*/ 8221 h 10214"/>
                <a:gd name="connsiteX12" fmla="*/ 1228 w 12203"/>
                <a:gd name="connsiteY12" fmla="*/ 8134 h 10214"/>
                <a:gd name="connsiteX13" fmla="*/ 1356 w 12203"/>
                <a:gd name="connsiteY13" fmla="*/ 8134 h 10214"/>
                <a:gd name="connsiteX14" fmla="*/ 1356 w 12203"/>
                <a:gd name="connsiteY14" fmla="*/ 7684 h 10214"/>
                <a:gd name="connsiteX15" fmla="*/ 1405 w 12203"/>
                <a:gd name="connsiteY15" fmla="*/ 7684 h 10214"/>
                <a:gd name="connsiteX16" fmla="*/ 1405 w 12203"/>
                <a:gd name="connsiteY16" fmla="*/ 7008 h 10214"/>
                <a:gd name="connsiteX17" fmla="*/ 1431 w 12203"/>
                <a:gd name="connsiteY17" fmla="*/ 7008 h 10214"/>
                <a:gd name="connsiteX18" fmla="*/ 1431 w 12203"/>
                <a:gd name="connsiteY18" fmla="*/ 6904 h 10214"/>
                <a:gd name="connsiteX19" fmla="*/ 1788 w 12203"/>
                <a:gd name="connsiteY19" fmla="*/ 6904 h 10214"/>
                <a:gd name="connsiteX20" fmla="*/ 1788 w 12203"/>
                <a:gd name="connsiteY20" fmla="*/ 6618 h 10214"/>
                <a:gd name="connsiteX21" fmla="*/ 1838 w 12203"/>
                <a:gd name="connsiteY21" fmla="*/ 6618 h 10214"/>
                <a:gd name="connsiteX22" fmla="*/ 1838 w 12203"/>
                <a:gd name="connsiteY22" fmla="*/ 6306 h 10214"/>
                <a:gd name="connsiteX23" fmla="*/ 1874 w 12203"/>
                <a:gd name="connsiteY23" fmla="*/ 6306 h 10214"/>
                <a:gd name="connsiteX24" fmla="*/ 1874 w 12203"/>
                <a:gd name="connsiteY24" fmla="*/ 6081 h 10214"/>
                <a:gd name="connsiteX25" fmla="*/ 1900 w 12203"/>
                <a:gd name="connsiteY25" fmla="*/ 6081 h 10214"/>
                <a:gd name="connsiteX26" fmla="*/ 1900 w 12203"/>
                <a:gd name="connsiteY26" fmla="*/ 5873 h 10214"/>
                <a:gd name="connsiteX27" fmla="*/ 1937 w 12203"/>
                <a:gd name="connsiteY27" fmla="*/ 5873 h 10214"/>
                <a:gd name="connsiteX28" fmla="*/ 1937 w 12203"/>
                <a:gd name="connsiteY28" fmla="*/ 5829 h 10214"/>
                <a:gd name="connsiteX29" fmla="*/ 2028 w 12203"/>
                <a:gd name="connsiteY29" fmla="*/ 5829 h 10214"/>
                <a:gd name="connsiteX30" fmla="*/ 2028 w 12203"/>
                <a:gd name="connsiteY30" fmla="*/ 5751 h 10214"/>
                <a:gd name="connsiteX31" fmla="*/ 2271 w 12203"/>
                <a:gd name="connsiteY31" fmla="*/ 5751 h 10214"/>
                <a:gd name="connsiteX32" fmla="*/ 2271 w 12203"/>
                <a:gd name="connsiteY32" fmla="*/ 5604 h 10214"/>
                <a:gd name="connsiteX33" fmla="*/ 2294 w 12203"/>
                <a:gd name="connsiteY33" fmla="*/ 5604 h 10214"/>
                <a:gd name="connsiteX34" fmla="*/ 2294 w 12203"/>
                <a:gd name="connsiteY34" fmla="*/ 5465 h 10214"/>
                <a:gd name="connsiteX35" fmla="*/ 2320 w 12203"/>
                <a:gd name="connsiteY35" fmla="*/ 5465 h 10214"/>
                <a:gd name="connsiteX36" fmla="*/ 2320 w 12203"/>
                <a:gd name="connsiteY36" fmla="*/ 5257 h 10214"/>
                <a:gd name="connsiteX37" fmla="*/ 2338 w 12203"/>
                <a:gd name="connsiteY37" fmla="*/ 5257 h 10214"/>
                <a:gd name="connsiteX38" fmla="*/ 2338 w 12203"/>
                <a:gd name="connsiteY38" fmla="*/ 5093 h 10214"/>
                <a:gd name="connsiteX39" fmla="*/ 2362 w 12203"/>
                <a:gd name="connsiteY39" fmla="*/ 5093 h 10214"/>
                <a:gd name="connsiteX40" fmla="*/ 2362 w 12203"/>
                <a:gd name="connsiteY40" fmla="*/ 4885 h 10214"/>
                <a:gd name="connsiteX41" fmla="*/ 2393 w 12203"/>
                <a:gd name="connsiteY41" fmla="*/ 4885 h 10214"/>
                <a:gd name="connsiteX42" fmla="*/ 2393 w 12203"/>
                <a:gd name="connsiteY42" fmla="*/ 4824 h 10214"/>
                <a:gd name="connsiteX43" fmla="*/ 2690 w 12203"/>
                <a:gd name="connsiteY43" fmla="*/ 4824 h 10214"/>
                <a:gd name="connsiteX44" fmla="*/ 2690 w 12203"/>
                <a:gd name="connsiteY44" fmla="*/ 4720 h 10214"/>
                <a:gd name="connsiteX45" fmla="*/ 2750 w 12203"/>
                <a:gd name="connsiteY45" fmla="*/ 4720 h 10214"/>
                <a:gd name="connsiteX46" fmla="*/ 2750 w 12203"/>
                <a:gd name="connsiteY46" fmla="*/ 4616 h 10214"/>
                <a:gd name="connsiteX47" fmla="*/ 2782 w 12203"/>
                <a:gd name="connsiteY47" fmla="*/ 4616 h 10214"/>
                <a:gd name="connsiteX48" fmla="*/ 2782 w 12203"/>
                <a:gd name="connsiteY48" fmla="*/ 4521 h 10214"/>
                <a:gd name="connsiteX49" fmla="*/ 2808 w 12203"/>
                <a:gd name="connsiteY49" fmla="*/ 4521 h 10214"/>
                <a:gd name="connsiteX50" fmla="*/ 2808 w 12203"/>
                <a:gd name="connsiteY50" fmla="*/ 4391 h 10214"/>
                <a:gd name="connsiteX51" fmla="*/ 2881 w 12203"/>
                <a:gd name="connsiteY51" fmla="*/ 4391 h 10214"/>
                <a:gd name="connsiteX52" fmla="*/ 2881 w 12203"/>
                <a:gd name="connsiteY52" fmla="*/ 4252 h 10214"/>
                <a:gd name="connsiteX53" fmla="*/ 3152 w 12203"/>
                <a:gd name="connsiteY53" fmla="*/ 4252 h 10214"/>
                <a:gd name="connsiteX54" fmla="*/ 3152 w 12203"/>
                <a:gd name="connsiteY54" fmla="*/ 4165 h 10214"/>
                <a:gd name="connsiteX55" fmla="*/ 3233 w 12203"/>
                <a:gd name="connsiteY55" fmla="*/ 4165 h 10214"/>
                <a:gd name="connsiteX56" fmla="*/ 3233 w 12203"/>
                <a:gd name="connsiteY56" fmla="*/ 4105 h 10214"/>
                <a:gd name="connsiteX57" fmla="*/ 3256 w 12203"/>
                <a:gd name="connsiteY57" fmla="*/ 4105 h 10214"/>
                <a:gd name="connsiteX58" fmla="*/ 3256 w 12203"/>
                <a:gd name="connsiteY58" fmla="*/ 3923 h 10214"/>
                <a:gd name="connsiteX59" fmla="*/ 3332 w 12203"/>
                <a:gd name="connsiteY59" fmla="*/ 3923 h 10214"/>
                <a:gd name="connsiteX60" fmla="*/ 3332 w 12203"/>
                <a:gd name="connsiteY60" fmla="*/ 3836 h 10214"/>
                <a:gd name="connsiteX61" fmla="*/ 3621 w 12203"/>
                <a:gd name="connsiteY61" fmla="*/ 3836 h 10214"/>
                <a:gd name="connsiteX62" fmla="*/ 3621 w 12203"/>
                <a:gd name="connsiteY62" fmla="*/ 3776 h 10214"/>
                <a:gd name="connsiteX63" fmla="*/ 3644 w 12203"/>
                <a:gd name="connsiteY63" fmla="*/ 3776 h 10214"/>
                <a:gd name="connsiteX64" fmla="*/ 3644 w 12203"/>
                <a:gd name="connsiteY64" fmla="*/ 3698 h 10214"/>
                <a:gd name="connsiteX65" fmla="*/ 3689 w 12203"/>
                <a:gd name="connsiteY65" fmla="*/ 3698 h 10214"/>
                <a:gd name="connsiteX66" fmla="*/ 3689 w 12203"/>
                <a:gd name="connsiteY66" fmla="*/ 3238 h 10214"/>
                <a:gd name="connsiteX67" fmla="*/ 3720 w 12203"/>
                <a:gd name="connsiteY67" fmla="*/ 3238 h 10214"/>
                <a:gd name="connsiteX68" fmla="*/ 3720 w 12203"/>
                <a:gd name="connsiteY68" fmla="*/ 3100 h 10214"/>
                <a:gd name="connsiteX69" fmla="*/ 3757 w 12203"/>
                <a:gd name="connsiteY69" fmla="*/ 3100 h 10214"/>
                <a:gd name="connsiteX70" fmla="*/ 3757 w 12203"/>
                <a:gd name="connsiteY70" fmla="*/ 2952 h 10214"/>
                <a:gd name="connsiteX71" fmla="*/ 4077 w 12203"/>
                <a:gd name="connsiteY71" fmla="*/ 2952 h 10214"/>
                <a:gd name="connsiteX72" fmla="*/ 4077 w 12203"/>
                <a:gd name="connsiteY72" fmla="*/ 2892 h 10214"/>
                <a:gd name="connsiteX73" fmla="*/ 4121 w 12203"/>
                <a:gd name="connsiteY73" fmla="*/ 2892 h 10214"/>
                <a:gd name="connsiteX74" fmla="*/ 4121 w 12203"/>
                <a:gd name="connsiteY74" fmla="*/ 2788 h 10214"/>
                <a:gd name="connsiteX75" fmla="*/ 4150 w 12203"/>
                <a:gd name="connsiteY75" fmla="*/ 2788 h 10214"/>
                <a:gd name="connsiteX76" fmla="*/ 4150 w 12203"/>
                <a:gd name="connsiteY76" fmla="*/ 2666 h 10214"/>
                <a:gd name="connsiteX77" fmla="*/ 4181 w 12203"/>
                <a:gd name="connsiteY77" fmla="*/ 2666 h 10214"/>
                <a:gd name="connsiteX78" fmla="*/ 4181 w 12203"/>
                <a:gd name="connsiteY78" fmla="*/ 2580 h 10214"/>
                <a:gd name="connsiteX79" fmla="*/ 4213 w 12203"/>
                <a:gd name="connsiteY79" fmla="*/ 2580 h 10214"/>
                <a:gd name="connsiteX80" fmla="*/ 4213 w 12203"/>
                <a:gd name="connsiteY80" fmla="*/ 2502 h 10214"/>
                <a:gd name="connsiteX81" fmla="*/ 4330 w 12203"/>
                <a:gd name="connsiteY81" fmla="*/ 2502 h 10214"/>
                <a:gd name="connsiteX82" fmla="*/ 4330 w 12203"/>
                <a:gd name="connsiteY82" fmla="*/ 2441 h 10214"/>
                <a:gd name="connsiteX83" fmla="*/ 4559 w 12203"/>
                <a:gd name="connsiteY83" fmla="*/ 2441 h 10214"/>
                <a:gd name="connsiteX84" fmla="*/ 4559 w 12203"/>
                <a:gd name="connsiteY84" fmla="*/ 2337 h 10214"/>
                <a:gd name="connsiteX85" fmla="*/ 4619 w 12203"/>
                <a:gd name="connsiteY85" fmla="*/ 2337 h 10214"/>
                <a:gd name="connsiteX86" fmla="*/ 4619 w 12203"/>
                <a:gd name="connsiteY86" fmla="*/ 2190 h 10214"/>
                <a:gd name="connsiteX87" fmla="*/ 4651 w 12203"/>
                <a:gd name="connsiteY87" fmla="*/ 2190 h 10214"/>
                <a:gd name="connsiteX88" fmla="*/ 4651 w 12203"/>
                <a:gd name="connsiteY88" fmla="*/ 2054 h 10214"/>
                <a:gd name="connsiteX89" fmla="*/ 5033 w 12203"/>
                <a:gd name="connsiteY89" fmla="*/ 2076 h 10214"/>
                <a:gd name="connsiteX90" fmla="*/ 5037 w 12203"/>
                <a:gd name="connsiteY90" fmla="*/ 1888 h 10214"/>
                <a:gd name="connsiteX91" fmla="*/ 5274 w 12203"/>
                <a:gd name="connsiteY91" fmla="*/ 1877 h 10214"/>
                <a:gd name="connsiteX92" fmla="*/ 5282 w 12203"/>
                <a:gd name="connsiteY92" fmla="*/ 1750 h 10214"/>
                <a:gd name="connsiteX93" fmla="*/ 5554 w 12203"/>
                <a:gd name="connsiteY93" fmla="*/ 1750 h 10214"/>
                <a:gd name="connsiteX94" fmla="*/ 5567 w 12203"/>
                <a:gd name="connsiteY94" fmla="*/ 1635 h 10214"/>
                <a:gd name="connsiteX95" fmla="*/ 5627 w 12203"/>
                <a:gd name="connsiteY95" fmla="*/ 1590 h 10214"/>
                <a:gd name="connsiteX96" fmla="*/ 5610 w 12203"/>
                <a:gd name="connsiteY96" fmla="*/ 1506 h 10214"/>
                <a:gd name="connsiteX97" fmla="*/ 6054 w 12203"/>
                <a:gd name="connsiteY97" fmla="*/ 1529 h 10214"/>
                <a:gd name="connsiteX98" fmla="*/ 6057 w 12203"/>
                <a:gd name="connsiteY98" fmla="*/ 1349 h 10214"/>
                <a:gd name="connsiteX99" fmla="*/ 6443 w 12203"/>
                <a:gd name="connsiteY99" fmla="*/ 1353 h 10214"/>
                <a:gd name="connsiteX100" fmla="*/ 6452 w 12203"/>
                <a:gd name="connsiteY100" fmla="*/ 1202 h 10214"/>
                <a:gd name="connsiteX101" fmla="*/ 6452 w 12203"/>
                <a:gd name="connsiteY101" fmla="*/ 1167 h 10214"/>
                <a:gd name="connsiteX102" fmla="*/ 7439 w 12203"/>
                <a:gd name="connsiteY102" fmla="*/ 1178 h 10214"/>
                <a:gd name="connsiteX103" fmla="*/ 7447 w 12203"/>
                <a:gd name="connsiteY103" fmla="*/ 1063 h 10214"/>
                <a:gd name="connsiteX104" fmla="*/ 7445 w 12203"/>
                <a:gd name="connsiteY104" fmla="*/ 1063 h 10214"/>
                <a:gd name="connsiteX105" fmla="*/ 7445 w 12203"/>
                <a:gd name="connsiteY105" fmla="*/ 977 h 10214"/>
                <a:gd name="connsiteX106" fmla="*/ 7902 w 12203"/>
                <a:gd name="connsiteY106" fmla="*/ 977 h 10214"/>
                <a:gd name="connsiteX107" fmla="*/ 7911 w 12203"/>
                <a:gd name="connsiteY107" fmla="*/ 836 h 10214"/>
                <a:gd name="connsiteX108" fmla="*/ 8025 w 12203"/>
                <a:gd name="connsiteY108" fmla="*/ 830 h 10214"/>
                <a:gd name="connsiteX109" fmla="*/ 8019 w 12203"/>
                <a:gd name="connsiteY109" fmla="*/ 707 h 10214"/>
                <a:gd name="connsiteX110" fmla="*/ 8387 w 12203"/>
                <a:gd name="connsiteY110" fmla="*/ 754 h 10214"/>
                <a:gd name="connsiteX111" fmla="*/ 8445 w 12203"/>
                <a:gd name="connsiteY111" fmla="*/ 697 h 10214"/>
                <a:gd name="connsiteX112" fmla="*/ 8509 w 12203"/>
                <a:gd name="connsiteY112" fmla="*/ 599 h 10214"/>
                <a:gd name="connsiteX113" fmla="*/ 8805 w 12203"/>
                <a:gd name="connsiteY113" fmla="*/ 621 h 10214"/>
                <a:gd name="connsiteX114" fmla="*/ 8838 w 12203"/>
                <a:gd name="connsiteY114" fmla="*/ 484 h 10214"/>
                <a:gd name="connsiteX115" fmla="*/ 9348 w 12203"/>
                <a:gd name="connsiteY115" fmla="*/ 506 h 10214"/>
                <a:gd name="connsiteX116" fmla="*/ 9184 w 12203"/>
                <a:gd name="connsiteY116" fmla="*/ 379 h 10214"/>
                <a:gd name="connsiteX117" fmla="*/ 9184 w 12203"/>
                <a:gd name="connsiteY117" fmla="*/ 275 h 10214"/>
                <a:gd name="connsiteX118" fmla="*/ 9486 w 12203"/>
                <a:gd name="connsiteY118" fmla="*/ 275 h 10214"/>
                <a:gd name="connsiteX119" fmla="*/ 9486 w 12203"/>
                <a:gd name="connsiteY119" fmla="*/ 214 h 10214"/>
                <a:gd name="connsiteX120" fmla="*/ 10306 w 12203"/>
                <a:gd name="connsiteY120" fmla="*/ 390 h 10214"/>
                <a:gd name="connsiteX121" fmla="*/ 10311 w 12203"/>
                <a:gd name="connsiteY121" fmla="*/ 244 h 10214"/>
                <a:gd name="connsiteX122" fmla="*/ 11423 w 12203"/>
                <a:gd name="connsiteY122" fmla="*/ 277 h 10214"/>
                <a:gd name="connsiteX123" fmla="*/ 11428 w 12203"/>
                <a:gd name="connsiteY123" fmla="*/ 188 h 10214"/>
                <a:gd name="connsiteX124" fmla="*/ 12203 w 12203"/>
                <a:gd name="connsiteY124" fmla="*/ 187 h 10214"/>
                <a:gd name="connsiteX125" fmla="*/ 12197 w 12203"/>
                <a:gd name="connsiteY125" fmla="*/ 0 h 10214"/>
                <a:gd name="connsiteX0" fmla="*/ 0 w 12203"/>
                <a:gd name="connsiteY0" fmla="*/ 10214 h 10214"/>
                <a:gd name="connsiteX1" fmla="*/ 451 w 12203"/>
                <a:gd name="connsiteY1" fmla="*/ 10214 h 10214"/>
                <a:gd name="connsiteX2" fmla="*/ 451 w 12203"/>
                <a:gd name="connsiteY2" fmla="*/ 10093 h 10214"/>
                <a:gd name="connsiteX3" fmla="*/ 912 w 12203"/>
                <a:gd name="connsiteY3" fmla="*/ 10093 h 10214"/>
                <a:gd name="connsiteX4" fmla="*/ 912 w 12203"/>
                <a:gd name="connsiteY4" fmla="*/ 9616 h 10214"/>
                <a:gd name="connsiteX5" fmla="*/ 925 w 12203"/>
                <a:gd name="connsiteY5" fmla="*/ 9616 h 10214"/>
                <a:gd name="connsiteX6" fmla="*/ 925 w 12203"/>
                <a:gd name="connsiteY6" fmla="*/ 8715 h 10214"/>
                <a:gd name="connsiteX7" fmla="*/ 949 w 12203"/>
                <a:gd name="connsiteY7" fmla="*/ 8715 h 10214"/>
                <a:gd name="connsiteX8" fmla="*/ 949 w 12203"/>
                <a:gd name="connsiteY8" fmla="*/ 8386 h 10214"/>
                <a:gd name="connsiteX9" fmla="*/ 998 w 12203"/>
                <a:gd name="connsiteY9" fmla="*/ 8386 h 10214"/>
                <a:gd name="connsiteX10" fmla="*/ 998 w 12203"/>
                <a:gd name="connsiteY10" fmla="*/ 8221 h 10214"/>
                <a:gd name="connsiteX11" fmla="*/ 1228 w 12203"/>
                <a:gd name="connsiteY11" fmla="*/ 8221 h 10214"/>
                <a:gd name="connsiteX12" fmla="*/ 1228 w 12203"/>
                <a:gd name="connsiteY12" fmla="*/ 8134 h 10214"/>
                <a:gd name="connsiteX13" fmla="*/ 1356 w 12203"/>
                <a:gd name="connsiteY13" fmla="*/ 8134 h 10214"/>
                <a:gd name="connsiteX14" fmla="*/ 1356 w 12203"/>
                <a:gd name="connsiteY14" fmla="*/ 7684 h 10214"/>
                <a:gd name="connsiteX15" fmla="*/ 1405 w 12203"/>
                <a:gd name="connsiteY15" fmla="*/ 7684 h 10214"/>
                <a:gd name="connsiteX16" fmla="*/ 1405 w 12203"/>
                <a:gd name="connsiteY16" fmla="*/ 7008 h 10214"/>
                <a:gd name="connsiteX17" fmla="*/ 1431 w 12203"/>
                <a:gd name="connsiteY17" fmla="*/ 7008 h 10214"/>
                <a:gd name="connsiteX18" fmla="*/ 1431 w 12203"/>
                <a:gd name="connsiteY18" fmla="*/ 6904 h 10214"/>
                <a:gd name="connsiteX19" fmla="*/ 1788 w 12203"/>
                <a:gd name="connsiteY19" fmla="*/ 6904 h 10214"/>
                <a:gd name="connsiteX20" fmla="*/ 1788 w 12203"/>
                <a:gd name="connsiteY20" fmla="*/ 6618 h 10214"/>
                <a:gd name="connsiteX21" fmla="*/ 1838 w 12203"/>
                <a:gd name="connsiteY21" fmla="*/ 6618 h 10214"/>
                <a:gd name="connsiteX22" fmla="*/ 1838 w 12203"/>
                <a:gd name="connsiteY22" fmla="*/ 6306 h 10214"/>
                <a:gd name="connsiteX23" fmla="*/ 1874 w 12203"/>
                <a:gd name="connsiteY23" fmla="*/ 6306 h 10214"/>
                <a:gd name="connsiteX24" fmla="*/ 1874 w 12203"/>
                <a:gd name="connsiteY24" fmla="*/ 6081 h 10214"/>
                <a:gd name="connsiteX25" fmla="*/ 1900 w 12203"/>
                <a:gd name="connsiteY25" fmla="*/ 6081 h 10214"/>
                <a:gd name="connsiteX26" fmla="*/ 1900 w 12203"/>
                <a:gd name="connsiteY26" fmla="*/ 5873 h 10214"/>
                <a:gd name="connsiteX27" fmla="*/ 1937 w 12203"/>
                <a:gd name="connsiteY27" fmla="*/ 5873 h 10214"/>
                <a:gd name="connsiteX28" fmla="*/ 1937 w 12203"/>
                <a:gd name="connsiteY28" fmla="*/ 5829 h 10214"/>
                <a:gd name="connsiteX29" fmla="*/ 2028 w 12203"/>
                <a:gd name="connsiteY29" fmla="*/ 5829 h 10214"/>
                <a:gd name="connsiteX30" fmla="*/ 2028 w 12203"/>
                <a:gd name="connsiteY30" fmla="*/ 5751 h 10214"/>
                <a:gd name="connsiteX31" fmla="*/ 2271 w 12203"/>
                <a:gd name="connsiteY31" fmla="*/ 5751 h 10214"/>
                <a:gd name="connsiteX32" fmla="*/ 2271 w 12203"/>
                <a:gd name="connsiteY32" fmla="*/ 5604 h 10214"/>
                <a:gd name="connsiteX33" fmla="*/ 2294 w 12203"/>
                <a:gd name="connsiteY33" fmla="*/ 5604 h 10214"/>
                <a:gd name="connsiteX34" fmla="*/ 2294 w 12203"/>
                <a:gd name="connsiteY34" fmla="*/ 5465 h 10214"/>
                <a:gd name="connsiteX35" fmla="*/ 2320 w 12203"/>
                <a:gd name="connsiteY35" fmla="*/ 5465 h 10214"/>
                <a:gd name="connsiteX36" fmla="*/ 2320 w 12203"/>
                <a:gd name="connsiteY36" fmla="*/ 5257 h 10214"/>
                <a:gd name="connsiteX37" fmla="*/ 2338 w 12203"/>
                <a:gd name="connsiteY37" fmla="*/ 5257 h 10214"/>
                <a:gd name="connsiteX38" fmla="*/ 2338 w 12203"/>
                <a:gd name="connsiteY38" fmla="*/ 5093 h 10214"/>
                <a:gd name="connsiteX39" fmla="*/ 2362 w 12203"/>
                <a:gd name="connsiteY39" fmla="*/ 5093 h 10214"/>
                <a:gd name="connsiteX40" fmla="*/ 2362 w 12203"/>
                <a:gd name="connsiteY40" fmla="*/ 4885 h 10214"/>
                <a:gd name="connsiteX41" fmla="*/ 2393 w 12203"/>
                <a:gd name="connsiteY41" fmla="*/ 4885 h 10214"/>
                <a:gd name="connsiteX42" fmla="*/ 2393 w 12203"/>
                <a:gd name="connsiteY42" fmla="*/ 4824 h 10214"/>
                <a:gd name="connsiteX43" fmla="*/ 2690 w 12203"/>
                <a:gd name="connsiteY43" fmla="*/ 4824 h 10214"/>
                <a:gd name="connsiteX44" fmla="*/ 2690 w 12203"/>
                <a:gd name="connsiteY44" fmla="*/ 4720 h 10214"/>
                <a:gd name="connsiteX45" fmla="*/ 2750 w 12203"/>
                <a:gd name="connsiteY45" fmla="*/ 4720 h 10214"/>
                <a:gd name="connsiteX46" fmla="*/ 2750 w 12203"/>
                <a:gd name="connsiteY46" fmla="*/ 4616 h 10214"/>
                <a:gd name="connsiteX47" fmla="*/ 2782 w 12203"/>
                <a:gd name="connsiteY47" fmla="*/ 4616 h 10214"/>
                <a:gd name="connsiteX48" fmla="*/ 2782 w 12203"/>
                <a:gd name="connsiteY48" fmla="*/ 4521 h 10214"/>
                <a:gd name="connsiteX49" fmla="*/ 2808 w 12203"/>
                <a:gd name="connsiteY49" fmla="*/ 4521 h 10214"/>
                <a:gd name="connsiteX50" fmla="*/ 2808 w 12203"/>
                <a:gd name="connsiteY50" fmla="*/ 4391 h 10214"/>
                <a:gd name="connsiteX51" fmla="*/ 2881 w 12203"/>
                <a:gd name="connsiteY51" fmla="*/ 4391 h 10214"/>
                <a:gd name="connsiteX52" fmla="*/ 2881 w 12203"/>
                <a:gd name="connsiteY52" fmla="*/ 4252 h 10214"/>
                <a:gd name="connsiteX53" fmla="*/ 3152 w 12203"/>
                <a:gd name="connsiteY53" fmla="*/ 4252 h 10214"/>
                <a:gd name="connsiteX54" fmla="*/ 3152 w 12203"/>
                <a:gd name="connsiteY54" fmla="*/ 4165 h 10214"/>
                <a:gd name="connsiteX55" fmla="*/ 3233 w 12203"/>
                <a:gd name="connsiteY55" fmla="*/ 4165 h 10214"/>
                <a:gd name="connsiteX56" fmla="*/ 3233 w 12203"/>
                <a:gd name="connsiteY56" fmla="*/ 4105 h 10214"/>
                <a:gd name="connsiteX57" fmla="*/ 3256 w 12203"/>
                <a:gd name="connsiteY57" fmla="*/ 4105 h 10214"/>
                <a:gd name="connsiteX58" fmla="*/ 3256 w 12203"/>
                <a:gd name="connsiteY58" fmla="*/ 3923 h 10214"/>
                <a:gd name="connsiteX59" fmla="*/ 3332 w 12203"/>
                <a:gd name="connsiteY59" fmla="*/ 3923 h 10214"/>
                <a:gd name="connsiteX60" fmla="*/ 3332 w 12203"/>
                <a:gd name="connsiteY60" fmla="*/ 3836 h 10214"/>
                <a:gd name="connsiteX61" fmla="*/ 3621 w 12203"/>
                <a:gd name="connsiteY61" fmla="*/ 3836 h 10214"/>
                <a:gd name="connsiteX62" fmla="*/ 3621 w 12203"/>
                <a:gd name="connsiteY62" fmla="*/ 3776 h 10214"/>
                <a:gd name="connsiteX63" fmla="*/ 3644 w 12203"/>
                <a:gd name="connsiteY63" fmla="*/ 3776 h 10214"/>
                <a:gd name="connsiteX64" fmla="*/ 3644 w 12203"/>
                <a:gd name="connsiteY64" fmla="*/ 3698 h 10214"/>
                <a:gd name="connsiteX65" fmla="*/ 3689 w 12203"/>
                <a:gd name="connsiteY65" fmla="*/ 3698 h 10214"/>
                <a:gd name="connsiteX66" fmla="*/ 3689 w 12203"/>
                <a:gd name="connsiteY66" fmla="*/ 3238 h 10214"/>
                <a:gd name="connsiteX67" fmla="*/ 3720 w 12203"/>
                <a:gd name="connsiteY67" fmla="*/ 3238 h 10214"/>
                <a:gd name="connsiteX68" fmla="*/ 3720 w 12203"/>
                <a:gd name="connsiteY68" fmla="*/ 3100 h 10214"/>
                <a:gd name="connsiteX69" fmla="*/ 3757 w 12203"/>
                <a:gd name="connsiteY69" fmla="*/ 3100 h 10214"/>
                <a:gd name="connsiteX70" fmla="*/ 3757 w 12203"/>
                <a:gd name="connsiteY70" fmla="*/ 2952 h 10214"/>
                <a:gd name="connsiteX71" fmla="*/ 4077 w 12203"/>
                <a:gd name="connsiteY71" fmla="*/ 2952 h 10214"/>
                <a:gd name="connsiteX72" fmla="*/ 4077 w 12203"/>
                <a:gd name="connsiteY72" fmla="*/ 2892 h 10214"/>
                <a:gd name="connsiteX73" fmla="*/ 4121 w 12203"/>
                <a:gd name="connsiteY73" fmla="*/ 2892 h 10214"/>
                <a:gd name="connsiteX74" fmla="*/ 4121 w 12203"/>
                <a:gd name="connsiteY74" fmla="*/ 2788 h 10214"/>
                <a:gd name="connsiteX75" fmla="*/ 4150 w 12203"/>
                <a:gd name="connsiteY75" fmla="*/ 2788 h 10214"/>
                <a:gd name="connsiteX76" fmla="*/ 4150 w 12203"/>
                <a:gd name="connsiteY76" fmla="*/ 2666 h 10214"/>
                <a:gd name="connsiteX77" fmla="*/ 4181 w 12203"/>
                <a:gd name="connsiteY77" fmla="*/ 2666 h 10214"/>
                <a:gd name="connsiteX78" fmla="*/ 4181 w 12203"/>
                <a:gd name="connsiteY78" fmla="*/ 2580 h 10214"/>
                <a:gd name="connsiteX79" fmla="*/ 4213 w 12203"/>
                <a:gd name="connsiteY79" fmla="*/ 2580 h 10214"/>
                <a:gd name="connsiteX80" fmla="*/ 4213 w 12203"/>
                <a:gd name="connsiteY80" fmla="*/ 2502 h 10214"/>
                <a:gd name="connsiteX81" fmla="*/ 4330 w 12203"/>
                <a:gd name="connsiteY81" fmla="*/ 2502 h 10214"/>
                <a:gd name="connsiteX82" fmla="*/ 4330 w 12203"/>
                <a:gd name="connsiteY82" fmla="*/ 2441 h 10214"/>
                <a:gd name="connsiteX83" fmla="*/ 4559 w 12203"/>
                <a:gd name="connsiteY83" fmla="*/ 2441 h 10214"/>
                <a:gd name="connsiteX84" fmla="*/ 4559 w 12203"/>
                <a:gd name="connsiteY84" fmla="*/ 2337 h 10214"/>
                <a:gd name="connsiteX85" fmla="*/ 4619 w 12203"/>
                <a:gd name="connsiteY85" fmla="*/ 2337 h 10214"/>
                <a:gd name="connsiteX86" fmla="*/ 4619 w 12203"/>
                <a:gd name="connsiteY86" fmla="*/ 2190 h 10214"/>
                <a:gd name="connsiteX87" fmla="*/ 4651 w 12203"/>
                <a:gd name="connsiteY87" fmla="*/ 2190 h 10214"/>
                <a:gd name="connsiteX88" fmla="*/ 4651 w 12203"/>
                <a:gd name="connsiteY88" fmla="*/ 2054 h 10214"/>
                <a:gd name="connsiteX89" fmla="*/ 5033 w 12203"/>
                <a:gd name="connsiteY89" fmla="*/ 2076 h 10214"/>
                <a:gd name="connsiteX90" fmla="*/ 5037 w 12203"/>
                <a:gd name="connsiteY90" fmla="*/ 1888 h 10214"/>
                <a:gd name="connsiteX91" fmla="*/ 5274 w 12203"/>
                <a:gd name="connsiteY91" fmla="*/ 1877 h 10214"/>
                <a:gd name="connsiteX92" fmla="*/ 5282 w 12203"/>
                <a:gd name="connsiteY92" fmla="*/ 1750 h 10214"/>
                <a:gd name="connsiteX93" fmla="*/ 5554 w 12203"/>
                <a:gd name="connsiteY93" fmla="*/ 1750 h 10214"/>
                <a:gd name="connsiteX94" fmla="*/ 5567 w 12203"/>
                <a:gd name="connsiteY94" fmla="*/ 1635 h 10214"/>
                <a:gd name="connsiteX95" fmla="*/ 5627 w 12203"/>
                <a:gd name="connsiteY95" fmla="*/ 1590 h 10214"/>
                <a:gd name="connsiteX96" fmla="*/ 5610 w 12203"/>
                <a:gd name="connsiteY96" fmla="*/ 1506 h 10214"/>
                <a:gd name="connsiteX97" fmla="*/ 6054 w 12203"/>
                <a:gd name="connsiteY97" fmla="*/ 1529 h 10214"/>
                <a:gd name="connsiteX98" fmla="*/ 6057 w 12203"/>
                <a:gd name="connsiteY98" fmla="*/ 1349 h 10214"/>
                <a:gd name="connsiteX99" fmla="*/ 6443 w 12203"/>
                <a:gd name="connsiteY99" fmla="*/ 1353 h 10214"/>
                <a:gd name="connsiteX100" fmla="*/ 6452 w 12203"/>
                <a:gd name="connsiteY100" fmla="*/ 1202 h 10214"/>
                <a:gd name="connsiteX101" fmla="*/ 6452 w 12203"/>
                <a:gd name="connsiteY101" fmla="*/ 1167 h 10214"/>
                <a:gd name="connsiteX102" fmla="*/ 7439 w 12203"/>
                <a:gd name="connsiteY102" fmla="*/ 1178 h 10214"/>
                <a:gd name="connsiteX103" fmla="*/ 7447 w 12203"/>
                <a:gd name="connsiteY103" fmla="*/ 1063 h 10214"/>
                <a:gd name="connsiteX104" fmla="*/ 7445 w 12203"/>
                <a:gd name="connsiteY104" fmla="*/ 1063 h 10214"/>
                <a:gd name="connsiteX105" fmla="*/ 7534 w 12203"/>
                <a:gd name="connsiteY105" fmla="*/ 966 h 10214"/>
                <a:gd name="connsiteX106" fmla="*/ 7902 w 12203"/>
                <a:gd name="connsiteY106" fmla="*/ 977 h 10214"/>
                <a:gd name="connsiteX107" fmla="*/ 7911 w 12203"/>
                <a:gd name="connsiteY107" fmla="*/ 836 h 10214"/>
                <a:gd name="connsiteX108" fmla="*/ 8025 w 12203"/>
                <a:gd name="connsiteY108" fmla="*/ 830 h 10214"/>
                <a:gd name="connsiteX109" fmla="*/ 8019 w 12203"/>
                <a:gd name="connsiteY109" fmla="*/ 707 h 10214"/>
                <a:gd name="connsiteX110" fmla="*/ 8387 w 12203"/>
                <a:gd name="connsiteY110" fmla="*/ 754 h 10214"/>
                <a:gd name="connsiteX111" fmla="*/ 8445 w 12203"/>
                <a:gd name="connsiteY111" fmla="*/ 697 h 10214"/>
                <a:gd name="connsiteX112" fmla="*/ 8509 w 12203"/>
                <a:gd name="connsiteY112" fmla="*/ 599 h 10214"/>
                <a:gd name="connsiteX113" fmla="*/ 8805 w 12203"/>
                <a:gd name="connsiteY113" fmla="*/ 621 h 10214"/>
                <a:gd name="connsiteX114" fmla="*/ 8838 w 12203"/>
                <a:gd name="connsiteY114" fmla="*/ 484 h 10214"/>
                <a:gd name="connsiteX115" fmla="*/ 9348 w 12203"/>
                <a:gd name="connsiteY115" fmla="*/ 506 h 10214"/>
                <a:gd name="connsiteX116" fmla="*/ 9184 w 12203"/>
                <a:gd name="connsiteY116" fmla="*/ 379 h 10214"/>
                <a:gd name="connsiteX117" fmla="*/ 9184 w 12203"/>
                <a:gd name="connsiteY117" fmla="*/ 275 h 10214"/>
                <a:gd name="connsiteX118" fmla="*/ 9486 w 12203"/>
                <a:gd name="connsiteY118" fmla="*/ 275 h 10214"/>
                <a:gd name="connsiteX119" fmla="*/ 9486 w 12203"/>
                <a:gd name="connsiteY119" fmla="*/ 214 h 10214"/>
                <a:gd name="connsiteX120" fmla="*/ 10306 w 12203"/>
                <a:gd name="connsiteY120" fmla="*/ 390 h 10214"/>
                <a:gd name="connsiteX121" fmla="*/ 10311 w 12203"/>
                <a:gd name="connsiteY121" fmla="*/ 244 h 10214"/>
                <a:gd name="connsiteX122" fmla="*/ 11423 w 12203"/>
                <a:gd name="connsiteY122" fmla="*/ 277 h 10214"/>
                <a:gd name="connsiteX123" fmla="*/ 11428 w 12203"/>
                <a:gd name="connsiteY123" fmla="*/ 188 h 10214"/>
                <a:gd name="connsiteX124" fmla="*/ 12203 w 12203"/>
                <a:gd name="connsiteY124" fmla="*/ 187 h 10214"/>
                <a:gd name="connsiteX125" fmla="*/ 12197 w 12203"/>
                <a:gd name="connsiteY125" fmla="*/ 0 h 10214"/>
                <a:gd name="connsiteX0" fmla="*/ 0 w 12203"/>
                <a:gd name="connsiteY0" fmla="*/ 10214 h 10214"/>
                <a:gd name="connsiteX1" fmla="*/ 451 w 12203"/>
                <a:gd name="connsiteY1" fmla="*/ 10214 h 10214"/>
                <a:gd name="connsiteX2" fmla="*/ 451 w 12203"/>
                <a:gd name="connsiteY2" fmla="*/ 10093 h 10214"/>
                <a:gd name="connsiteX3" fmla="*/ 912 w 12203"/>
                <a:gd name="connsiteY3" fmla="*/ 10093 h 10214"/>
                <a:gd name="connsiteX4" fmla="*/ 912 w 12203"/>
                <a:gd name="connsiteY4" fmla="*/ 9616 h 10214"/>
                <a:gd name="connsiteX5" fmla="*/ 925 w 12203"/>
                <a:gd name="connsiteY5" fmla="*/ 9616 h 10214"/>
                <a:gd name="connsiteX6" fmla="*/ 925 w 12203"/>
                <a:gd name="connsiteY6" fmla="*/ 8715 h 10214"/>
                <a:gd name="connsiteX7" fmla="*/ 949 w 12203"/>
                <a:gd name="connsiteY7" fmla="*/ 8715 h 10214"/>
                <a:gd name="connsiteX8" fmla="*/ 949 w 12203"/>
                <a:gd name="connsiteY8" fmla="*/ 8386 h 10214"/>
                <a:gd name="connsiteX9" fmla="*/ 998 w 12203"/>
                <a:gd name="connsiteY9" fmla="*/ 8386 h 10214"/>
                <a:gd name="connsiteX10" fmla="*/ 998 w 12203"/>
                <a:gd name="connsiteY10" fmla="*/ 8221 h 10214"/>
                <a:gd name="connsiteX11" fmla="*/ 1228 w 12203"/>
                <a:gd name="connsiteY11" fmla="*/ 8221 h 10214"/>
                <a:gd name="connsiteX12" fmla="*/ 1228 w 12203"/>
                <a:gd name="connsiteY12" fmla="*/ 8134 h 10214"/>
                <a:gd name="connsiteX13" fmla="*/ 1356 w 12203"/>
                <a:gd name="connsiteY13" fmla="*/ 8134 h 10214"/>
                <a:gd name="connsiteX14" fmla="*/ 1356 w 12203"/>
                <a:gd name="connsiteY14" fmla="*/ 7684 h 10214"/>
                <a:gd name="connsiteX15" fmla="*/ 1405 w 12203"/>
                <a:gd name="connsiteY15" fmla="*/ 7684 h 10214"/>
                <a:gd name="connsiteX16" fmla="*/ 1405 w 12203"/>
                <a:gd name="connsiteY16" fmla="*/ 7008 h 10214"/>
                <a:gd name="connsiteX17" fmla="*/ 1431 w 12203"/>
                <a:gd name="connsiteY17" fmla="*/ 7008 h 10214"/>
                <a:gd name="connsiteX18" fmla="*/ 1431 w 12203"/>
                <a:gd name="connsiteY18" fmla="*/ 6904 h 10214"/>
                <a:gd name="connsiteX19" fmla="*/ 1788 w 12203"/>
                <a:gd name="connsiteY19" fmla="*/ 6904 h 10214"/>
                <a:gd name="connsiteX20" fmla="*/ 1788 w 12203"/>
                <a:gd name="connsiteY20" fmla="*/ 6618 h 10214"/>
                <a:gd name="connsiteX21" fmla="*/ 1838 w 12203"/>
                <a:gd name="connsiteY21" fmla="*/ 6618 h 10214"/>
                <a:gd name="connsiteX22" fmla="*/ 1838 w 12203"/>
                <a:gd name="connsiteY22" fmla="*/ 6306 h 10214"/>
                <a:gd name="connsiteX23" fmla="*/ 1874 w 12203"/>
                <a:gd name="connsiteY23" fmla="*/ 6306 h 10214"/>
                <a:gd name="connsiteX24" fmla="*/ 1874 w 12203"/>
                <a:gd name="connsiteY24" fmla="*/ 6081 h 10214"/>
                <a:gd name="connsiteX25" fmla="*/ 1900 w 12203"/>
                <a:gd name="connsiteY25" fmla="*/ 6081 h 10214"/>
                <a:gd name="connsiteX26" fmla="*/ 1900 w 12203"/>
                <a:gd name="connsiteY26" fmla="*/ 5873 h 10214"/>
                <a:gd name="connsiteX27" fmla="*/ 1937 w 12203"/>
                <a:gd name="connsiteY27" fmla="*/ 5873 h 10214"/>
                <a:gd name="connsiteX28" fmla="*/ 1937 w 12203"/>
                <a:gd name="connsiteY28" fmla="*/ 5829 h 10214"/>
                <a:gd name="connsiteX29" fmla="*/ 2028 w 12203"/>
                <a:gd name="connsiteY29" fmla="*/ 5829 h 10214"/>
                <a:gd name="connsiteX30" fmla="*/ 2028 w 12203"/>
                <a:gd name="connsiteY30" fmla="*/ 5751 h 10214"/>
                <a:gd name="connsiteX31" fmla="*/ 2271 w 12203"/>
                <a:gd name="connsiteY31" fmla="*/ 5751 h 10214"/>
                <a:gd name="connsiteX32" fmla="*/ 2271 w 12203"/>
                <a:gd name="connsiteY32" fmla="*/ 5604 h 10214"/>
                <a:gd name="connsiteX33" fmla="*/ 2294 w 12203"/>
                <a:gd name="connsiteY33" fmla="*/ 5604 h 10214"/>
                <a:gd name="connsiteX34" fmla="*/ 2294 w 12203"/>
                <a:gd name="connsiteY34" fmla="*/ 5465 h 10214"/>
                <a:gd name="connsiteX35" fmla="*/ 2320 w 12203"/>
                <a:gd name="connsiteY35" fmla="*/ 5465 h 10214"/>
                <a:gd name="connsiteX36" fmla="*/ 2320 w 12203"/>
                <a:gd name="connsiteY36" fmla="*/ 5257 h 10214"/>
                <a:gd name="connsiteX37" fmla="*/ 2338 w 12203"/>
                <a:gd name="connsiteY37" fmla="*/ 5257 h 10214"/>
                <a:gd name="connsiteX38" fmla="*/ 2338 w 12203"/>
                <a:gd name="connsiteY38" fmla="*/ 5093 h 10214"/>
                <a:gd name="connsiteX39" fmla="*/ 2362 w 12203"/>
                <a:gd name="connsiteY39" fmla="*/ 5093 h 10214"/>
                <a:gd name="connsiteX40" fmla="*/ 2362 w 12203"/>
                <a:gd name="connsiteY40" fmla="*/ 4885 h 10214"/>
                <a:gd name="connsiteX41" fmla="*/ 2393 w 12203"/>
                <a:gd name="connsiteY41" fmla="*/ 4885 h 10214"/>
                <a:gd name="connsiteX42" fmla="*/ 2393 w 12203"/>
                <a:gd name="connsiteY42" fmla="*/ 4824 h 10214"/>
                <a:gd name="connsiteX43" fmla="*/ 2690 w 12203"/>
                <a:gd name="connsiteY43" fmla="*/ 4824 h 10214"/>
                <a:gd name="connsiteX44" fmla="*/ 2690 w 12203"/>
                <a:gd name="connsiteY44" fmla="*/ 4720 h 10214"/>
                <a:gd name="connsiteX45" fmla="*/ 2750 w 12203"/>
                <a:gd name="connsiteY45" fmla="*/ 4720 h 10214"/>
                <a:gd name="connsiteX46" fmla="*/ 2750 w 12203"/>
                <a:gd name="connsiteY46" fmla="*/ 4616 h 10214"/>
                <a:gd name="connsiteX47" fmla="*/ 2782 w 12203"/>
                <a:gd name="connsiteY47" fmla="*/ 4616 h 10214"/>
                <a:gd name="connsiteX48" fmla="*/ 2782 w 12203"/>
                <a:gd name="connsiteY48" fmla="*/ 4521 h 10214"/>
                <a:gd name="connsiteX49" fmla="*/ 2808 w 12203"/>
                <a:gd name="connsiteY49" fmla="*/ 4521 h 10214"/>
                <a:gd name="connsiteX50" fmla="*/ 2808 w 12203"/>
                <a:gd name="connsiteY50" fmla="*/ 4391 h 10214"/>
                <a:gd name="connsiteX51" fmla="*/ 2881 w 12203"/>
                <a:gd name="connsiteY51" fmla="*/ 4391 h 10214"/>
                <a:gd name="connsiteX52" fmla="*/ 2881 w 12203"/>
                <a:gd name="connsiteY52" fmla="*/ 4252 h 10214"/>
                <a:gd name="connsiteX53" fmla="*/ 3152 w 12203"/>
                <a:gd name="connsiteY53" fmla="*/ 4252 h 10214"/>
                <a:gd name="connsiteX54" fmla="*/ 3152 w 12203"/>
                <a:gd name="connsiteY54" fmla="*/ 4165 h 10214"/>
                <a:gd name="connsiteX55" fmla="*/ 3233 w 12203"/>
                <a:gd name="connsiteY55" fmla="*/ 4165 h 10214"/>
                <a:gd name="connsiteX56" fmla="*/ 3233 w 12203"/>
                <a:gd name="connsiteY56" fmla="*/ 4105 h 10214"/>
                <a:gd name="connsiteX57" fmla="*/ 3256 w 12203"/>
                <a:gd name="connsiteY57" fmla="*/ 4105 h 10214"/>
                <a:gd name="connsiteX58" fmla="*/ 3256 w 12203"/>
                <a:gd name="connsiteY58" fmla="*/ 3923 h 10214"/>
                <a:gd name="connsiteX59" fmla="*/ 3332 w 12203"/>
                <a:gd name="connsiteY59" fmla="*/ 3923 h 10214"/>
                <a:gd name="connsiteX60" fmla="*/ 3332 w 12203"/>
                <a:gd name="connsiteY60" fmla="*/ 3836 h 10214"/>
                <a:gd name="connsiteX61" fmla="*/ 3621 w 12203"/>
                <a:gd name="connsiteY61" fmla="*/ 3836 h 10214"/>
                <a:gd name="connsiteX62" fmla="*/ 3621 w 12203"/>
                <a:gd name="connsiteY62" fmla="*/ 3776 h 10214"/>
                <a:gd name="connsiteX63" fmla="*/ 3644 w 12203"/>
                <a:gd name="connsiteY63" fmla="*/ 3776 h 10214"/>
                <a:gd name="connsiteX64" fmla="*/ 3644 w 12203"/>
                <a:gd name="connsiteY64" fmla="*/ 3698 h 10214"/>
                <a:gd name="connsiteX65" fmla="*/ 3689 w 12203"/>
                <a:gd name="connsiteY65" fmla="*/ 3698 h 10214"/>
                <a:gd name="connsiteX66" fmla="*/ 3689 w 12203"/>
                <a:gd name="connsiteY66" fmla="*/ 3238 h 10214"/>
                <a:gd name="connsiteX67" fmla="*/ 3720 w 12203"/>
                <a:gd name="connsiteY67" fmla="*/ 3238 h 10214"/>
                <a:gd name="connsiteX68" fmla="*/ 3720 w 12203"/>
                <a:gd name="connsiteY68" fmla="*/ 3100 h 10214"/>
                <a:gd name="connsiteX69" fmla="*/ 3757 w 12203"/>
                <a:gd name="connsiteY69" fmla="*/ 3100 h 10214"/>
                <a:gd name="connsiteX70" fmla="*/ 3757 w 12203"/>
                <a:gd name="connsiteY70" fmla="*/ 2952 h 10214"/>
                <a:gd name="connsiteX71" fmla="*/ 4077 w 12203"/>
                <a:gd name="connsiteY71" fmla="*/ 2952 h 10214"/>
                <a:gd name="connsiteX72" fmla="*/ 4077 w 12203"/>
                <a:gd name="connsiteY72" fmla="*/ 2892 h 10214"/>
                <a:gd name="connsiteX73" fmla="*/ 4121 w 12203"/>
                <a:gd name="connsiteY73" fmla="*/ 2892 h 10214"/>
                <a:gd name="connsiteX74" fmla="*/ 4121 w 12203"/>
                <a:gd name="connsiteY74" fmla="*/ 2788 h 10214"/>
                <a:gd name="connsiteX75" fmla="*/ 4150 w 12203"/>
                <a:gd name="connsiteY75" fmla="*/ 2788 h 10214"/>
                <a:gd name="connsiteX76" fmla="*/ 4150 w 12203"/>
                <a:gd name="connsiteY76" fmla="*/ 2666 h 10214"/>
                <a:gd name="connsiteX77" fmla="*/ 4181 w 12203"/>
                <a:gd name="connsiteY77" fmla="*/ 2666 h 10214"/>
                <a:gd name="connsiteX78" fmla="*/ 4181 w 12203"/>
                <a:gd name="connsiteY78" fmla="*/ 2580 h 10214"/>
                <a:gd name="connsiteX79" fmla="*/ 4213 w 12203"/>
                <a:gd name="connsiteY79" fmla="*/ 2580 h 10214"/>
                <a:gd name="connsiteX80" fmla="*/ 4213 w 12203"/>
                <a:gd name="connsiteY80" fmla="*/ 2502 h 10214"/>
                <a:gd name="connsiteX81" fmla="*/ 4330 w 12203"/>
                <a:gd name="connsiteY81" fmla="*/ 2502 h 10214"/>
                <a:gd name="connsiteX82" fmla="*/ 4330 w 12203"/>
                <a:gd name="connsiteY82" fmla="*/ 2441 h 10214"/>
                <a:gd name="connsiteX83" fmla="*/ 4559 w 12203"/>
                <a:gd name="connsiteY83" fmla="*/ 2441 h 10214"/>
                <a:gd name="connsiteX84" fmla="*/ 4559 w 12203"/>
                <a:gd name="connsiteY84" fmla="*/ 2337 h 10214"/>
                <a:gd name="connsiteX85" fmla="*/ 4619 w 12203"/>
                <a:gd name="connsiteY85" fmla="*/ 2337 h 10214"/>
                <a:gd name="connsiteX86" fmla="*/ 4619 w 12203"/>
                <a:gd name="connsiteY86" fmla="*/ 2190 h 10214"/>
                <a:gd name="connsiteX87" fmla="*/ 4651 w 12203"/>
                <a:gd name="connsiteY87" fmla="*/ 2190 h 10214"/>
                <a:gd name="connsiteX88" fmla="*/ 4651 w 12203"/>
                <a:gd name="connsiteY88" fmla="*/ 2054 h 10214"/>
                <a:gd name="connsiteX89" fmla="*/ 5033 w 12203"/>
                <a:gd name="connsiteY89" fmla="*/ 2076 h 10214"/>
                <a:gd name="connsiteX90" fmla="*/ 5037 w 12203"/>
                <a:gd name="connsiteY90" fmla="*/ 1888 h 10214"/>
                <a:gd name="connsiteX91" fmla="*/ 5274 w 12203"/>
                <a:gd name="connsiteY91" fmla="*/ 1877 h 10214"/>
                <a:gd name="connsiteX92" fmla="*/ 5282 w 12203"/>
                <a:gd name="connsiteY92" fmla="*/ 1750 h 10214"/>
                <a:gd name="connsiteX93" fmla="*/ 5554 w 12203"/>
                <a:gd name="connsiteY93" fmla="*/ 1750 h 10214"/>
                <a:gd name="connsiteX94" fmla="*/ 5567 w 12203"/>
                <a:gd name="connsiteY94" fmla="*/ 1635 h 10214"/>
                <a:gd name="connsiteX95" fmla="*/ 5627 w 12203"/>
                <a:gd name="connsiteY95" fmla="*/ 1590 h 10214"/>
                <a:gd name="connsiteX96" fmla="*/ 5610 w 12203"/>
                <a:gd name="connsiteY96" fmla="*/ 1506 h 10214"/>
                <a:gd name="connsiteX97" fmla="*/ 6054 w 12203"/>
                <a:gd name="connsiteY97" fmla="*/ 1529 h 10214"/>
                <a:gd name="connsiteX98" fmla="*/ 6057 w 12203"/>
                <a:gd name="connsiteY98" fmla="*/ 1349 h 10214"/>
                <a:gd name="connsiteX99" fmla="*/ 6443 w 12203"/>
                <a:gd name="connsiteY99" fmla="*/ 1353 h 10214"/>
                <a:gd name="connsiteX100" fmla="*/ 6452 w 12203"/>
                <a:gd name="connsiteY100" fmla="*/ 1202 h 10214"/>
                <a:gd name="connsiteX101" fmla="*/ 6452 w 12203"/>
                <a:gd name="connsiteY101" fmla="*/ 1167 h 10214"/>
                <a:gd name="connsiteX102" fmla="*/ 7439 w 12203"/>
                <a:gd name="connsiteY102" fmla="*/ 1178 h 10214"/>
                <a:gd name="connsiteX103" fmla="*/ 7447 w 12203"/>
                <a:gd name="connsiteY103" fmla="*/ 1063 h 10214"/>
                <a:gd name="connsiteX104" fmla="*/ 7534 w 12203"/>
                <a:gd name="connsiteY104" fmla="*/ 1142 h 10214"/>
                <a:gd name="connsiteX105" fmla="*/ 7534 w 12203"/>
                <a:gd name="connsiteY105" fmla="*/ 966 h 10214"/>
                <a:gd name="connsiteX106" fmla="*/ 7902 w 12203"/>
                <a:gd name="connsiteY106" fmla="*/ 977 h 10214"/>
                <a:gd name="connsiteX107" fmla="*/ 7911 w 12203"/>
                <a:gd name="connsiteY107" fmla="*/ 836 h 10214"/>
                <a:gd name="connsiteX108" fmla="*/ 8025 w 12203"/>
                <a:gd name="connsiteY108" fmla="*/ 830 h 10214"/>
                <a:gd name="connsiteX109" fmla="*/ 8019 w 12203"/>
                <a:gd name="connsiteY109" fmla="*/ 707 h 10214"/>
                <a:gd name="connsiteX110" fmla="*/ 8387 w 12203"/>
                <a:gd name="connsiteY110" fmla="*/ 754 h 10214"/>
                <a:gd name="connsiteX111" fmla="*/ 8445 w 12203"/>
                <a:gd name="connsiteY111" fmla="*/ 697 h 10214"/>
                <a:gd name="connsiteX112" fmla="*/ 8509 w 12203"/>
                <a:gd name="connsiteY112" fmla="*/ 599 h 10214"/>
                <a:gd name="connsiteX113" fmla="*/ 8805 w 12203"/>
                <a:gd name="connsiteY113" fmla="*/ 621 h 10214"/>
                <a:gd name="connsiteX114" fmla="*/ 8838 w 12203"/>
                <a:gd name="connsiteY114" fmla="*/ 484 h 10214"/>
                <a:gd name="connsiteX115" fmla="*/ 9348 w 12203"/>
                <a:gd name="connsiteY115" fmla="*/ 506 h 10214"/>
                <a:gd name="connsiteX116" fmla="*/ 9184 w 12203"/>
                <a:gd name="connsiteY116" fmla="*/ 379 h 10214"/>
                <a:gd name="connsiteX117" fmla="*/ 9184 w 12203"/>
                <a:gd name="connsiteY117" fmla="*/ 275 h 10214"/>
                <a:gd name="connsiteX118" fmla="*/ 9486 w 12203"/>
                <a:gd name="connsiteY118" fmla="*/ 275 h 10214"/>
                <a:gd name="connsiteX119" fmla="*/ 9486 w 12203"/>
                <a:gd name="connsiteY119" fmla="*/ 214 h 10214"/>
                <a:gd name="connsiteX120" fmla="*/ 10306 w 12203"/>
                <a:gd name="connsiteY120" fmla="*/ 390 h 10214"/>
                <a:gd name="connsiteX121" fmla="*/ 10311 w 12203"/>
                <a:gd name="connsiteY121" fmla="*/ 244 h 10214"/>
                <a:gd name="connsiteX122" fmla="*/ 11423 w 12203"/>
                <a:gd name="connsiteY122" fmla="*/ 277 h 10214"/>
                <a:gd name="connsiteX123" fmla="*/ 11428 w 12203"/>
                <a:gd name="connsiteY123" fmla="*/ 188 h 10214"/>
                <a:gd name="connsiteX124" fmla="*/ 12203 w 12203"/>
                <a:gd name="connsiteY124" fmla="*/ 187 h 10214"/>
                <a:gd name="connsiteX125" fmla="*/ 12197 w 12203"/>
                <a:gd name="connsiteY125" fmla="*/ 0 h 10214"/>
                <a:gd name="connsiteX0" fmla="*/ 0 w 12203"/>
                <a:gd name="connsiteY0" fmla="*/ 10214 h 10214"/>
                <a:gd name="connsiteX1" fmla="*/ 451 w 12203"/>
                <a:gd name="connsiteY1" fmla="*/ 10214 h 10214"/>
                <a:gd name="connsiteX2" fmla="*/ 451 w 12203"/>
                <a:gd name="connsiteY2" fmla="*/ 10093 h 10214"/>
                <a:gd name="connsiteX3" fmla="*/ 912 w 12203"/>
                <a:gd name="connsiteY3" fmla="*/ 10093 h 10214"/>
                <a:gd name="connsiteX4" fmla="*/ 912 w 12203"/>
                <a:gd name="connsiteY4" fmla="*/ 9616 h 10214"/>
                <a:gd name="connsiteX5" fmla="*/ 925 w 12203"/>
                <a:gd name="connsiteY5" fmla="*/ 9616 h 10214"/>
                <a:gd name="connsiteX6" fmla="*/ 925 w 12203"/>
                <a:gd name="connsiteY6" fmla="*/ 8715 h 10214"/>
                <a:gd name="connsiteX7" fmla="*/ 949 w 12203"/>
                <a:gd name="connsiteY7" fmla="*/ 8715 h 10214"/>
                <a:gd name="connsiteX8" fmla="*/ 949 w 12203"/>
                <a:gd name="connsiteY8" fmla="*/ 8386 h 10214"/>
                <a:gd name="connsiteX9" fmla="*/ 998 w 12203"/>
                <a:gd name="connsiteY9" fmla="*/ 8386 h 10214"/>
                <a:gd name="connsiteX10" fmla="*/ 998 w 12203"/>
                <a:gd name="connsiteY10" fmla="*/ 8221 h 10214"/>
                <a:gd name="connsiteX11" fmla="*/ 1228 w 12203"/>
                <a:gd name="connsiteY11" fmla="*/ 8221 h 10214"/>
                <a:gd name="connsiteX12" fmla="*/ 1228 w 12203"/>
                <a:gd name="connsiteY12" fmla="*/ 8134 h 10214"/>
                <a:gd name="connsiteX13" fmla="*/ 1356 w 12203"/>
                <a:gd name="connsiteY13" fmla="*/ 8134 h 10214"/>
                <a:gd name="connsiteX14" fmla="*/ 1356 w 12203"/>
                <a:gd name="connsiteY14" fmla="*/ 7684 h 10214"/>
                <a:gd name="connsiteX15" fmla="*/ 1405 w 12203"/>
                <a:gd name="connsiteY15" fmla="*/ 7684 h 10214"/>
                <a:gd name="connsiteX16" fmla="*/ 1405 w 12203"/>
                <a:gd name="connsiteY16" fmla="*/ 7008 h 10214"/>
                <a:gd name="connsiteX17" fmla="*/ 1431 w 12203"/>
                <a:gd name="connsiteY17" fmla="*/ 7008 h 10214"/>
                <a:gd name="connsiteX18" fmla="*/ 1431 w 12203"/>
                <a:gd name="connsiteY18" fmla="*/ 6904 h 10214"/>
                <a:gd name="connsiteX19" fmla="*/ 1788 w 12203"/>
                <a:gd name="connsiteY19" fmla="*/ 6904 h 10214"/>
                <a:gd name="connsiteX20" fmla="*/ 1788 w 12203"/>
                <a:gd name="connsiteY20" fmla="*/ 6618 h 10214"/>
                <a:gd name="connsiteX21" fmla="*/ 1838 w 12203"/>
                <a:gd name="connsiteY21" fmla="*/ 6618 h 10214"/>
                <a:gd name="connsiteX22" fmla="*/ 1838 w 12203"/>
                <a:gd name="connsiteY22" fmla="*/ 6306 h 10214"/>
                <a:gd name="connsiteX23" fmla="*/ 1874 w 12203"/>
                <a:gd name="connsiteY23" fmla="*/ 6306 h 10214"/>
                <a:gd name="connsiteX24" fmla="*/ 1874 w 12203"/>
                <a:gd name="connsiteY24" fmla="*/ 6081 h 10214"/>
                <a:gd name="connsiteX25" fmla="*/ 1900 w 12203"/>
                <a:gd name="connsiteY25" fmla="*/ 6081 h 10214"/>
                <a:gd name="connsiteX26" fmla="*/ 1900 w 12203"/>
                <a:gd name="connsiteY26" fmla="*/ 5873 h 10214"/>
                <a:gd name="connsiteX27" fmla="*/ 1937 w 12203"/>
                <a:gd name="connsiteY27" fmla="*/ 5873 h 10214"/>
                <a:gd name="connsiteX28" fmla="*/ 1937 w 12203"/>
                <a:gd name="connsiteY28" fmla="*/ 5829 h 10214"/>
                <a:gd name="connsiteX29" fmla="*/ 2028 w 12203"/>
                <a:gd name="connsiteY29" fmla="*/ 5829 h 10214"/>
                <a:gd name="connsiteX30" fmla="*/ 2028 w 12203"/>
                <a:gd name="connsiteY30" fmla="*/ 5751 h 10214"/>
                <a:gd name="connsiteX31" fmla="*/ 2271 w 12203"/>
                <a:gd name="connsiteY31" fmla="*/ 5751 h 10214"/>
                <a:gd name="connsiteX32" fmla="*/ 2271 w 12203"/>
                <a:gd name="connsiteY32" fmla="*/ 5604 h 10214"/>
                <a:gd name="connsiteX33" fmla="*/ 2294 w 12203"/>
                <a:gd name="connsiteY33" fmla="*/ 5604 h 10214"/>
                <a:gd name="connsiteX34" fmla="*/ 2294 w 12203"/>
                <a:gd name="connsiteY34" fmla="*/ 5465 h 10214"/>
                <a:gd name="connsiteX35" fmla="*/ 2320 w 12203"/>
                <a:gd name="connsiteY35" fmla="*/ 5465 h 10214"/>
                <a:gd name="connsiteX36" fmla="*/ 2320 w 12203"/>
                <a:gd name="connsiteY36" fmla="*/ 5257 h 10214"/>
                <a:gd name="connsiteX37" fmla="*/ 2338 w 12203"/>
                <a:gd name="connsiteY37" fmla="*/ 5257 h 10214"/>
                <a:gd name="connsiteX38" fmla="*/ 2338 w 12203"/>
                <a:gd name="connsiteY38" fmla="*/ 5093 h 10214"/>
                <a:gd name="connsiteX39" fmla="*/ 2362 w 12203"/>
                <a:gd name="connsiteY39" fmla="*/ 5093 h 10214"/>
                <a:gd name="connsiteX40" fmla="*/ 2362 w 12203"/>
                <a:gd name="connsiteY40" fmla="*/ 4885 h 10214"/>
                <a:gd name="connsiteX41" fmla="*/ 2393 w 12203"/>
                <a:gd name="connsiteY41" fmla="*/ 4885 h 10214"/>
                <a:gd name="connsiteX42" fmla="*/ 2393 w 12203"/>
                <a:gd name="connsiteY42" fmla="*/ 4824 h 10214"/>
                <a:gd name="connsiteX43" fmla="*/ 2690 w 12203"/>
                <a:gd name="connsiteY43" fmla="*/ 4824 h 10214"/>
                <a:gd name="connsiteX44" fmla="*/ 2690 w 12203"/>
                <a:gd name="connsiteY44" fmla="*/ 4720 h 10214"/>
                <a:gd name="connsiteX45" fmla="*/ 2750 w 12203"/>
                <a:gd name="connsiteY45" fmla="*/ 4720 h 10214"/>
                <a:gd name="connsiteX46" fmla="*/ 2750 w 12203"/>
                <a:gd name="connsiteY46" fmla="*/ 4616 h 10214"/>
                <a:gd name="connsiteX47" fmla="*/ 2782 w 12203"/>
                <a:gd name="connsiteY47" fmla="*/ 4616 h 10214"/>
                <a:gd name="connsiteX48" fmla="*/ 2782 w 12203"/>
                <a:gd name="connsiteY48" fmla="*/ 4521 h 10214"/>
                <a:gd name="connsiteX49" fmla="*/ 2808 w 12203"/>
                <a:gd name="connsiteY49" fmla="*/ 4521 h 10214"/>
                <a:gd name="connsiteX50" fmla="*/ 2808 w 12203"/>
                <a:gd name="connsiteY50" fmla="*/ 4391 h 10214"/>
                <a:gd name="connsiteX51" fmla="*/ 2881 w 12203"/>
                <a:gd name="connsiteY51" fmla="*/ 4391 h 10214"/>
                <a:gd name="connsiteX52" fmla="*/ 2881 w 12203"/>
                <a:gd name="connsiteY52" fmla="*/ 4252 h 10214"/>
                <a:gd name="connsiteX53" fmla="*/ 3152 w 12203"/>
                <a:gd name="connsiteY53" fmla="*/ 4252 h 10214"/>
                <a:gd name="connsiteX54" fmla="*/ 3152 w 12203"/>
                <a:gd name="connsiteY54" fmla="*/ 4165 h 10214"/>
                <a:gd name="connsiteX55" fmla="*/ 3233 w 12203"/>
                <a:gd name="connsiteY55" fmla="*/ 4165 h 10214"/>
                <a:gd name="connsiteX56" fmla="*/ 3233 w 12203"/>
                <a:gd name="connsiteY56" fmla="*/ 4105 h 10214"/>
                <a:gd name="connsiteX57" fmla="*/ 3256 w 12203"/>
                <a:gd name="connsiteY57" fmla="*/ 4105 h 10214"/>
                <a:gd name="connsiteX58" fmla="*/ 3256 w 12203"/>
                <a:gd name="connsiteY58" fmla="*/ 3923 h 10214"/>
                <a:gd name="connsiteX59" fmla="*/ 3332 w 12203"/>
                <a:gd name="connsiteY59" fmla="*/ 3923 h 10214"/>
                <a:gd name="connsiteX60" fmla="*/ 3332 w 12203"/>
                <a:gd name="connsiteY60" fmla="*/ 3836 h 10214"/>
                <a:gd name="connsiteX61" fmla="*/ 3621 w 12203"/>
                <a:gd name="connsiteY61" fmla="*/ 3836 h 10214"/>
                <a:gd name="connsiteX62" fmla="*/ 3621 w 12203"/>
                <a:gd name="connsiteY62" fmla="*/ 3776 h 10214"/>
                <a:gd name="connsiteX63" fmla="*/ 3644 w 12203"/>
                <a:gd name="connsiteY63" fmla="*/ 3776 h 10214"/>
                <a:gd name="connsiteX64" fmla="*/ 3644 w 12203"/>
                <a:gd name="connsiteY64" fmla="*/ 3698 h 10214"/>
                <a:gd name="connsiteX65" fmla="*/ 3689 w 12203"/>
                <a:gd name="connsiteY65" fmla="*/ 3698 h 10214"/>
                <a:gd name="connsiteX66" fmla="*/ 3689 w 12203"/>
                <a:gd name="connsiteY66" fmla="*/ 3238 h 10214"/>
                <a:gd name="connsiteX67" fmla="*/ 3720 w 12203"/>
                <a:gd name="connsiteY67" fmla="*/ 3238 h 10214"/>
                <a:gd name="connsiteX68" fmla="*/ 3720 w 12203"/>
                <a:gd name="connsiteY68" fmla="*/ 3100 h 10214"/>
                <a:gd name="connsiteX69" fmla="*/ 3757 w 12203"/>
                <a:gd name="connsiteY69" fmla="*/ 3100 h 10214"/>
                <a:gd name="connsiteX70" fmla="*/ 3757 w 12203"/>
                <a:gd name="connsiteY70" fmla="*/ 2952 h 10214"/>
                <a:gd name="connsiteX71" fmla="*/ 4077 w 12203"/>
                <a:gd name="connsiteY71" fmla="*/ 2952 h 10214"/>
                <a:gd name="connsiteX72" fmla="*/ 4077 w 12203"/>
                <a:gd name="connsiteY72" fmla="*/ 2892 h 10214"/>
                <a:gd name="connsiteX73" fmla="*/ 4121 w 12203"/>
                <a:gd name="connsiteY73" fmla="*/ 2892 h 10214"/>
                <a:gd name="connsiteX74" fmla="*/ 4121 w 12203"/>
                <a:gd name="connsiteY74" fmla="*/ 2788 h 10214"/>
                <a:gd name="connsiteX75" fmla="*/ 4150 w 12203"/>
                <a:gd name="connsiteY75" fmla="*/ 2788 h 10214"/>
                <a:gd name="connsiteX76" fmla="*/ 4150 w 12203"/>
                <a:gd name="connsiteY76" fmla="*/ 2666 h 10214"/>
                <a:gd name="connsiteX77" fmla="*/ 4181 w 12203"/>
                <a:gd name="connsiteY77" fmla="*/ 2666 h 10214"/>
                <a:gd name="connsiteX78" fmla="*/ 4181 w 12203"/>
                <a:gd name="connsiteY78" fmla="*/ 2580 h 10214"/>
                <a:gd name="connsiteX79" fmla="*/ 4213 w 12203"/>
                <a:gd name="connsiteY79" fmla="*/ 2580 h 10214"/>
                <a:gd name="connsiteX80" fmla="*/ 4213 w 12203"/>
                <a:gd name="connsiteY80" fmla="*/ 2502 h 10214"/>
                <a:gd name="connsiteX81" fmla="*/ 4330 w 12203"/>
                <a:gd name="connsiteY81" fmla="*/ 2502 h 10214"/>
                <a:gd name="connsiteX82" fmla="*/ 4330 w 12203"/>
                <a:gd name="connsiteY82" fmla="*/ 2441 h 10214"/>
                <a:gd name="connsiteX83" fmla="*/ 4559 w 12203"/>
                <a:gd name="connsiteY83" fmla="*/ 2441 h 10214"/>
                <a:gd name="connsiteX84" fmla="*/ 4559 w 12203"/>
                <a:gd name="connsiteY84" fmla="*/ 2337 h 10214"/>
                <a:gd name="connsiteX85" fmla="*/ 4619 w 12203"/>
                <a:gd name="connsiteY85" fmla="*/ 2337 h 10214"/>
                <a:gd name="connsiteX86" fmla="*/ 4619 w 12203"/>
                <a:gd name="connsiteY86" fmla="*/ 2190 h 10214"/>
                <a:gd name="connsiteX87" fmla="*/ 4651 w 12203"/>
                <a:gd name="connsiteY87" fmla="*/ 2190 h 10214"/>
                <a:gd name="connsiteX88" fmla="*/ 4651 w 12203"/>
                <a:gd name="connsiteY88" fmla="*/ 2054 h 10214"/>
                <a:gd name="connsiteX89" fmla="*/ 5033 w 12203"/>
                <a:gd name="connsiteY89" fmla="*/ 2076 h 10214"/>
                <a:gd name="connsiteX90" fmla="*/ 5037 w 12203"/>
                <a:gd name="connsiteY90" fmla="*/ 1888 h 10214"/>
                <a:gd name="connsiteX91" fmla="*/ 5274 w 12203"/>
                <a:gd name="connsiteY91" fmla="*/ 1877 h 10214"/>
                <a:gd name="connsiteX92" fmla="*/ 5282 w 12203"/>
                <a:gd name="connsiteY92" fmla="*/ 1750 h 10214"/>
                <a:gd name="connsiteX93" fmla="*/ 5554 w 12203"/>
                <a:gd name="connsiteY93" fmla="*/ 1750 h 10214"/>
                <a:gd name="connsiteX94" fmla="*/ 5567 w 12203"/>
                <a:gd name="connsiteY94" fmla="*/ 1635 h 10214"/>
                <a:gd name="connsiteX95" fmla="*/ 5627 w 12203"/>
                <a:gd name="connsiteY95" fmla="*/ 1590 h 10214"/>
                <a:gd name="connsiteX96" fmla="*/ 5610 w 12203"/>
                <a:gd name="connsiteY96" fmla="*/ 1506 h 10214"/>
                <a:gd name="connsiteX97" fmla="*/ 6054 w 12203"/>
                <a:gd name="connsiteY97" fmla="*/ 1529 h 10214"/>
                <a:gd name="connsiteX98" fmla="*/ 6057 w 12203"/>
                <a:gd name="connsiteY98" fmla="*/ 1349 h 10214"/>
                <a:gd name="connsiteX99" fmla="*/ 6443 w 12203"/>
                <a:gd name="connsiteY99" fmla="*/ 1353 h 10214"/>
                <a:gd name="connsiteX100" fmla="*/ 6452 w 12203"/>
                <a:gd name="connsiteY100" fmla="*/ 1202 h 10214"/>
                <a:gd name="connsiteX101" fmla="*/ 6452 w 12203"/>
                <a:gd name="connsiteY101" fmla="*/ 1167 h 10214"/>
                <a:gd name="connsiteX102" fmla="*/ 7439 w 12203"/>
                <a:gd name="connsiteY102" fmla="*/ 1178 h 10214"/>
                <a:gd name="connsiteX103" fmla="*/ 7447 w 12203"/>
                <a:gd name="connsiteY103" fmla="*/ 1142 h 10214"/>
                <a:gd name="connsiteX104" fmla="*/ 7534 w 12203"/>
                <a:gd name="connsiteY104" fmla="*/ 1142 h 10214"/>
                <a:gd name="connsiteX105" fmla="*/ 7534 w 12203"/>
                <a:gd name="connsiteY105" fmla="*/ 966 h 10214"/>
                <a:gd name="connsiteX106" fmla="*/ 7902 w 12203"/>
                <a:gd name="connsiteY106" fmla="*/ 977 h 10214"/>
                <a:gd name="connsiteX107" fmla="*/ 7911 w 12203"/>
                <a:gd name="connsiteY107" fmla="*/ 836 h 10214"/>
                <a:gd name="connsiteX108" fmla="*/ 8025 w 12203"/>
                <a:gd name="connsiteY108" fmla="*/ 830 h 10214"/>
                <a:gd name="connsiteX109" fmla="*/ 8019 w 12203"/>
                <a:gd name="connsiteY109" fmla="*/ 707 h 10214"/>
                <a:gd name="connsiteX110" fmla="*/ 8387 w 12203"/>
                <a:gd name="connsiteY110" fmla="*/ 754 h 10214"/>
                <a:gd name="connsiteX111" fmla="*/ 8445 w 12203"/>
                <a:gd name="connsiteY111" fmla="*/ 697 h 10214"/>
                <a:gd name="connsiteX112" fmla="*/ 8509 w 12203"/>
                <a:gd name="connsiteY112" fmla="*/ 599 h 10214"/>
                <a:gd name="connsiteX113" fmla="*/ 8805 w 12203"/>
                <a:gd name="connsiteY113" fmla="*/ 621 h 10214"/>
                <a:gd name="connsiteX114" fmla="*/ 8838 w 12203"/>
                <a:gd name="connsiteY114" fmla="*/ 484 h 10214"/>
                <a:gd name="connsiteX115" fmla="*/ 9348 w 12203"/>
                <a:gd name="connsiteY115" fmla="*/ 506 h 10214"/>
                <a:gd name="connsiteX116" fmla="*/ 9184 w 12203"/>
                <a:gd name="connsiteY116" fmla="*/ 379 h 10214"/>
                <a:gd name="connsiteX117" fmla="*/ 9184 w 12203"/>
                <a:gd name="connsiteY117" fmla="*/ 275 h 10214"/>
                <a:gd name="connsiteX118" fmla="*/ 9486 w 12203"/>
                <a:gd name="connsiteY118" fmla="*/ 275 h 10214"/>
                <a:gd name="connsiteX119" fmla="*/ 9486 w 12203"/>
                <a:gd name="connsiteY119" fmla="*/ 214 h 10214"/>
                <a:gd name="connsiteX120" fmla="*/ 10306 w 12203"/>
                <a:gd name="connsiteY120" fmla="*/ 390 h 10214"/>
                <a:gd name="connsiteX121" fmla="*/ 10311 w 12203"/>
                <a:gd name="connsiteY121" fmla="*/ 244 h 10214"/>
                <a:gd name="connsiteX122" fmla="*/ 11423 w 12203"/>
                <a:gd name="connsiteY122" fmla="*/ 277 h 10214"/>
                <a:gd name="connsiteX123" fmla="*/ 11428 w 12203"/>
                <a:gd name="connsiteY123" fmla="*/ 188 h 10214"/>
                <a:gd name="connsiteX124" fmla="*/ 12203 w 12203"/>
                <a:gd name="connsiteY124" fmla="*/ 187 h 10214"/>
                <a:gd name="connsiteX125" fmla="*/ 12197 w 12203"/>
                <a:gd name="connsiteY125" fmla="*/ 0 h 10214"/>
                <a:gd name="connsiteX0" fmla="*/ 0 w 12203"/>
                <a:gd name="connsiteY0" fmla="*/ 10214 h 10214"/>
                <a:gd name="connsiteX1" fmla="*/ 451 w 12203"/>
                <a:gd name="connsiteY1" fmla="*/ 10214 h 10214"/>
                <a:gd name="connsiteX2" fmla="*/ 451 w 12203"/>
                <a:gd name="connsiteY2" fmla="*/ 10093 h 10214"/>
                <a:gd name="connsiteX3" fmla="*/ 912 w 12203"/>
                <a:gd name="connsiteY3" fmla="*/ 10093 h 10214"/>
                <a:gd name="connsiteX4" fmla="*/ 912 w 12203"/>
                <a:gd name="connsiteY4" fmla="*/ 9616 h 10214"/>
                <a:gd name="connsiteX5" fmla="*/ 925 w 12203"/>
                <a:gd name="connsiteY5" fmla="*/ 9616 h 10214"/>
                <a:gd name="connsiteX6" fmla="*/ 925 w 12203"/>
                <a:gd name="connsiteY6" fmla="*/ 8715 h 10214"/>
                <a:gd name="connsiteX7" fmla="*/ 949 w 12203"/>
                <a:gd name="connsiteY7" fmla="*/ 8715 h 10214"/>
                <a:gd name="connsiteX8" fmla="*/ 949 w 12203"/>
                <a:gd name="connsiteY8" fmla="*/ 8386 h 10214"/>
                <a:gd name="connsiteX9" fmla="*/ 998 w 12203"/>
                <a:gd name="connsiteY9" fmla="*/ 8386 h 10214"/>
                <a:gd name="connsiteX10" fmla="*/ 998 w 12203"/>
                <a:gd name="connsiteY10" fmla="*/ 8221 h 10214"/>
                <a:gd name="connsiteX11" fmla="*/ 1228 w 12203"/>
                <a:gd name="connsiteY11" fmla="*/ 8221 h 10214"/>
                <a:gd name="connsiteX12" fmla="*/ 1228 w 12203"/>
                <a:gd name="connsiteY12" fmla="*/ 8134 h 10214"/>
                <a:gd name="connsiteX13" fmla="*/ 1356 w 12203"/>
                <a:gd name="connsiteY13" fmla="*/ 8134 h 10214"/>
                <a:gd name="connsiteX14" fmla="*/ 1356 w 12203"/>
                <a:gd name="connsiteY14" fmla="*/ 7684 h 10214"/>
                <a:gd name="connsiteX15" fmla="*/ 1405 w 12203"/>
                <a:gd name="connsiteY15" fmla="*/ 7684 h 10214"/>
                <a:gd name="connsiteX16" fmla="*/ 1405 w 12203"/>
                <a:gd name="connsiteY16" fmla="*/ 7008 h 10214"/>
                <a:gd name="connsiteX17" fmla="*/ 1431 w 12203"/>
                <a:gd name="connsiteY17" fmla="*/ 7008 h 10214"/>
                <a:gd name="connsiteX18" fmla="*/ 1431 w 12203"/>
                <a:gd name="connsiteY18" fmla="*/ 6904 h 10214"/>
                <a:gd name="connsiteX19" fmla="*/ 1788 w 12203"/>
                <a:gd name="connsiteY19" fmla="*/ 6904 h 10214"/>
                <a:gd name="connsiteX20" fmla="*/ 1788 w 12203"/>
                <a:gd name="connsiteY20" fmla="*/ 6618 h 10214"/>
                <a:gd name="connsiteX21" fmla="*/ 1838 w 12203"/>
                <a:gd name="connsiteY21" fmla="*/ 6618 h 10214"/>
                <a:gd name="connsiteX22" fmla="*/ 1838 w 12203"/>
                <a:gd name="connsiteY22" fmla="*/ 6306 h 10214"/>
                <a:gd name="connsiteX23" fmla="*/ 1874 w 12203"/>
                <a:gd name="connsiteY23" fmla="*/ 6306 h 10214"/>
                <a:gd name="connsiteX24" fmla="*/ 1874 w 12203"/>
                <a:gd name="connsiteY24" fmla="*/ 6081 h 10214"/>
                <a:gd name="connsiteX25" fmla="*/ 1900 w 12203"/>
                <a:gd name="connsiteY25" fmla="*/ 6081 h 10214"/>
                <a:gd name="connsiteX26" fmla="*/ 1900 w 12203"/>
                <a:gd name="connsiteY26" fmla="*/ 5873 h 10214"/>
                <a:gd name="connsiteX27" fmla="*/ 1937 w 12203"/>
                <a:gd name="connsiteY27" fmla="*/ 5873 h 10214"/>
                <a:gd name="connsiteX28" fmla="*/ 1937 w 12203"/>
                <a:gd name="connsiteY28" fmla="*/ 5829 h 10214"/>
                <a:gd name="connsiteX29" fmla="*/ 2028 w 12203"/>
                <a:gd name="connsiteY29" fmla="*/ 5829 h 10214"/>
                <a:gd name="connsiteX30" fmla="*/ 2028 w 12203"/>
                <a:gd name="connsiteY30" fmla="*/ 5751 h 10214"/>
                <a:gd name="connsiteX31" fmla="*/ 2271 w 12203"/>
                <a:gd name="connsiteY31" fmla="*/ 5751 h 10214"/>
                <a:gd name="connsiteX32" fmla="*/ 2271 w 12203"/>
                <a:gd name="connsiteY32" fmla="*/ 5604 h 10214"/>
                <a:gd name="connsiteX33" fmla="*/ 2294 w 12203"/>
                <a:gd name="connsiteY33" fmla="*/ 5604 h 10214"/>
                <a:gd name="connsiteX34" fmla="*/ 2294 w 12203"/>
                <a:gd name="connsiteY34" fmla="*/ 5465 h 10214"/>
                <a:gd name="connsiteX35" fmla="*/ 2320 w 12203"/>
                <a:gd name="connsiteY35" fmla="*/ 5465 h 10214"/>
                <a:gd name="connsiteX36" fmla="*/ 2320 w 12203"/>
                <a:gd name="connsiteY36" fmla="*/ 5257 h 10214"/>
                <a:gd name="connsiteX37" fmla="*/ 2338 w 12203"/>
                <a:gd name="connsiteY37" fmla="*/ 5257 h 10214"/>
                <a:gd name="connsiteX38" fmla="*/ 2338 w 12203"/>
                <a:gd name="connsiteY38" fmla="*/ 5093 h 10214"/>
                <a:gd name="connsiteX39" fmla="*/ 2362 w 12203"/>
                <a:gd name="connsiteY39" fmla="*/ 5093 h 10214"/>
                <a:gd name="connsiteX40" fmla="*/ 2362 w 12203"/>
                <a:gd name="connsiteY40" fmla="*/ 4885 h 10214"/>
                <a:gd name="connsiteX41" fmla="*/ 2393 w 12203"/>
                <a:gd name="connsiteY41" fmla="*/ 4885 h 10214"/>
                <a:gd name="connsiteX42" fmla="*/ 2393 w 12203"/>
                <a:gd name="connsiteY42" fmla="*/ 4824 h 10214"/>
                <a:gd name="connsiteX43" fmla="*/ 2690 w 12203"/>
                <a:gd name="connsiteY43" fmla="*/ 4824 h 10214"/>
                <a:gd name="connsiteX44" fmla="*/ 2690 w 12203"/>
                <a:gd name="connsiteY44" fmla="*/ 4720 h 10214"/>
                <a:gd name="connsiteX45" fmla="*/ 2750 w 12203"/>
                <a:gd name="connsiteY45" fmla="*/ 4720 h 10214"/>
                <a:gd name="connsiteX46" fmla="*/ 2750 w 12203"/>
                <a:gd name="connsiteY46" fmla="*/ 4616 h 10214"/>
                <a:gd name="connsiteX47" fmla="*/ 2782 w 12203"/>
                <a:gd name="connsiteY47" fmla="*/ 4616 h 10214"/>
                <a:gd name="connsiteX48" fmla="*/ 2782 w 12203"/>
                <a:gd name="connsiteY48" fmla="*/ 4521 h 10214"/>
                <a:gd name="connsiteX49" fmla="*/ 2808 w 12203"/>
                <a:gd name="connsiteY49" fmla="*/ 4521 h 10214"/>
                <a:gd name="connsiteX50" fmla="*/ 2808 w 12203"/>
                <a:gd name="connsiteY50" fmla="*/ 4391 h 10214"/>
                <a:gd name="connsiteX51" fmla="*/ 2881 w 12203"/>
                <a:gd name="connsiteY51" fmla="*/ 4391 h 10214"/>
                <a:gd name="connsiteX52" fmla="*/ 2881 w 12203"/>
                <a:gd name="connsiteY52" fmla="*/ 4252 h 10214"/>
                <a:gd name="connsiteX53" fmla="*/ 3152 w 12203"/>
                <a:gd name="connsiteY53" fmla="*/ 4252 h 10214"/>
                <a:gd name="connsiteX54" fmla="*/ 3152 w 12203"/>
                <a:gd name="connsiteY54" fmla="*/ 4165 h 10214"/>
                <a:gd name="connsiteX55" fmla="*/ 3233 w 12203"/>
                <a:gd name="connsiteY55" fmla="*/ 4165 h 10214"/>
                <a:gd name="connsiteX56" fmla="*/ 3233 w 12203"/>
                <a:gd name="connsiteY56" fmla="*/ 4105 h 10214"/>
                <a:gd name="connsiteX57" fmla="*/ 3256 w 12203"/>
                <a:gd name="connsiteY57" fmla="*/ 4105 h 10214"/>
                <a:gd name="connsiteX58" fmla="*/ 3256 w 12203"/>
                <a:gd name="connsiteY58" fmla="*/ 3923 h 10214"/>
                <a:gd name="connsiteX59" fmla="*/ 3332 w 12203"/>
                <a:gd name="connsiteY59" fmla="*/ 3923 h 10214"/>
                <a:gd name="connsiteX60" fmla="*/ 3332 w 12203"/>
                <a:gd name="connsiteY60" fmla="*/ 3836 h 10214"/>
                <a:gd name="connsiteX61" fmla="*/ 3621 w 12203"/>
                <a:gd name="connsiteY61" fmla="*/ 3836 h 10214"/>
                <a:gd name="connsiteX62" fmla="*/ 3621 w 12203"/>
                <a:gd name="connsiteY62" fmla="*/ 3776 h 10214"/>
                <a:gd name="connsiteX63" fmla="*/ 3644 w 12203"/>
                <a:gd name="connsiteY63" fmla="*/ 3776 h 10214"/>
                <a:gd name="connsiteX64" fmla="*/ 3644 w 12203"/>
                <a:gd name="connsiteY64" fmla="*/ 3698 h 10214"/>
                <a:gd name="connsiteX65" fmla="*/ 3689 w 12203"/>
                <a:gd name="connsiteY65" fmla="*/ 3698 h 10214"/>
                <a:gd name="connsiteX66" fmla="*/ 3689 w 12203"/>
                <a:gd name="connsiteY66" fmla="*/ 3238 h 10214"/>
                <a:gd name="connsiteX67" fmla="*/ 3720 w 12203"/>
                <a:gd name="connsiteY67" fmla="*/ 3238 h 10214"/>
                <a:gd name="connsiteX68" fmla="*/ 3720 w 12203"/>
                <a:gd name="connsiteY68" fmla="*/ 3100 h 10214"/>
                <a:gd name="connsiteX69" fmla="*/ 3757 w 12203"/>
                <a:gd name="connsiteY69" fmla="*/ 3100 h 10214"/>
                <a:gd name="connsiteX70" fmla="*/ 3757 w 12203"/>
                <a:gd name="connsiteY70" fmla="*/ 2952 h 10214"/>
                <a:gd name="connsiteX71" fmla="*/ 4077 w 12203"/>
                <a:gd name="connsiteY71" fmla="*/ 2952 h 10214"/>
                <a:gd name="connsiteX72" fmla="*/ 4077 w 12203"/>
                <a:gd name="connsiteY72" fmla="*/ 2892 h 10214"/>
                <a:gd name="connsiteX73" fmla="*/ 4121 w 12203"/>
                <a:gd name="connsiteY73" fmla="*/ 2892 h 10214"/>
                <a:gd name="connsiteX74" fmla="*/ 4121 w 12203"/>
                <a:gd name="connsiteY74" fmla="*/ 2788 h 10214"/>
                <a:gd name="connsiteX75" fmla="*/ 4150 w 12203"/>
                <a:gd name="connsiteY75" fmla="*/ 2788 h 10214"/>
                <a:gd name="connsiteX76" fmla="*/ 4150 w 12203"/>
                <a:gd name="connsiteY76" fmla="*/ 2666 h 10214"/>
                <a:gd name="connsiteX77" fmla="*/ 4181 w 12203"/>
                <a:gd name="connsiteY77" fmla="*/ 2666 h 10214"/>
                <a:gd name="connsiteX78" fmla="*/ 4181 w 12203"/>
                <a:gd name="connsiteY78" fmla="*/ 2580 h 10214"/>
                <a:gd name="connsiteX79" fmla="*/ 4213 w 12203"/>
                <a:gd name="connsiteY79" fmla="*/ 2580 h 10214"/>
                <a:gd name="connsiteX80" fmla="*/ 4213 w 12203"/>
                <a:gd name="connsiteY80" fmla="*/ 2502 h 10214"/>
                <a:gd name="connsiteX81" fmla="*/ 4330 w 12203"/>
                <a:gd name="connsiteY81" fmla="*/ 2502 h 10214"/>
                <a:gd name="connsiteX82" fmla="*/ 4330 w 12203"/>
                <a:gd name="connsiteY82" fmla="*/ 2441 h 10214"/>
                <a:gd name="connsiteX83" fmla="*/ 4559 w 12203"/>
                <a:gd name="connsiteY83" fmla="*/ 2441 h 10214"/>
                <a:gd name="connsiteX84" fmla="*/ 4559 w 12203"/>
                <a:gd name="connsiteY84" fmla="*/ 2337 h 10214"/>
                <a:gd name="connsiteX85" fmla="*/ 4619 w 12203"/>
                <a:gd name="connsiteY85" fmla="*/ 2337 h 10214"/>
                <a:gd name="connsiteX86" fmla="*/ 4619 w 12203"/>
                <a:gd name="connsiteY86" fmla="*/ 2190 h 10214"/>
                <a:gd name="connsiteX87" fmla="*/ 4651 w 12203"/>
                <a:gd name="connsiteY87" fmla="*/ 2190 h 10214"/>
                <a:gd name="connsiteX88" fmla="*/ 4651 w 12203"/>
                <a:gd name="connsiteY88" fmla="*/ 2054 h 10214"/>
                <a:gd name="connsiteX89" fmla="*/ 5033 w 12203"/>
                <a:gd name="connsiteY89" fmla="*/ 2076 h 10214"/>
                <a:gd name="connsiteX90" fmla="*/ 5037 w 12203"/>
                <a:gd name="connsiteY90" fmla="*/ 1888 h 10214"/>
                <a:gd name="connsiteX91" fmla="*/ 5274 w 12203"/>
                <a:gd name="connsiteY91" fmla="*/ 1877 h 10214"/>
                <a:gd name="connsiteX92" fmla="*/ 5282 w 12203"/>
                <a:gd name="connsiteY92" fmla="*/ 1750 h 10214"/>
                <a:gd name="connsiteX93" fmla="*/ 5554 w 12203"/>
                <a:gd name="connsiteY93" fmla="*/ 1750 h 10214"/>
                <a:gd name="connsiteX94" fmla="*/ 5567 w 12203"/>
                <a:gd name="connsiteY94" fmla="*/ 1635 h 10214"/>
                <a:gd name="connsiteX95" fmla="*/ 5627 w 12203"/>
                <a:gd name="connsiteY95" fmla="*/ 1590 h 10214"/>
                <a:gd name="connsiteX96" fmla="*/ 5610 w 12203"/>
                <a:gd name="connsiteY96" fmla="*/ 1506 h 10214"/>
                <a:gd name="connsiteX97" fmla="*/ 6054 w 12203"/>
                <a:gd name="connsiteY97" fmla="*/ 1529 h 10214"/>
                <a:gd name="connsiteX98" fmla="*/ 6057 w 12203"/>
                <a:gd name="connsiteY98" fmla="*/ 1349 h 10214"/>
                <a:gd name="connsiteX99" fmla="*/ 6443 w 12203"/>
                <a:gd name="connsiteY99" fmla="*/ 1353 h 10214"/>
                <a:gd name="connsiteX100" fmla="*/ 6452 w 12203"/>
                <a:gd name="connsiteY100" fmla="*/ 1202 h 10214"/>
                <a:gd name="connsiteX101" fmla="*/ 6452 w 12203"/>
                <a:gd name="connsiteY101" fmla="*/ 1167 h 10214"/>
                <a:gd name="connsiteX102" fmla="*/ 7439 w 12203"/>
                <a:gd name="connsiteY102" fmla="*/ 1178 h 10214"/>
                <a:gd name="connsiteX103" fmla="*/ 7447 w 12203"/>
                <a:gd name="connsiteY103" fmla="*/ 1142 h 10214"/>
                <a:gd name="connsiteX104" fmla="*/ 7534 w 12203"/>
                <a:gd name="connsiteY104" fmla="*/ 1086 h 10214"/>
                <a:gd name="connsiteX105" fmla="*/ 7534 w 12203"/>
                <a:gd name="connsiteY105" fmla="*/ 966 h 10214"/>
                <a:gd name="connsiteX106" fmla="*/ 7902 w 12203"/>
                <a:gd name="connsiteY106" fmla="*/ 977 h 10214"/>
                <a:gd name="connsiteX107" fmla="*/ 7911 w 12203"/>
                <a:gd name="connsiteY107" fmla="*/ 836 h 10214"/>
                <a:gd name="connsiteX108" fmla="*/ 8025 w 12203"/>
                <a:gd name="connsiteY108" fmla="*/ 830 h 10214"/>
                <a:gd name="connsiteX109" fmla="*/ 8019 w 12203"/>
                <a:gd name="connsiteY109" fmla="*/ 707 h 10214"/>
                <a:gd name="connsiteX110" fmla="*/ 8387 w 12203"/>
                <a:gd name="connsiteY110" fmla="*/ 754 h 10214"/>
                <a:gd name="connsiteX111" fmla="*/ 8445 w 12203"/>
                <a:gd name="connsiteY111" fmla="*/ 697 h 10214"/>
                <a:gd name="connsiteX112" fmla="*/ 8509 w 12203"/>
                <a:gd name="connsiteY112" fmla="*/ 599 h 10214"/>
                <a:gd name="connsiteX113" fmla="*/ 8805 w 12203"/>
                <a:gd name="connsiteY113" fmla="*/ 621 h 10214"/>
                <a:gd name="connsiteX114" fmla="*/ 8838 w 12203"/>
                <a:gd name="connsiteY114" fmla="*/ 484 h 10214"/>
                <a:gd name="connsiteX115" fmla="*/ 9348 w 12203"/>
                <a:gd name="connsiteY115" fmla="*/ 506 h 10214"/>
                <a:gd name="connsiteX116" fmla="*/ 9184 w 12203"/>
                <a:gd name="connsiteY116" fmla="*/ 379 h 10214"/>
                <a:gd name="connsiteX117" fmla="*/ 9184 w 12203"/>
                <a:gd name="connsiteY117" fmla="*/ 275 h 10214"/>
                <a:gd name="connsiteX118" fmla="*/ 9486 w 12203"/>
                <a:gd name="connsiteY118" fmla="*/ 275 h 10214"/>
                <a:gd name="connsiteX119" fmla="*/ 9486 w 12203"/>
                <a:gd name="connsiteY119" fmla="*/ 214 h 10214"/>
                <a:gd name="connsiteX120" fmla="*/ 10306 w 12203"/>
                <a:gd name="connsiteY120" fmla="*/ 390 h 10214"/>
                <a:gd name="connsiteX121" fmla="*/ 10311 w 12203"/>
                <a:gd name="connsiteY121" fmla="*/ 244 h 10214"/>
                <a:gd name="connsiteX122" fmla="*/ 11423 w 12203"/>
                <a:gd name="connsiteY122" fmla="*/ 277 h 10214"/>
                <a:gd name="connsiteX123" fmla="*/ 11428 w 12203"/>
                <a:gd name="connsiteY123" fmla="*/ 188 h 10214"/>
                <a:gd name="connsiteX124" fmla="*/ 12203 w 12203"/>
                <a:gd name="connsiteY124" fmla="*/ 187 h 10214"/>
                <a:gd name="connsiteX125" fmla="*/ 12197 w 12203"/>
                <a:gd name="connsiteY125" fmla="*/ 0 h 10214"/>
                <a:gd name="connsiteX0" fmla="*/ 0 w 12203"/>
                <a:gd name="connsiteY0" fmla="*/ 10214 h 10214"/>
                <a:gd name="connsiteX1" fmla="*/ 451 w 12203"/>
                <a:gd name="connsiteY1" fmla="*/ 10214 h 10214"/>
                <a:gd name="connsiteX2" fmla="*/ 451 w 12203"/>
                <a:gd name="connsiteY2" fmla="*/ 10093 h 10214"/>
                <a:gd name="connsiteX3" fmla="*/ 912 w 12203"/>
                <a:gd name="connsiteY3" fmla="*/ 10093 h 10214"/>
                <a:gd name="connsiteX4" fmla="*/ 912 w 12203"/>
                <a:gd name="connsiteY4" fmla="*/ 9616 h 10214"/>
                <a:gd name="connsiteX5" fmla="*/ 925 w 12203"/>
                <a:gd name="connsiteY5" fmla="*/ 9616 h 10214"/>
                <a:gd name="connsiteX6" fmla="*/ 925 w 12203"/>
                <a:gd name="connsiteY6" fmla="*/ 8715 h 10214"/>
                <a:gd name="connsiteX7" fmla="*/ 949 w 12203"/>
                <a:gd name="connsiteY7" fmla="*/ 8715 h 10214"/>
                <a:gd name="connsiteX8" fmla="*/ 949 w 12203"/>
                <a:gd name="connsiteY8" fmla="*/ 8386 h 10214"/>
                <a:gd name="connsiteX9" fmla="*/ 998 w 12203"/>
                <a:gd name="connsiteY9" fmla="*/ 8386 h 10214"/>
                <a:gd name="connsiteX10" fmla="*/ 998 w 12203"/>
                <a:gd name="connsiteY10" fmla="*/ 8221 h 10214"/>
                <a:gd name="connsiteX11" fmla="*/ 1228 w 12203"/>
                <a:gd name="connsiteY11" fmla="*/ 8221 h 10214"/>
                <a:gd name="connsiteX12" fmla="*/ 1228 w 12203"/>
                <a:gd name="connsiteY12" fmla="*/ 8134 h 10214"/>
                <a:gd name="connsiteX13" fmla="*/ 1356 w 12203"/>
                <a:gd name="connsiteY13" fmla="*/ 8134 h 10214"/>
                <a:gd name="connsiteX14" fmla="*/ 1356 w 12203"/>
                <a:gd name="connsiteY14" fmla="*/ 7684 h 10214"/>
                <a:gd name="connsiteX15" fmla="*/ 1405 w 12203"/>
                <a:gd name="connsiteY15" fmla="*/ 7684 h 10214"/>
                <a:gd name="connsiteX16" fmla="*/ 1405 w 12203"/>
                <a:gd name="connsiteY16" fmla="*/ 7008 h 10214"/>
                <a:gd name="connsiteX17" fmla="*/ 1431 w 12203"/>
                <a:gd name="connsiteY17" fmla="*/ 7008 h 10214"/>
                <a:gd name="connsiteX18" fmla="*/ 1431 w 12203"/>
                <a:gd name="connsiteY18" fmla="*/ 6904 h 10214"/>
                <a:gd name="connsiteX19" fmla="*/ 1788 w 12203"/>
                <a:gd name="connsiteY19" fmla="*/ 6904 h 10214"/>
                <a:gd name="connsiteX20" fmla="*/ 1788 w 12203"/>
                <a:gd name="connsiteY20" fmla="*/ 6618 h 10214"/>
                <a:gd name="connsiteX21" fmla="*/ 1838 w 12203"/>
                <a:gd name="connsiteY21" fmla="*/ 6618 h 10214"/>
                <a:gd name="connsiteX22" fmla="*/ 1838 w 12203"/>
                <a:gd name="connsiteY22" fmla="*/ 6306 h 10214"/>
                <a:gd name="connsiteX23" fmla="*/ 1874 w 12203"/>
                <a:gd name="connsiteY23" fmla="*/ 6306 h 10214"/>
                <a:gd name="connsiteX24" fmla="*/ 1874 w 12203"/>
                <a:gd name="connsiteY24" fmla="*/ 6081 h 10214"/>
                <a:gd name="connsiteX25" fmla="*/ 1900 w 12203"/>
                <a:gd name="connsiteY25" fmla="*/ 6081 h 10214"/>
                <a:gd name="connsiteX26" fmla="*/ 1900 w 12203"/>
                <a:gd name="connsiteY26" fmla="*/ 5873 h 10214"/>
                <a:gd name="connsiteX27" fmla="*/ 1937 w 12203"/>
                <a:gd name="connsiteY27" fmla="*/ 5873 h 10214"/>
                <a:gd name="connsiteX28" fmla="*/ 1937 w 12203"/>
                <a:gd name="connsiteY28" fmla="*/ 5829 h 10214"/>
                <a:gd name="connsiteX29" fmla="*/ 2028 w 12203"/>
                <a:gd name="connsiteY29" fmla="*/ 5829 h 10214"/>
                <a:gd name="connsiteX30" fmla="*/ 2028 w 12203"/>
                <a:gd name="connsiteY30" fmla="*/ 5751 h 10214"/>
                <a:gd name="connsiteX31" fmla="*/ 2271 w 12203"/>
                <a:gd name="connsiteY31" fmla="*/ 5751 h 10214"/>
                <a:gd name="connsiteX32" fmla="*/ 2271 w 12203"/>
                <a:gd name="connsiteY32" fmla="*/ 5604 h 10214"/>
                <a:gd name="connsiteX33" fmla="*/ 2294 w 12203"/>
                <a:gd name="connsiteY33" fmla="*/ 5604 h 10214"/>
                <a:gd name="connsiteX34" fmla="*/ 2294 w 12203"/>
                <a:gd name="connsiteY34" fmla="*/ 5465 h 10214"/>
                <a:gd name="connsiteX35" fmla="*/ 2320 w 12203"/>
                <a:gd name="connsiteY35" fmla="*/ 5465 h 10214"/>
                <a:gd name="connsiteX36" fmla="*/ 2320 w 12203"/>
                <a:gd name="connsiteY36" fmla="*/ 5257 h 10214"/>
                <a:gd name="connsiteX37" fmla="*/ 2338 w 12203"/>
                <a:gd name="connsiteY37" fmla="*/ 5257 h 10214"/>
                <a:gd name="connsiteX38" fmla="*/ 2338 w 12203"/>
                <a:gd name="connsiteY38" fmla="*/ 5093 h 10214"/>
                <a:gd name="connsiteX39" fmla="*/ 2362 w 12203"/>
                <a:gd name="connsiteY39" fmla="*/ 5093 h 10214"/>
                <a:gd name="connsiteX40" fmla="*/ 2362 w 12203"/>
                <a:gd name="connsiteY40" fmla="*/ 4885 h 10214"/>
                <a:gd name="connsiteX41" fmla="*/ 2393 w 12203"/>
                <a:gd name="connsiteY41" fmla="*/ 4885 h 10214"/>
                <a:gd name="connsiteX42" fmla="*/ 2393 w 12203"/>
                <a:gd name="connsiteY42" fmla="*/ 4824 h 10214"/>
                <a:gd name="connsiteX43" fmla="*/ 2690 w 12203"/>
                <a:gd name="connsiteY43" fmla="*/ 4824 h 10214"/>
                <a:gd name="connsiteX44" fmla="*/ 2690 w 12203"/>
                <a:gd name="connsiteY44" fmla="*/ 4720 h 10214"/>
                <a:gd name="connsiteX45" fmla="*/ 2750 w 12203"/>
                <a:gd name="connsiteY45" fmla="*/ 4720 h 10214"/>
                <a:gd name="connsiteX46" fmla="*/ 2750 w 12203"/>
                <a:gd name="connsiteY46" fmla="*/ 4616 h 10214"/>
                <a:gd name="connsiteX47" fmla="*/ 2782 w 12203"/>
                <a:gd name="connsiteY47" fmla="*/ 4616 h 10214"/>
                <a:gd name="connsiteX48" fmla="*/ 2782 w 12203"/>
                <a:gd name="connsiteY48" fmla="*/ 4521 h 10214"/>
                <a:gd name="connsiteX49" fmla="*/ 2808 w 12203"/>
                <a:gd name="connsiteY49" fmla="*/ 4521 h 10214"/>
                <a:gd name="connsiteX50" fmla="*/ 2808 w 12203"/>
                <a:gd name="connsiteY50" fmla="*/ 4391 h 10214"/>
                <a:gd name="connsiteX51" fmla="*/ 2881 w 12203"/>
                <a:gd name="connsiteY51" fmla="*/ 4391 h 10214"/>
                <a:gd name="connsiteX52" fmla="*/ 2881 w 12203"/>
                <a:gd name="connsiteY52" fmla="*/ 4252 h 10214"/>
                <a:gd name="connsiteX53" fmla="*/ 3152 w 12203"/>
                <a:gd name="connsiteY53" fmla="*/ 4252 h 10214"/>
                <a:gd name="connsiteX54" fmla="*/ 3152 w 12203"/>
                <a:gd name="connsiteY54" fmla="*/ 4165 h 10214"/>
                <a:gd name="connsiteX55" fmla="*/ 3233 w 12203"/>
                <a:gd name="connsiteY55" fmla="*/ 4165 h 10214"/>
                <a:gd name="connsiteX56" fmla="*/ 3233 w 12203"/>
                <a:gd name="connsiteY56" fmla="*/ 4105 h 10214"/>
                <a:gd name="connsiteX57" fmla="*/ 3256 w 12203"/>
                <a:gd name="connsiteY57" fmla="*/ 4105 h 10214"/>
                <a:gd name="connsiteX58" fmla="*/ 3256 w 12203"/>
                <a:gd name="connsiteY58" fmla="*/ 3923 h 10214"/>
                <a:gd name="connsiteX59" fmla="*/ 3332 w 12203"/>
                <a:gd name="connsiteY59" fmla="*/ 3923 h 10214"/>
                <a:gd name="connsiteX60" fmla="*/ 3332 w 12203"/>
                <a:gd name="connsiteY60" fmla="*/ 3836 h 10214"/>
                <a:gd name="connsiteX61" fmla="*/ 3621 w 12203"/>
                <a:gd name="connsiteY61" fmla="*/ 3836 h 10214"/>
                <a:gd name="connsiteX62" fmla="*/ 3621 w 12203"/>
                <a:gd name="connsiteY62" fmla="*/ 3776 h 10214"/>
                <a:gd name="connsiteX63" fmla="*/ 3644 w 12203"/>
                <a:gd name="connsiteY63" fmla="*/ 3776 h 10214"/>
                <a:gd name="connsiteX64" fmla="*/ 3644 w 12203"/>
                <a:gd name="connsiteY64" fmla="*/ 3698 h 10214"/>
                <a:gd name="connsiteX65" fmla="*/ 3689 w 12203"/>
                <a:gd name="connsiteY65" fmla="*/ 3698 h 10214"/>
                <a:gd name="connsiteX66" fmla="*/ 3689 w 12203"/>
                <a:gd name="connsiteY66" fmla="*/ 3238 h 10214"/>
                <a:gd name="connsiteX67" fmla="*/ 3720 w 12203"/>
                <a:gd name="connsiteY67" fmla="*/ 3238 h 10214"/>
                <a:gd name="connsiteX68" fmla="*/ 3720 w 12203"/>
                <a:gd name="connsiteY68" fmla="*/ 3100 h 10214"/>
                <a:gd name="connsiteX69" fmla="*/ 3757 w 12203"/>
                <a:gd name="connsiteY69" fmla="*/ 3100 h 10214"/>
                <a:gd name="connsiteX70" fmla="*/ 3757 w 12203"/>
                <a:gd name="connsiteY70" fmla="*/ 2952 h 10214"/>
                <a:gd name="connsiteX71" fmla="*/ 4077 w 12203"/>
                <a:gd name="connsiteY71" fmla="*/ 2952 h 10214"/>
                <a:gd name="connsiteX72" fmla="*/ 4077 w 12203"/>
                <a:gd name="connsiteY72" fmla="*/ 2892 h 10214"/>
                <a:gd name="connsiteX73" fmla="*/ 4121 w 12203"/>
                <a:gd name="connsiteY73" fmla="*/ 2892 h 10214"/>
                <a:gd name="connsiteX74" fmla="*/ 4121 w 12203"/>
                <a:gd name="connsiteY74" fmla="*/ 2788 h 10214"/>
                <a:gd name="connsiteX75" fmla="*/ 4150 w 12203"/>
                <a:gd name="connsiteY75" fmla="*/ 2788 h 10214"/>
                <a:gd name="connsiteX76" fmla="*/ 4150 w 12203"/>
                <a:gd name="connsiteY76" fmla="*/ 2666 h 10214"/>
                <a:gd name="connsiteX77" fmla="*/ 4181 w 12203"/>
                <a:gd name="connsiteY77" fmla="*/ 2666 h 10214"/>
                <a:gd name="connsiteX78" fmla="*/ 4181 w 12203"/>
                <a:gd name="connsiteY78" fmla="*/ 2580 h 10214"/>
                <a:gd name="connsiteX79" fmla="*/ 4213 w 12203"/>
                <a:gd name="connsiteY79" fmla="*/ 2580 h 10214"/>
                <a:gd name="connsiteX80" fmla="*/ 4213 w 12203"/>
                <a:gd name="connsiteY80" fmla="*/ 2502 h 10214"/>
                <a:gd name="connsiteX81" fmla="*/ 4330 w 12203"/>
                <a:gd name="connsiteY81" fmla="*/ 2502 h 10214"/>
                <a:gd name="connsiteX82" fmla="*/ 4330 w 12203"/>
                <a:gd name="connsiteY82" fmla="*/ 2441 h 10214"/>
                <a:gd name="connsiteX83" fmla="*/ 4559 w 12203"/>
                <a:gd name="connsiteY83" fmla="*/ 2441 h 10214"/>
                <a:gd name="connsiteX84" fmla="*/ 4559 w 12203"/>
                <a:gd name="connsiteY84" fmla="*/ 2337 h 10214"/>
                <a:gd name="connsiteX85" fmla="*/ 4619 w 12203"/>
                <a:gd name="connsiteY85" fmla="*/ 2337 h 10214"/>
                <a:gd name="connsiteX86" fmla="*/ 4619 w 12203"/>
                <a:gd name="connsiteY86" fmla="*/ 2190 h 10214"/>
                <a:gd name="connsiteX87" fmla="*/ 4651 w 12203"/>
                <a:gd name="connsiteY87" fmla="*/ 2190 h 10214"/>
                <a:gd name="connsiteX88" fmla="*/ 4651 w 12203"/>
                <a:gd name="connsiteY88" fmla="*/ 2054 h 10214"/>
                <a:gd name="connsiteX89" fmla="*/ 5033 w 12203"/>
                <a:gd name="connsiteY89" fmla="*/ 2076 h 10214"/>
                <a:gd name="connsiteX90" fmla="*/ 5037 w 12203"/>
                <a:gd name="connsiteY90" fmla="*/ 1888 h 10214"/>
                <a:gd name="connsiteX91" fmla="*/ 5274 w 12203"/>
                <a:gd name="connsiteY91" fmla="*/ 1877 h 10214"/>
                <a:gd name="connsiteX92" fmla="*/ 5282 w 12203"/>
                <a:gd name="connsiteY92" fmla="*/ 1750 h 10214"/>
                <a:gd name="connsiteX93" fmla="*/ 5554 w 12203"/>
                <a:gd name="connsiteY93" fmla="*/ 1750 h 10214"/>
                <a:gd name="connsiteX94" fmla="*/ 5567 w 12203"/>
                <a:gd name="connsiteY94" fmla="*/ 1635 h 10214"/>
                <a:gd name="connsiteX95" fmla="*/ 5627 w 12203"/>
                <a:gd name="connsiteY95" fmla="*/ 1590 h 10214"/>
                <a:gd name="connsiteX96" fmla="*/ 5610 w 12203"/>
                <a:gd name="connsiteY96" fmla="*/ 1506 h 10214"/>
                <a:gd name="connsiteX97" fmla="*/ 6054 w 12203"/>
                <a:gd name="connsiteY97" fmla="*/ 1529 h 10214"/>
                <a:gd name="connsiteX98" fmla="*/ 6057 w 12203"/>
                <a:gd name="connsiteY98" fmla="*/ 1349 h 10214"/>
                <a:gd name="connsiteX99" fmla="*/ 6443 w 12203"/>
                <a:gd name="connsiteY99" fmla="*/ 1353 h 10214"/>
                <a:gd name="connsiteX100" fmla="*/ 6452 w 12203"/>
                <a:gd name="connsiteY100" fmla="*/ 1202 h 10214"/>
                <a:gd name="connsiteX101" fmla="*/ 6452 w 12203"/>
                <a:gd name="connsiteY101" fmla="*/ 1167 h 10214"/>
                <a:gd name="connsiteX102" fmla="*/ 7439 w 12203"/>
                <a:gd name="connsiteY102" fmla="*/ 1178 h 10214"/>
                <a:gd name="connsiteX103" fmla="*/ 7447 w 12203"/>
                <a:gd name="connsiteY103" fmla="*/ 1142 h 10214"/>
                <a:gd name="connsiteX104" fmla="*/ 7534 w 12203"/>
                <a:gd name="connsiteY104" fmla="*/ 1086 h 10214"/>
                <a:gd name="connsiteX105" fmla="*/ 7534 w 12203"/>
                <a:gd name="connsiteY105" fmla="*/ 966 h 10214"/>
                <a:gd name="connsiteX106" fmla="*/ 7902 w 12203"/>
                <a:gd name="connsiteY106" fmla="*/ 977 h 10214"/>
                <a:gd name="connsiteX107" fmla="*/ 7911 w 12203"/>
                <a:gd name="connsiteY107" fmla="*/ 836 h 10214"/>
                <a:gd name="connsiteX108" fmla="*/ 8025 w 12203"/>
                <a:gd name="connsiteY108" fmla="*/ 830 h 10214"/>
                <a:gd name="connsiteX109" fmla="*/ 8019 w 12203"/>
                <a:gd name="connsiteY109" fmla="*/ 707 h 10214"/>
                <a:gd name="connsiteX110" fmla="*/ 8387 w 12203"/>
                <a:gd name="connsiteY110" fmla="*/ 754 h 10214"/>
                <a:gd name="connsiteX111" fmla="*/ 8445 w 12203"/>
                <a:gd name="connsiteY111" fmla="*/ 697 h 10214"/>
                <a:gd name="connsiteX112" fmla="*/ 8509 w 12203"/>
                <a:gd name="connsiteY112" fmla="*/ 599 h 10214"/>
                <a:gd name="connsiteX113" fmla="*/ 8805 w 12203"/>
                <a:gd name="connsiteY113" fmla="*/ 621 h 10214"/>
                <a:gd name="connsiteX114" fmla="*/ 8838 w 12203"/>
                <a:gd name="connsiteY114" fmla="*/ 484 h 10214"/>
                <a:gd name="connsiteX115" fmla="*/ 9348 w 12203"/>
                <a:gd name="connsiteY115" fmla="*/ 506 h 10214"/>
                <a:gd name="connsiteX116" fmla="*/ 9184 w 12203"/>
                <a:gd name="connsiteY116" fmla="*/ 379 h 10214"/>
                <a:gd name="connsiteX117" fmla="*/ 9184 w 12203"/>
                <a:gd name="connsiteY117" fmla="*/ 275 h 10214"/>
                <a:gd name="connsiteX118" fmla="*/ 9486 w 12203"/>
                <a:gd name="connsiteY118" fmla="*/ 275 h 10214"/>
                <a:gd name="connsiteX119" fmla="*/ 9486 w 12203"/>
                <a:gd name="connsiteY119" fmla="*/ 214 h 10214"/>
                <a:gd name="connsiteX120" fmla="*/ 10306 w 12203"/>
                <a:gd name="connsiteY120" fmla="*/ 390 h 10214"/>
                <a:gd name="connsiteX121" fmla="*/ 10311 w 12203"/>
                <a:gd name="connsiteY121" fmla="*/ 244 h 10214"/>
                <a:gd name="connsiteX122" fmla="*/ 11423 w 12203"/>
                <a:gd name="connsiteY122" fmla="*/ 277 h 10214"/>
                <a:gd name="connsiteX123" fmla="*/ 11428 w 12203"/>
                <a:gd name="connsiteY123" fmla="*/ 188 h 10214"/>
                <a:gd name="connsiteX124" fmla="*/ 12203 w 12203"/>
                <a:gd name="connsiteY124" fmla="*/ 187 h 10214"/>
                <a:gd name="connsiteX125" fmla="*/ 12197 w 12203"/>
                <a:gd name="connsiteY125" fmla="*/ 0 h 10214"/>
                <a:gd name="connsiteX0" fmla="*/ 0 w 12203"/>
                <a:gd name="connsiteY0" fmla="*/ 10214 h 10214"/>
                <a:gd name="connsiteX1" fmla="*/ 451 w 12203"/>
                <a:gd name="connsiteY1" fmla="*/ 10214 h 10214"/>
                <a:gd name="connsiteX2" fmla="*/ 451 w 12203"/>
                <a:gd name="connsiteY2" fmla="*/ 10093 h 10214"/>
                <a:gd name="connsiteX3" fmla="*/ 912 w 12203"/>
                <a:gd name="connsiteY3" fmla="*/ 10093 h 10214"/>
                <a:gd name="connsiteX4" fmla="*/ 912 w 12203"/>
                <a:gd name="connsiteY4" fmla="*/ 9616 h 10214"/>
                <a:gd name="connsiteX5" fmla="*/ 925 w 12203"/>
                <a:gd name="connsiteY5" fmla="*/ 9616 h 10214"/>
                <a:gd name="connsiteX6" fmla="*/ 925 w 12203"/>
                <a:gd name="connsiteY6" fmla="*/ 8715 h 10214"/>
                <a:gd name="connsiteX7" fmla="*/ 949 w 12203"/>
                <a:gd name="connsiteY7" fmla="*/ 8715 h 10214"/>
                <a:gd name="connsiteX8" fmla="*/ 949 w 12203"/>
                <a:gd name="connsiteY8" fmla="*/ 8386 h 10214"/>
                <a:gd name="connsiteX9" fmla="*/ 998 w 12203"/>
                <a:gd name="connsiteY9" fmla="*/ 8386 h 10214"/>
                <a:gd name="connsiteX10" fmla="*/ 998 w 12203"/>
                <a:gd name="connsiteY10" fmla="*/ 8221 h 10214"/>
                <a:gd name="connsiteX11" fmla="*/ 1228 w 12203"/>
                <a:gd name="connsiteY11" fmla="*/ 8221 h 10214"/>
                <a:gd name="connsiteX12" fmla="*/ 1228 w 12203"/>
                <a:gd name="connsiteY12" fmla="*/ 8134 h 10214"/>
                <a:gd name="connsiteX13" fmla="*/ 1356 w 12203"/>
                <a:gd name="connsiteY13" fmla="*/ 8134 h 10214"/>
                <a:gd name="connsiteX14" fmla="*/ 1356 w 12203"/>
                <a:gd name="connsiteY14" fmla="*/ 7684 h 10214"/>
                <a:gd name="connsiteX15" fmla="*/ 1405 w 12203"/>
                <a:gd name="connsiteY15" fmla="*/ 7684 h 10214"/>
                <a:gd name="connsiteX16" fmla="*/ 1405 w 12203"/>
                <a:gd name="connsiteY16" fmla="*/ 7008 h 10214"/>
                <a:gd name="connsiteX17" fmla="*/ 1431 w 12203"/>
                <a:gd name="connsiteY17" fmla="*/ 7008 h 10214"/>
                <a:gd name="connsiteX18" fmla="*/ 1431 w 12203"/>
                <a:gd name="connsiteY18" fmla="*/ 6904 h 10214"/>
                <a:gd name="connsiteX19" fmla="*/ 1788 w 12203"/>
                <a:gd name="connsiteY19" fmla="*/ 6904 h 10214"/>
                <a:gd name="connsiteX20" fmla="*/ 1788 w 12203"/>
                <a:gd name="connsiteY20" fmla="*/ 6618 h 10214"/>
                <a:gd name="connsiteX21" fmla="*/ 1838 w 12203"/>
                <a:gd name="connsiteY21" fmla="*/ 6618 h 10214"/>
                <a:gd name="connsiteX22" fmla="*/ 1838 w 12203"/>
                <a:gd name="connsiteY22" fmla="*/ 6306 h 10214"/>
                <a:gd name="connsiteX23" fmla="*/ 1874 w 12203"/>
                <a:gd name="connsiteY23" fmla="*/ 6306 h 10214"/>
                <a:gd name="connsiteX24" fmla="*/ 1874 w 12203"/>
                <a:gd name="connsiteY24" fmla="*/ 6081 h 10214"/>
                <a:gd name="connsiteX25" fmla="*/ 1900 w 12203"/>
                <a:gd name="connsiteY25" fmla="*/ 6081 h 10214"/>
                <a:gd name="connsiteX26" fmla="*/ 1900 w 12203"/>
                <a:gd name="connsiteY26" fmla="*/ 5873 h 10214"/>
                <a:gd name="connsiteX27" fmla="*/ 1937 w 12203"/>
                <a:gd name="connsiteY27" fmla="*/ 5873 h 10214"/>
                <a:gd name="connsiteX28" fmla="*/ 1937 w 12203"/>
                <a:gd name="connsiteY28" fmla="*/ 5829 h 10214"/>
                <a:gd name="connsiteX29" fmla="*/ 2028 w 12203"/>
                <a:gd name="connsiteY29" fmla="*/ 5829 h 10214"/>
                <a:gd name="connsiteX30" fmla="*/ 2028 w 12203"/>
                <a:gd name="connsiteY30" fmla="*/ 5751 h 10214"/>
                <a:gd name="connsiteX31" fmla="*/ 2271 w 12203"/>
                <a:gd name="connsiteY31" fmla="*/ 5751 h 10214"/>
                <a:gd name="connsiteX32" fmla="*/ 2271 w 12203"/>
                <a:gd name="connsiteY32" fmla="*/ 5604 h 10214"/>
                <a:gd name="connsiteX33" fmla="*/ 2294 w 12203"/>
                <a:gd name="connsiteY33" fmla="*/ 5604 h 10214"/>
                <a:gd name="connsiteX34" fmla="*/ 2294 w 12203"/>
                <a:gd name="connsiteY34" fmla="*/ 5465 h 10214"/>
                <a:gd name="connsiteX35" fmla="*/ 2320 w 12203"/>
                <a:gd name="connsiteY35" fmla="*/ 5465 h 10214"/>
                <a:gd name="connsiteX36" fmla="*/ 2320 w 12203"/>
                <a:gd name="connsiteY36" fmla="*/ 5257 h 10214"/>
                <a:gd name="connsiteX37" fmla="*/ 2338 w 12203"/>
                <a:gd name="connsiteY37" fmla="*/ 5257 h 10214"/>
                <a:gd name="connsiteX38" fmla="*/ 2338 w 12203"/>
                <a:gd name="connsiteY38" fmla="*/ 5093 h 10214"/>
                <a:gd name="connsiteX39" fmla="*/ 2362 w 12203"/>
                <a:gd name="connsiteY39" fmla="*/ 5093 h 10214"/>
                <a:gd name="connsiteX40" fmla="*/ 2362 w 12203"/>
                <a:gd name="connsiteY40" fmla="*/ 4885 h 10214"/>
                <a:gd name="connsiteX41" fmla="*/ 2393 w 12203"/>
                <a:gd name="connsiteY41" fmla="*/ 4885 h 10214"/>
                <a:gd name="connsiteX42" fmla="*/ 2393 w 12203"/>
                <a:gd name="connsiteY42" fmla="*/ 4824 h 10214"/>
                <a:gd name="connsiteX43" fmla="*/ 2690 w 12203"/>
                <a:gd name="connsiteY43" fmla="*/ 4824 h 10214"/>
                <a:gd name="connsiteX44" fmla="*/ 2690 w 12203"/>
                <a:gd name="connsiteY44" fmla="*/ 4720 h 10214"/>
                <a:gd name="connsiteX45" fmla="*/ 2750 w 12203"/>
                <a:gd name="connsiteY45" fmla="*/ 4720 h 10214"/>
                <a:gd name="connsiteX46" fmla="*/ 2750 w 12203"/>
                <a:gd name="connsiteY46" fmla="*/ 4616 h 10214"/>
                <a:gd name="connsiteX47" fmla="*/ 2782 w 12203"/>
                <a:gd name="connsiteY47" fmla="*/ 4616 h 10214"/>
                <a:gd name="connsiteX48" fmla="*/ 2782 w 12203"/>
                <a:gd name="connsiteY48" fmla="*/ 4521 h 10214"/>
                <a:gd name="connsiteX49" fmla="*/ 2808 w 12203"/>
                <a:gd name="connsiteY49" fmla="*/ 4521 h 10214"/>
                <a:gd name="connsiteX50" fmla="*/ 2808 w 12203"/>
                <a:gd name="connsiteY50" fmla="*/ 4391 h 10214"/>
                <a:gd name="connsiteX51" fmla="*/ 2881 w 12203"/>
                <a:gd name="connsiteY51" fmla="*/ 4391 h 10214"/>
                <a:gd name="connsiteX52" fmla="*/ 2881 w 12203"/>
                <a:gd name="connsiteY52" fmla="*/ 4252 h 10214"/>
                <a:gd name="connsiteX53" fmla="*/ 3152 w 12203"/>
                <a:gd name="connsiteY53" fmla="*/ 4252 h 10214"/>
                <a:gd name="connsiteX54" fmla="*/ 3152 w 12203"/>
                <a:gd name="connsiteY54" fmla="*/ 4165 h 10214"/>
                <a:gd name="connsiteX55" fmla="*/ 3233 w 12203"/>
                <a:gd name="connsiteY55" fmla="*/ 4165 h 10214"/>
                <a:gd name="connsiteX56" fmla="*/ 3233 w 12203"/>
                <a:gd name="connsiteY56" fmla="*/ 4105 h 10214"/>
                <a:gd name="connsiteX57" fmla="*/ 3256 w 12203"/>
                <a:gd name="connsiteY57" fmla="*/ 4105 h 10214"/>
                <a:gd name="connsiteX58" fmla="*/ 3256 w 12203"/>
                <a:gd name="connsiteY58" fmla="*/ 3923 h 10214"/>
                <a:gd name="connsiteX59" fmla="*/ 3332 w 12203"/>
                <a:gd name="connsiteY59" fmla="*/ 3923 h 10214"/>
                <a:gd name="connsiteX60" fmla="*/ 3332 w 12203"/>
                <a:gd name="connsiteY60" fmla="*/ 3836 h 10214"/>
                <a:gd name="connsiteX61" fmla="*/ 3621 w 12203"/>
                <a:gd name="connsiteY61" fmla="*/ 3836 h 10214"/>
                <a:gd name="connsiteX62" fmla="*/ 3621 w 12203"/>
                <a:gd name="connsiteY62" fmla="*/ 3776 h 10214"/>
                <a:gd name="connsiteX63" fmla="*/ 3644 w 12203"/>
                <a:gd name="connsiteY63" fmla="*/ 3776 h 10214"/>
                <a:gd name="connsiteX64" fmla="*/ 3644 w 12203"/>
                <a:gd name="connsiteY64" fmla="*/ 3698 h 10214"/>
                <a:gd name="connsiteX65" fmla="*/ 3689 w 12203"/>
                <a:gd name="connsiteY65" fmla="*/ 3698 h 10214"/>
                <a:gd name="connsiteX66" fmla="*/ 3689 w 12203"/>
                <a:gd name="connsiteY66" fmla="*/ 3238 h 10214"/>
                <a:gd name="connsiteX67" fmla="*/ 3720 w 12203"/>
                <a:gd name="connsiteY67" fmla="*/ 3238 h 10214"/>
                <a:gd name="connsiteX68" fmla="*/ 3720 w 12203"/>
                <a:gd name="connsiteY68" fmla="*/ 3100 h 10214"/>
                <a:gd name="connsiteX69" fmla="*/ 3757 w 12203"/>
                <a:gd name="connsiteY69" fmla="*/ 3100 h 10214"/>
                <a:gd name="connsiteX70" fmla="*/ 3757 w 12203"/>
                <a:gd name="connsiteY70" fmla="*/ 2952 h 10214"/>
                <a:gd name="connsiteX71" fmla="*/ 4077 w 12203"/>
                <a:gd name="connsiteY71" fmla="*/ 2952 h 10214"/>
                <a:gd name="connsiteX72" fmla="*/ 4077 w 12203"/>
                <a:gd name="connsiteY72" fmla="*/ 2892 h 10214"/>
                <a:gd name="connsiteX73" fmla="*/ 4121 w 12203"/>
                <a:gd name="connsiteY73" fmla="*/ 2892 h 10214"/>
                <a:gd name="connsiteX74" fmla="*/ 4121 w 12203"/>
                <a:gd name="connsiteY74" fmla="*/ 2788 h 10214"/>
                <a:gd name="connsiteX75" fmla="*/ 4150 w 12203"/>
                <a:gd name="connsiteY75" fmla="*/ 2788 h 10214"/>
                <a:gd name="connsiteX76" fmla="*/ 4150 w 12203"/>
                <a:gd name="connsiteY76" fmla="*/ 2666 h 10214"/>
                <a:gd name="connsiteX77" fmla="*/ 4181 w 12203"/>
                <a:gd name="connsiteY77" fmla="*/ 2666 h 10214"/>
                <a:gd name="connsiteX78" fmla="*/ 4181 w 12203"/>
                <a:gd name="connsiteY78" fmla="*/ 2580 h 10214"/>
                <a:gd name="connsiteX79" fmla="*/ 4213 w 12203"/>
                <a:gd name="connsiteY79" fmla="*/ 2580 h 10214"/>
                <a:gd name="connsiteX80" fmla="*/ 4213 w 12203"/>
                <a:gd name="connsiteY80" fmla="*/ 2502 h 10214"/>
                <a:gd name="connsiteX81" fmla="*/ 4330 w 12203"/>
                <a:gd name="connsiteY81" fmla="*/ 2502 h 10214"/>
                <a:gd name="connsiteX82" fmla="*/ 4330 w 12203"/>
                <a:gd name="connsiteY82" fmla="*/ 2441 h 10214"/>
                <a:gd name="connsiteX83" fmla="*/ 4559 w 12203"/>
                <a:gd name="connsiteY83" fmla="*/ 2441 h 10214"/>
                <a:gd name="connsiteX84" fmla="*/ 4559 w 12203"/>
                <a:gd name="connsiteY84" fmla="*/ 2337 h 10214"/>
                <a:gd name="connsiteX85" fmla="*/ 4619 w 12203"/>
                <a:gd name="connsiteY85" fmla="*/ 2337 h 10214"/>
                <a:gd name="connsiteX86" fmla="*/ 4619 w 12203"/>
                <a:gd name="connsiteY86" fmla="*/ 2190 h 10214"/>
                <a:gd name="connsiteX87" fmla="*/ 4651 w 12203"/>
                <a:gd name="connsiteY87" fmla="*/ 2190 h 10214"/>
                <a:gd name="connsiteX88" fmla="*/ 4651 w 12203"/>
                <a:gd name="connsiteY88" fmla="*/ 2054 h 10214"/>
                <a:gd name="connsiteX89" fmla="*/ 5033 w 12203"/>
                <a:gd name="connsiteY89" fmla="*/ 2076 h 10214"/>
                <a:gd name="connsiteX90" fmla="*/ 5037 w 12203"/>
                <a:gd name="connsiteY90" fmla="*/ 1888 h 10214"/>
                <a:gd name="connsiteX91" fmla="*/ 5274 w 12203"/>
                <a:gd name="connsiteY91" fmla="*/ 1877 h 10214"/>
                <a:gd name="connsiteX92" fmla="*/ 5282 w 12203"/>
                <a:gd name="connsiteY92" fmla="*/ 1750 h 10214"/>
                <a:gd name="connsiteX93" fmla="*/ 5554 w 12203"/>
                <a:gd name="connsiteY93" fmla="*/ 1750 h 10214"/>
                <a:gd name="connsiteX94" fmla="*/ 5567 w 12203"/>
                <a:gd name="connsiteY94" fmla="*/ 1635 h 10214"/>
                <a:gd name="connsiteX95" fmla="*/ 5627 w 12203"/>
                <a:gd name="connsiteY95" fmla="*/ 1590 h 10214"/>
                <a:gd name="connsiteX96" fmla="*/ 5610 w 12203"/>
                <a:gd name="connsiteY96" fmla="*/ 1506 h 10214"/>
                <a:gd name="connsiteX97" fmla="*/ 6054 w 12203"/>
                <a:gd name="connsiteY97" fmla="*/ 1529 h 10214"/>
                <a:gd name="connsiteX98" fmla="*/ 6057 w 12203"/>
                <a:gd name="connsiteY98" fmla="*/ 1349 h 10214"/>
                <a:gd name="connsiteX99" fmla="*/ 6443 w 12203"/>
                <a:gd name="connsiteY99" fmla="*/ 1353 h 10214"/>
                <a:gd name="connsiteX100" fmla="*/ 6452 w 12203"/>
                <a:gd name="connsiteY100" fmla="*/ 1202 h 10214"/>
                <a:gd name="connsiteX101" fmla="*/ 6452 w 12203"/>
                <a:gd name="connsiteY101" fmla="*/ 1167 h 10214"/>
                <a:gd name="connsiteX102" fmla="*/ 7439 w 12203"/>
                <a:gd name="connsiteY102" fmla="*/ 1178 h 10214"/>
                <a:gd name="connsiteX103" fmla="*/ 7447 w 12203"/>
                <a:gd name="connsiteY103" fmla="*/ 1142 h 10214"/>
                <a:gd name="connsiteX104" fmla="*/ 7534 w 12203"/>
                <a:gd name="connsiteY104" fmla="*/ 1086 h 10214"/>
                <a:gd name="connsiteX105" fmla="*/ 7534 w 12203"/>
                <a:gd name="connsiteY105" fmla="*/ 966 h 10214"/>
                <a:gd name="connsiteX106" fmla="*/ 7902 w 12203"/>
                <a:gd name="connsiteY106" fmla="*/ 977 h 10214"/>
                <a:gd name="connsiteX107" fmla="*/ 7911 w 12203"/>
                <a:gd name="connsiteY107" fmla="*/ 836 h 10214"/>
                <a:gd name="connsiteX108" fmla="*/ 8025 w 12203"/>
                <a:gd name="connsiteY108" fmla="*/ 830 h 10214"/>
                <a:gd name="connsiteX109" fmla="*/ 8019 w 12203"/>
                <a:gd name="connsiteY109" fmla="*/ 707 h 10214"/>
                <a:gd name="connsiteX110" fmla="*/ 8387 w 12203"/>
                <a:gd name="connsiteY110" fmla="*/ 754 h 10214"/>
                <a:gd name="connsiteX111" fmla="*/ 8445 w 12203"/>
                <a:gd name="connsiteY111" fmla="*/ 697 h 10214"/>
                <a:gd name="connsiteX112" fmla="*/ 8509 w 12203"/>
                <a:gd name="connsiteY112" fmla="*/ 599 h 10214"/>
                <a:gd name="connsiteX113" fmla="*/ 8805 w 12203"/>
                <a:gd name="connsiteY113" fmla="*/ 621 h 10214"/>
                <a:gd name="connsiteX114" fmla="*/ 8838 w 12203"/>
                <a:gd name="connsiteY114" fmla="*/ 484 h 10214"/>
                <a:gd name="connsiteX115" fmla="*/ 9348 w 12203"/>
                <a:gd name="connsiteY115" fmla="*/ 506 h 10214"/>
                <a:gd name="connsiteX116" fmla="*/ 9184 w 12203"/>
                <a:gd name="connsiteY116" fmla="*/ 379 h 10214"/>
                <a:gd name="connsiteX117" fmla="*/ 9184 w 12203"/>
                <a:gd name="connsiteY117" fmla="*/ 275 h 10214"/>
                <a:gd name="connsiteX118" fmla="*/ 9486 w 12203"/>
                <a:gd name="connsiteY118" fmla="*/ 275 h 10214"/>
                <a:gd name="connsiteX119" fmla="*/ 9486 w 12203"/>
                <a:gd name="connsiteY119" fmla="*/ 214 h 10214"/>
                <a:gd name="connsiteX120" fmla="*/ 10306 w 12203"/>
                <a:gd name="connsiteY120" fmla="*/ 390 h 10214"/>
                <a:gd name="connsiteX121" fmla="*/ 10311 w 12203"/>
                <a:gd name="connsiteY121" fmla="*/ 244 h 10214"/>
                <a:gd name="connsiteX122" fmla="*/ 11423 w 12203"/>
                <a:gd name="connsiteY122" fmla="*/ 277 h 10214"/>
                <a:gd name="connsiteX123" fmla="*/ 11428 w 12203"/>
                <a:gd name="connsiteY123" fmla="*/ 188 h 10214"/>
                <a:gd name="connsiteX124" fmla="*/ 12203 w 12203"/>
                <a:gd name="connsiteY124" fmla="*/ 187 h 10214"/>
                <a:gd name="connsiteX125" fmla="*/ 12197 w 12203"/>
                <a:gd name="connsiteY125" fmla="*/ 0 h 10214"/>
                <a:gd name="connsiteX0" fmla="*/ 0 w 12203"/>
                <a:gd name="connsiteY0" fmla="*/ 10214 h 10214"/>
                <a:gd name="connsiteX1" fmla="*/ 451 w 12203"/>
                <a:gd name="connsiteY1" fmla="*/ 10214 h 10214"/>
                <a:gd name="connsiteX2" fmla="*/ 451 w 12203"/>
                <a:gd name="connsiteY2" fmla="*/ 10093 h 10214"/>
                <a:gd name="connsiteX3" fmla="*/ 912 w 12203"/>
                <a:gd name="connsiteY3" fmla="*/ 10093 h 10214"/>
                <a:gd name="connsiteX4" fmla="*/ 912 w 12203"/>
                <a:gd name="connsiteY4" fmla="*/ 9616 h 10214"/>
                <a:gd name="connsiteX5" fmla="*/ 925 w 12203"/>
                <a:gd name="connsiteY5" fmla="*/ 9616 h 10214"/>
                <a:gd name="connsiteX6" fmla="*/ 925 w 12203"/>
                <a:gd name="connsiteY6" fmla="*/ 8715 h 10214"/>
                <a:gd name="connsiteX7" fmla="*/ 949 w 12203"/>
                <a:gd name="connsiteY7" fmla="*/ 8715 h 10214"/>
                <a:gd name="connsiteX8" fmla="*/ 949 w 12203"/>
                <a:gd name="connsiteY8" fmla="*/ 8386 h 10214"/>
                <a:gd name="connsiteX9" fmla="*/ 998 w 12203"/>
                <a:gd name="connsiteY9" fmla="*/ 8386 h 10214"/>
                <a:gd name="connsiteX10" fmla="*/ 998 w 12203"/>
                <a:gd name="connsiteY10" fmla="*/ 8221 h 10214"/>
                <a:gd name="connsiteX11" fmla="*/ 1228 w 12203"/>
                <a:gd name="connsiteY11" fmla="*/ 8221 h 10214"/>
                <a:gd name="connsiteX12" fmla="*/ 1228 w 12203"/>
                <a:gd name="connsiteY12" fmla="*/ 8134 h 10214"/>
                <a:gd name="connsiteX13" fmla="*/ 1356 w 12203"/>
                <a:gd name="connsiteY13" fmla="*/ 8134 h 10214"/>
                <a:gd name="connsiteX14" fmla="*/ 1356 w 12203"/>
                <a:gd name="connsiteY14" fmla="*/ 7684 h 10214"/>
                <a:gd name="connsiteX15" fmla="*/ 1405 w 12203"/>
                <a:gd name="connsiteY15" fmla="*/ 7684 h 10214"/>
                <a:gd name="connsiteX16" fmla="*/ 1405 w 12203"/>
                <a:gd name="connsiteY16" fmla="*/ 7008 h 10214"/>
                <a:gd name="connsiteX17" fmla="*/ 1431 w 12203"/>
                <a:gd name="connsiteY17" fmla="*/ 7008 h 10214"/>
                <a:gd name="connsiteX18" fmla="*/ 1431 w 12203"/>
                <a:gd name="connsiteY18" fmla="*/ 6904 h 10214"/>
                <a:gd name="connsiteX19" fmla="*/ 1788 w 12203"/>
                <a:gd name="connsiteY19" fmla="*/ 6904 h 10214"/>
                <a:gd name="connsiteX20" fmla="*/ 1788 w 12203"/>
                <a:gd name="connsiteY20" fmla="*/ 6618 h 10214"/>
                <a:gd name="connsiteX21" fmla="*/ 1838 w 12203"/>
                <a:gd name="connsiteY21" fmla="*/ 6618 h 10214"/>
                <a:gd name="connsiteX22" fmla="*/ 1838 w 12203"/>
                <a:gd name="connsiteY22" fmla="*/ 6306 h 10214"/>
                <a:gd name="connsiteX23" fmla="*/ 1874 w 12203"/>
                <a:gd name="connsiteY23" fmla="*/ 6306 h 10214"/>
                <a:gd name="connsiteX24" fmla="*/ 1874 w 12203"/>
                <a:gd name="connsiteY24" fmla="*/ 6081 h 10214"/>
                <a:gd name="connsiteX25" fmla="*/ 1900 w 12203"/>
                <a:gd name="connsiteY25" fmla="*/ 6081 h 10214"/>
                <a:gd name="connsiteX26" fmla="*/ 1900 w 12203"/>
                <a:gd name="connsiteY26" fmla="*/ 5873 h 10214"/>
                <a:gd name="connsiteX27" fmla="*/ 1937 w 12203"/>
                <a:gd name="connsiteY27" fmla="*/ 5873 h 10214"/>
                <a:gd name="connsiteX28" fmla="*/ 1937 w 12203"/>
                <a:gd name="connsiteY28" fmla="*/ 5829 h 10214"/>
                <a:gd name="connsiteX29" fmla="*/ 2028 w 12203"/>
                <a:gd name="connsiteY29" fmla="*/ 5829 h 10214"/>
                <a:gd name="connsiteX30" fmla="*/ 2028 w 12203"/>
                <a:gd name="connsiteY30" fmla="*/ 5751 h 10214"/>
                <a:gd name="connsiteX31" fmla="*/ 2271 w 12203"/>
                <a:gd name="connsiteY31" fmla="*/ 5751 h 10214"/>
                <a:gd name="connsiteX32" fmla="*/ 2271 w 12203"/>
                <a:gd name="connsiteY32" fmla="*/ 5604 h 10214"/>
                <a:gd name="connsiteX33" fmla="*/ 2294 w 12203"/>
                <a:gd name="connsiteY33" fmla="*/ 5604 h 10214"/>
                <a:gd name="connsiteX34" fmla="*/ 2294 w 12203"/>
                <a:gd name="connsiteY34" fmla="*/ 5465 h 10214"/>
                <a:gd name="connsiteX35" fmla="*/ 2320 w 12203"/>
                <a:gd name="connsiteY35" fmla="*/ 5465 h 10214"/>
                <a:gd name="connsiteX36" fmla="*/ 2320 w 12203"/>
                <a:gd name="connsiteY36" fmla="*/ 5257 h 10214"/>
                <a:gd name="connsiteX37" fmla="*/ 2338 w 12203"/>
                <a:gd name="connsiteY37" fmla="*/ 5257 h 10214"/>
                <a:gd name="connsiteX38" fmla="*/ 2338 w 12203"/>
                <a:gd name="connsiteY38" fmla="*/ 5093 h 10214"/>
                <a:gd name="connsiteX39" fmla="*/ 2362 w 12203"/>
                <a:gd name="connsiteY39" fmla="*/ 5093 h 10214"/>
                <a:gd name="connsiteX40" fmla="*/ 2362 w 12203"/>
                <a:gd name="connsiteY40" fmla="*/ 4885 h 10214"/>
                <a:gd name="connsiteX41" fmla="*/ 2393 w 12203"/>
                <a:gd name="connsiteY41" fmla="*/ 4885 h 10214"/>
                <a:gd name="connsiteX42" fmla="*/ 2393 w 12203"/>
                <a:gd name="connsiteY42" fmla="*/ 4824 h 10214"/>
                <a:gd name="connsiteX43" fmla="*/ 2690 w 12203"/>
                <a:gd name="connsiteY43" fmla="*/ 4824 h 10214"/>
                <a:gd name="connsiteX44" fmla="*/ 2690 w 12203"/>
                <a:gd name="connsiteY44" fmla="*/ 4720 h 10214"/>
                <a:gd name="connsiteX45" fmla="*/ 2750 w 12203"/>
                <a:gd name="connsiteY45" fmla="*/ 4720 h 10214"/>
                <a:gd name="connsiteX46" fmla="*/ 2750 w 12203"/>
                <a:gd name="connsiteY46" fmla="*/ 4616 h 10214"/>
                <a:gd name="connsiteX47" fmla="*/ 2782 w 12203"/>
                <a:gd name="connsiteY47" fmla="*/ 4616 h 10214"/>
                <a:gd name="connsiteX48" fmla="*/ 2782 w 12203"/>
                <a:gd name="connsiteY48" fmla="*/ 4521 h 10214"/>
                <a:gd name="connsiteX49" fmla="*/ 2808 w 12203"/>
                <a:gd name="connsiteY49" fmla="*/ 4521 h 10214"/>
                <a:gd name="connsiteX50" fmla="*/ 2808 w 12203"/>
                <a:gd name="connsiteY50" fmla="*/ 4391 h 10214"/>
                <a:gd name="connsiteX51" fmla="*/ 2881 w 12203"/>
                <a:gd name="connsiteY51" fmla="*/ 4391 h 10214"/>
                <a:gd name="connsiteX52" fmla="*/ 2881 w 12203"/>
                <a:gd name="connsiteY52" fmla="*/ 4252 h 10214"/>
                <a:gd name="connsiteX53" fmla="*/ 3152 w 12203"/>
                <a:gd name="connsiteY53" fmla="*/ 4252 h 10214"/>
                <a:gd name="connsiteX54" fmla="*/ 3152 w 12203"/>
                <a:gd name="connsiteY54" fmla="*/ 4165 h 10214"/>
                <a:gd name="connsiteX55" fmla="*/ 3233 w 12203"/>
                <a:gd name="connsiteY55" fmla="*/ 4165 h 10214"/>
                <a:gd name="connsiteX56" fmla="*/ 3233 w 12203"/>
                <a:gd name="connsiteY56" fmla="*/ 4105 h 10214"/>
                <a:gd name="connsiteX57" fmla="*/ 3256 w 12203"/>
                <a:gd name="connsiteY57" fmla="*/ 4105 h 10214"/>
                <a:gd name="connsiteX58" fmla="*/ 3256 w 12203"/>
                <a:gd name="connsiteY58" fmla="*/ 3923 h 10214"/>
                <a:gd name="connsiteX59" fmla="*/ 3332 w 12203"/>
                <a:gd name="connsiteY59" fmla="*/ 3923 h 10214"/>
                <a:gd name="connsiteX60" fmla="*/ 3332 w 12203"/>
                <a:gd name="connsiteY60" fmla="*/ 3836 h 10214"/>
                <a:gd name="connsiteX61" fmla="*/ 3621 w 12203"/>
                <a:gd name="connsiteY61" fmla="*/ 3836 h 10214"/>
                <a:gd name="connsiteX62" fmla="*/ 3621 w 12203"/>
                <a:gd name="connsiteY62" fmla="*/ 3776 h 10214"/>
                <a:gd name="connsiteX63" fmla="*/ 3644 w 12203"/>
                <a:gd name="connsiteY63" fmla="*/ 3776 h 10214"/>
                <a:gd name="connsiteX64" fmla="*/ 3644 w 12203"/>
                <a:gd name="connsiteY64" fmla="*/ 3698 h 10214"/>
                <a:gd name="connsiteX65" fmla="*/ 3689 w 12203"/>
                <a:gd name="connsiteY65" fmla="*/ 3698 h 10214"/>
                <a:gd name="connsiteX66" fmla="*/ 3689 w 12203"/>
                <a:gd name="connsiteY66" fmla="*/ 3238 h 10214"/>
                <a:gd name="connsiteX67" fmla="*/ 3720 w 12203"/>
                <a:gd name="connsiteY67" fmla="*/ 3238 h 10214"/>
                <a:gd name="connsiteX68" fmla="*/ 3720 w 12203"/>
                <a:gd name="connsiteY68" fmla="*/ 3100 h 10214"/>
                <a:gd name="connsiteX69" fmla="*/ 3757 w 12203"/>
                <a:gd name="connsiteY69" fmla="*/ 3100 h 10214"/>
                <a:gd name="connsiteX70" fmla="*/ 3757 w 12203"/>
                <a:gd name="connsiteY70" fmla="*/ 2952 h 10214"/>
                <a:gd name="connsiteX71" fmla="*/ 4077 w 12203"/>
                <a:gd name="connsiteY71" fmla="*/ 2952 h 10214"/>
                <a:gd name="connsiteX72" fmla="*/ 4077 w 12203"/>
                <a:gd name="connsiteY72" fmla="*/ 2892 h 10214"/>
                <a:gd name="connsiteX73" fmla="*/ 4121 w 12203"/>
                <a:gd name="connsiteY73" fmla="*/ 2892 h 10214"/>
                <a:gd name="connsiteX74" fmla="*/ 4121 w 12203"/>
                <a:gd name="connsiteY74" fmla="*/ 2788 h 10214"/>
                <a:gd name="connsiteX75" fmla="*/ 4150 w 12203"/>
                <a:gd name="connsiteY75" fmla="*/ 2788 h 10214"/>
                <a:gd name="connsiteX76" fmla="*/ 4150 w 12203"/>
                <a:gd name="connsiteY76" fmla="*/ 2666 h 10214"/>
                <a:gd name="connsiteX77" fmla="*/ 4181 w 12203"/>
                <a:gd name="connsiteY77" fmla="*/ 2666 h 10214"/>
                <a:gd name="connsiteX78" fmla="*/ 4181 w 12203"/>
                <a:gd name="connsiteY78" fmla="*/ 2580 h 10214"/>
                <a:gd name="connsiteX79" fmla="*/ 4213 w 12203"/>
                <a:gd name="connsiteY79" fmla="*/ 2580 h 10214"/>
                <a:gd name="connsiteX80" fmla="*/ 4213 w 12203"/>
                <a:gd name="connsiteY80" fmla="*/ 2502 h 10214"/>
                <a:gd name="connsiteX81" fmla="*/ 4330 w 12203"/>
                <a:gd name="connsiteY81" fmla="*/ 2502 h 10214"/>
                <a:gd name="connsiteX82" fmla="*/ 4330 w 12203"/>
                <a:gd name="connsiteY82" fmla="*/ 2441 h 10214"/>
                <a:gd name="connsiteX83" fmla="*/ 4559 w 12203"/>
                <a:gd name="connsiteY83" fmla="*/ 2441 h 10214"/>
                <a:gd name="connsiteX84" fmla="*/ 4559 w 12203"/>
                <a:gd name="connsiteY84" fmla="*/ 2337 h 10214"/>
                <a:gd name="connsiteX85" fmla="*/ 4619 w 12203"/>
                <a:gd name="connsiteY85" fmla="*/ 2337 h 10214"/>
                <a:gd name="connsiteX86" fmla="*/ 4619 w 12203"/>
                <a:gd name="connsiteY86" fmla="*/ 2190 h 10214"/>
                <a:gd name="connsiteX87" fmla="*/ 4651 w 12203"/>
                <a:gd name="connsiteY87" fmla="*/ 2190 h 10214"/>
                <a:gd name="connsiteX88" fmla="*/ 4651 w 12203"/>
                <a:gd name="connsiteY88" fmla="*/ 2054 h 10214"/>
                <a:gd name="connsiteX89" fmla="*/ 5033 w 12203"/>
                <a:gd name="connsiteY89" fmla="*/ 2076 h 10214"/>
                <a:gd name="connsiteX90" fmla="*/ 5037 w 12203"/>
                <a:gd name="connsiteY90" fmla="*/ 1888 h 10214"/>
                <a:gd name="connsiteX91" fmla="*/ 5274 w 12203"/>
                <a:gd name="connsiteY91" fmla="*/ 1877 h 10214"/>
                <a:gd name="connsiteX92" fmla="*/ 5282 w 12203"/>
                <a:gd name="connsiteY92" fmla="*/ 1750 h 10214"/>
                <a:gd name="connsiteX93" fmla="*/ 5554 w 12203"/>
                <a:gd name="connsiteY93" fmla="*/ 1750 h 10214"/>
                <a:gd name="connsiteX94" fmla="*/ 5567 w 12203"/>
                <a:gd name="connsiteY94" fmla="*/ 1635 h 10214"/>
                <a:gd name="connsiteX95" fmla="*/ 5627 w 12203"/>
                <a:gd name="connsiteY95" fmla="*/ 1590 h 10214"/>
                <a:gd name="connsiteX96" fmla="*/ 5610 w 12203"/>
                <a:gd name="connsiteY96" fmla="*/ 1506 h 10214"/>
                <a:gd name="connsiteX97" fmla="*/ 6054 w 12203"/>
                <a:gd name="connsiteY97" fmla="*/ 1529 h 10214"/>
                <a:gd name="connsiteX98" fmla="*/ 6057 w 12203"/>
                <a:gd name="connsiteY98" fmla="*/ 1349 h 10214"/>
                <a:gd name="connsiteX99" fmla="*/ 6443 w 12203"/>
                <a:gd name="connsiteY99" fmla="*/ 1353 h 10214"/>
                <a:gd name="connsiteX100" fmla="*/ 6452 w 12203"/>
                <a:gd name="connsiteY100" fmla="*/ 1202 h 10214"/>
                <a:gd name="connsiteX101" fmla="*/ 6452 w 12203"/>
                <a:gd name="connsiteY101" fmla="*/ 1167 h 10214"/>
                <a:gd name="connsiteX102" fmla="*/ 7439 w 12203"/>
                <a:gd name="connsiteY102" fmla="*/ 1178 h 10214"/>
                <a:gd name="connsiteX103" fmla="*/ 7447 w 12203"/>
                <a:gd name="connsiteY103" fmla="*/ 1108 h 10214"/>
                <a:gd name="connsiteX104" fmla="*/ 7534 w 12203"/>
                <a:gd name="connsiteY104" fmla="*/ 1086 h 10214"/>
                <a:gd name="connsiteX105" fmla="*/ 7534 w 12203"/>
                <a:gd name="connsiteY105" fmla="*/ 966 h 10214"/>
                <a:gd name="connsiteX106" fmla="*/ 7902 w 12203"/>
                <a:gd name="connsiteY106" fmla="*/ 977 h 10214"/>
                <a:gd name="connsiteX107" fmla="*/ 7911 w 12203"/>
                <a:gd name="connsiteY107" fmla="*/ 836 h 10214"/>
                <a:gd name="connsiteX108" fmla="*/ 8025 w 12203"/>
                <a:gd name="connsiteY108" fmla="*/ 830 h 10214"/>
                <a:gd name="connsiteX109" fmla="*/ 8019 w 12203"/>
                <a:gd name="connsiteY109" fmla="*/ 707 h 10214"/>
                <a:gd name="connsiteX110" fmla="*/ 8387 w 12203"/>
                <a:gd name="connsiteY110" fmla="*/ 754 h 10214"/>
                <a:gd name="connsiteX111" fmla="*/ 8445 w 12203"/>
                <a:gd name="connsiteY111" fmla="*/ 697 h 10214"/>
                <a:gd name="connsiteX112" fmla="*/ 8509 w 12203"/>
                <a:gd name="connsiteY112" fmla="*/ 599 h 10214"/>
                <a:gd name="connsiteX113" fmla="*/ 8805 w 12203"/>
                <a:gd name="connsiteY113" fmla="*/ 621 h 10214"/>
                <a:gd name="connsiteX114" fmla="*/ 8838 w 12203"/>
                <a:gd name="connsiteY114" fmla="*/ 484 h 10214"/>
                <a:gd name="connsiteX115" fmla="*/ 9348 w 12203"/>
                <a:gd name="connsiteY115" fmla="*/ 506 h 10214"/>
                <a:gd name="connsiteX116" fmla="*/ 9184 w 12203"/>
                <a:gd name="connsiteY116" fmla="*/ 379 h 10214"/>
                <a:gd name="connsiteX117" fmla="*/ 9184 w 12203"/>
                <a:gd name="connsiteY117" fmla="*/ 275 h 10214"/>
                <a:gd name="connsiteX118" fmla="*/ 9486 w 12203"/>
                <a:gd name="connsiteY118" fmla="*/ 275 h 10214"/>
                <a:gd name="connsiteX119" fmla="*/ 9486 w 12203"/>
                <a:gd name="connsiteY119" fmla="*/ 214 h 10214"/>
                <a:gd name="connsiteX120" fmla="*/ 10306 w 12203"/>
                <a:gd name="connsiteY120" fmla="*/ 390 h 10214"/>
                <a:gd name="connsiteX121" fmla="*/ 10311 w 12203"/>
                <a:gd name="connsiteY121" fmla="*/ 244 h 10214"/>
                <a:gd name="connsiteX122" fmla="*/ 11423 w 12203"/>
                <a:gd name="connsiteY122" fmla="*/ 277 h 10214"/>
                <a:gd name="connsiteX123" fmla="*/ 11428 w 12203"/>
                <a:gd name="connsiteY123" fmla="*/ 188 h 10214"/>
                <a:gd name="connsiteX124" fmla="*/ 12203 w 12203"/>
                <a:gd name="connsiteY124" fmla="*/ 187 h 10214"/>
                <a:gd name="connsiteX125" fmla="*/ 12197 w 12203"/>
                <a:gd name="connsiteY125" fmla="*/ 0 h 10214"/>
                <a:gd name="connsiteX0" fmla="*/ 0 w 12203"/>
                <a:gd name="connsiteY0" fmla="*/ 10214 h 10214"/>
                <a:gd name="connsiteX1" fmla="*/ 451 w 12203"/>
                <a:gd name="connsiteY1" fmla="*/ 10214 h 10214"/>
                <a:gd name="connsiteX2" fmla="*/ 451 w 12203"/>
                <a:gd name="connsiteY2" fmla="*/ 10093 h 10214"/>
                <a:gd name="connsiteX3" fmla="*/ 912 w 12203"/>
                <a:gd name="connsiteY3" fmla="*/ 10093 h 10214"/>
                <a:gd name="connsiteX4" fmla="*/ 912 w 12203"/>
                <a:gd name="connsiteY4" fmla="*/ 9616 h 10214"/>
                <a:gd name="connsiteX5" fmla="*/ 925 w 12203"/>
                <a:gd name="connsiteY5" fmla="*/ 9616 h 10214"/>
                <a:gd name="connsiteX6" fmla="*/ 925 w 12203"/>
                <a:gd name="connsiteY6" fmla="*/ 8715 h 10214"/>
                <a:gd name="connsiteX7" fmla="*/ 949 w 12203"/>
                <a:gd name="connsiteY7" fmla="*/ 8715 h 10214"/>
                <a:gd name="connsiteX8" fmla="*/ 949 w 12203"/>
                <a:gd name="connsiteY8" fmla="*/ 8386 h 10214"/>
                <a:gd name="connsiteX9" fmla="*/ 998 w 12203"/>
                <a:gd name="connsiteY9" fmla="*/ 8386 h 10214"/>
                <a:gd name="connsiteX10" fmla="*/ 998 w 12203"/>
                <a:gd name="connsiteY10" fmla="*/ 8221 h 10214"/>
                <a:gd name="connsiteX11" fmla="*/ 1228 w 12203"/>
                <a:gd name="connsiteY11" fmla="*/ 8221 h 10214"/>
                <a:gd name="connsiteX12" fmla="*/ 1228 w 12203"/>
                <a:gd name="connsiteY12" fmla="*/ 8134 h 10214"/>
                <a:gd name="connsiteX13" fmla="*/ 1356 w 12203"/>
                <a:gd name="connsiteY13" fmla="*/ 8134 h 10214"/>
                <a:gd name="connsiteX14" fmla="*/ 1356 w 12203"/>
                <a:gd name="connsiteY14" fmla="*/ 7684 h 10214"/>
                <a:gd name="connsiteX15" fmla="*/ 1405 w 12203"/>
                <a:gd name="connsiteY15" fmla="*/ 7684 h 10214"/>
                <a:gd name="connsiteX16" fmla="*/ 1405 w 12203"/>
                <a:gd name="connsiteY16" fmla="*/ 7008 h 10214"/>
                <a:gd name="connsiteX17" fmla="*/ 1431 w 12203"/>
                <a:gd name="connsiteY17" fmla="*/ 7008 h 10214"/>
                <a:gd name="connsiteX18" fmla="*/ 1431 w 12203"/>
                <a:gd name="connsiteY18" fmla="*/ 6904 h 10214"/>
                <a:gd name="connsiteX19" fmla="*/ 1788 w 12203"/>
                <a:gd name="connsiteY19" fmla="*/ 6904 h 10214"/>
                <a:gd name="connsiteX20" fmla="*/ 1788 w 12203"/>
                <a:gd name="connsiteY20" fmla="*/ 6618 h 10214"/>
                <a:gd name="connsiteX21" fmla="*/ 1838 w 12203"/>
                <a:gd name="connsiteY21" fmla="*/ 6618 h 10214"/>
                <a:gd name="connsiteX22" fmla="*/ 1838 w 12203"/>
                <a:gd name="connsiteY22" fmla="*/ 6306 h 10214"/>
                <a:gd name="connsiteX23" fmla="*/ 1874 w 12203"/>
                <a:gd name="connsiteY23" fmla="*/ 6306 h 10214"/>
                <a:gd name="connsiteX24" fmla="*/ 1874 w 12203"/>
                <a:gd name="connsiteY24" fmla="*/ 6081 h 10214"/>
                <a:gd name="connsiteX25" fmla="*/ 1900 w 12203"/>
                <a:gd name="connsiteY25" fmla="*/ 6081 h 10214"/>
                <a:gd name="connsiteX26" fmla="*/ 1900 w 12203"/>
                <a:gd name="connsiteY26" fmla="*/ 5873 h 10214"/>
                <a:gd name="connsiteX27" fmla="*/ 1937 w 12203"/>
                <a:gd name="connsiteY27" fmla="*/ 5873 h 10214"/>
                <a:gd name="connsiteX28" fmla="*/ 1937 w 12203"/>
                <a:gd name="connsiteY28" fmla="*/ 5829 h 10214"/>
                <a:gd name="connsiteX29" fmla="*/ 2028 w 12203"/>
                <a:gd name="connsiteY29" fmla="*/ 5829 h 10214"/>
                <a:gd name="connsiteX30" fmla="*/ 2028 w 12203"/>
                <a:gd name="connsiteY30" fmla="*/ 5751 h 10214"/>
                <a:gd name="connsiteX31" fmla="*/ 2271 w 12203"/>
                <a:gd name="connsiteY31" fmla="*/ 5751 h 10214"/>
                <a:gd name="connsiteX32" fmla="*/ 2271 w 12203"/>
                <a:gd name="connsiteY32" fmla="*/ 5604 h 10214"/>
                <a:gd name="connsiteX33" fmla="*/ 2294 w 12203"/>
                <a:gd name="connsiteY33" fmla="*/ 5604 h 10214"/>
                <a:gd name="connsiteX34" fmla="*/ 2294 w 12203"/>
                <a:gd name="connsiteY34" fmla="*/ 5465 h 10214"/>
                <a:gd name="connsiteX35" fmla="*/ 2320 w 12203"/>
                <a:gd name="connsiteY35" fmla="*/ 5465 h 10214"/>
                <a:gd name="connsiteX36" fmla="*/ 2320 w 12203"/>
                <a:gd name="connsiteY36" fmla="*/ 5257 h 10214"/>
                <a:gd name="connsiteX37" fmla="*/ 2338 w 12203"/>
                <a:gd name="connsiteY37" fmla="*/ 5257 h 10214"/>
                <a:gd name="connsiteX38" fmla="*/ 2338 w 12203"/>
                <a:gd name="connsiteY38" fmla="*/ 5093 h 10214"/>
                <a:gd name="connsiteX39" fmla="*/ 2362 w 12203"/>
                <a:gd name="connsiteY39" fmla="*/ 5093 h 10214"/>
                <a:gd name="connsiteX40" fmla="*/ 2362 w 12203"/>
                <a:gd name="connsiteY40" fmla="*/ 4885 h 10214"/>
                <a:gd name="connsiteX41" fmla="*/ 2393 w 12203"/>
                <a:gd name="connsiteY41" fmla="*/ 4885 h 10214"/>
                <a:gd name="connsiteX42" fmla="*/ 2393 w 12203"/>
                <a:gd name="connsiteY42" fmla="*/ 4824 h 10214"/>
                <a:gd name="connsiteX43" fmla="*/ 2690 w 12203"/>
                <a:gd name="connsiteY43" fmla="*/ 4824 h 10214"/>
                <a:gd name="connsiteX44" fmla="*/ 2690 w 12203"/>
                <a:gd name="connsiteY44" fmla="*/ 4720 h 10214"/>
                <a:gd name="connsiteX45" fmla="*/ 2750 w 12203"/>
                <a:gd name="connsiteY45" fmla="*/ 4720 h 10214"/>
                <a:gd name="connsiteX46" fmla="*/ 2750 w 12203"/>
                <a:gd name="connsiteY46" fmla="*/ 4616 h 10214"/>
                <a:gd name="connsiteX47" fmla="*/ 2782 w 12203"/>
                <a:gd name="connsiteY47" fmla="*/ 4616 h 10214"/>
                <a:gd name="connsiteX48" fmla="*/ 2782 w 12203"/>
                <a:gd name="connsiteY48" fmla="*/ 4521 h 10214"/>
                <a:gd name="connsiteX49" fmla="*/ 2808 w 12203"/>
                <a:gd name="connsiteY49" fmla="*/ 4521 h 10214"/>
                <a:gd name="connsiteX50" fmla="*/ 2808 w 12203"/>
                <a:gd name="connsiteY50" fmla="*/ 4391 h 10214"/>
                <a:gd name="connsiteX51" fmla="*/ 2881 w 12203"/>
                <a:gd name="connsiteY51" fmla="*/ 4391 h 10214"/>
                <a:gd name="connsiteX52" fmla="*/ 2881 w 12203"/>
                <a:gd name="connsiteY52" fmla="*/ 4252 h 10214"/>
                <a:gd name="connsiteX53" fmla="*/ 3152 w 12203"/>
                <a:gd name="connsiteY53" fmla="*/ 4252 h 10214"/>
                <a:gd name="connsiteX54" fmla="*/ 3152 w 12203"/>
                <a:gd name="connsiteY54" fmla="*/ 4165 h 10214"/>
                <a:gd name="connsiteX55" fmla="*/ 3233 w 12203"/>
                <a:gd name="connsiteY55" fmla="*/ 4165 h 10214"/>
                <a:gd name="connsiteX56" fmla="*/ 3233 w 12203"/>
                <a:gd name="connsiteY56" fmla="*/ 4105 h 10214"/>
                <a:gd name="connsiteX57" fmla="*/ 3256 w 12203"/>
                <a:gd name="connsiteY57" fmla="*/ 4105 h 10214"/>
                <a:gd name="connsiteX58" fmla="*/ 3256 w 12203"/>
                <a:gd name="connsiteY58" fmla="*/ 3923 h 10214"/>
                <a:gd name="connsiteX59" fmla="*/ 3332 w 12203"/>
                <a:gd name="connsiteY59" fmla="*/ 3923 h 10214"/>
                <a:gd name="connsiteX60" fmla="*/ 3332 w 12203"/>
                <a:gd name="connsiteY60" fmla="*/ 3836 h 10214"/>
                <a:gd name="connsiteX61" fmla="*/ 3621 w 12203"/>
                <a:gd name="connsiteY61" fmla="*/ 3836 h 10214"/>
                <a:gd name="connsiteX62" fmla="*/ 3621 w 12203"/>
                <a:gd name="connsiteY62" fmla="*/ 3776 h 10214"/>
                <a:gd name="connsiteX63" fmla="*/ 3644 w 12203"/>
                <a:gd name="connsiteY63" fmla="*/ 3776 h 10214"/>
                <a:gd name="connsiteX64" fmla="*/ 3644 w 12203"/>
                <a:gd name="connsiteY64" fmla="*/ 3698 h 10214"/>
                <a:gd name="connsiteX65" fmla="*/ 3689 w 12203"/>
                <a:gd name="connsiteY65" fmla="*/ 3698 h 10214"/>
                <a:gd name="connsiteX66" fmla="*/ 3689 w 12203"/>
                <a:gd name="connsiteY66" fmla="*/ 3238 h 10214"/>
                <a:gd name="connsiteX67" fmla="*/ 3720 w 12203"/>
                <a:gd name="connsiteY67" fmla="*/ 3238 h 10214"/>
                <a:gd name="connsiteX68" fmla="*/ 3720 w 12203"/>
                <a:gd name="connsiteY68" fmla="*/ 3100 h 10214"/>
                <a:gd name="connsiteX69" fmla="*/ 3757 w 12203"/>
                <a:gd name="connsiteY69" fmla="*/ 3100 h 10214"/>
                <a:gd name="connsiteX70" fmla="*/ 3757 w 12203"/>
                <a:gd name="connsiteY70" fmla="*/ 2952 h 10214"/>
                <a:gd name="connsiteX71" fmla="*/ 4077 w 12203"/>
                <a:gd name="connsiteY71" fmla="*/ 2952 h 10214"/>
                <a:gd name="connsiteX72" fmla="*/ 4077 w 12203"/>
                <a:gd name="connsiteY72" fmla="*/ 2892 h 10214"/>
                <a:gd name="connsiteX73" fmla="*/ 4121 w 12203"/>
                <a:gd name="connsiteY73" fmla="*/ 2892 h 10214"/>
                <a:gd name="connsiteX74" fmla="*/ 4121 w 12203"/>
                <a:gd name="connsiteY74" fmla="*/ 2788 h 10214"/>
                <a:gd name="connsiteX75" fmla="*/ 4150 w 12203"/>
                <a:gd name="connsiteY75" fmla="*/ 2788 h 10214"/>
                <a:gd name="connsiteX76" fmla="*/ 4150 w 12203"/>
                <a:gd name="connsiteY76" fmla="*/ 2666 h 10214"/>
                <a:gd name="connsiteX77" fmla="*/ 4181 w 12203"/>
                <a:gd name="connsiteY77" fmla="*/ 2666 h 10214"/>
                <a:gd name="connsiteX78" fmla="*/ 4181 w 12203"/>
                <a:gd name="connsiteY78" fmla="*/ 2580 h 10214"/>
                <a:gd name="connsiteX79" fmla="*/ 4213 w 12203"/>
                <a:gd name="connsiteY79" fmla="*/ 2580 h 10214"/>
                <a:gd name="connsiteX80" fmla="*/ 4213 w 12203"/>
                <a:gd name="connsiteY80" fmla="*/ 2502 h 10214"/>
                <a:gd name="connsiteX81" fmla="*/ 4330 w 12203"/>
                <a:gd name="connsiteY81" fmla="*/ 2502 h 10214"/>
                <a:gd name="connsiteX82" fmla="*/ 4330 w 12203"/>
                <a:gd name="connsiteY82" fmla="*/ 2441 h 10214"/>
                <a:gd name="connsiteX83" fmla="*/ 4559 w 12203"/>
                <a:gd name="connsiteY83" fmla="*/ 2441 h 10214"/>
                <a:gd name="connsiteX84" fmla="*/ 4559 w 12203"/>
                <a:gd name="connsiteY84" fmla="*/ 2337 h 10214"/>
                <a:gd name="connsiteX85" fmla="*/ 4619 w 12203"/>
                <a:gd name="connsiteY85" fmla="*/ 2337 h 10214"/>
                <a:gd name="connsiteX86" fmla="*/ 4619 w 12203"/>
                <a:gd name="connsiteY86" fmla="*/ 2190 h 10214"/>
                <a:gd name="connsiteX87" fmla="*/ 4651 w 12203"/>
                <a:gd name="connsiteY87" fmla="*/ 2190 h 10214"/>
                <a:gd name="connsiteX88" fmla="*/ 4651 w 12203"/>
                <a:gd name="connsiteY88" fmla="*/ 2054 h 10214"/>
                <a:gd name="connsiteX89" fmla="*/ 5033 w 12203"/>
                <a:gd name="connsiteY89" fmla="*/ 2076 h 10214"/>
                <a:gd name="connsiteX90" fmla="*/ 5037 w 12203"/>
                <a:gd name="connsiteY90" fmla="*/ 1888 h 10214"/>
                <a:gd name="connsiteX91" fmla="*/ 5274 w 12203"/>
                <a:gd name="connsiteY91" fmla="*/ 1877 h 10214"/>
                <a:gd name="connsiteX92" fmla="*/ 5282 w 12203"/>
                <a:gd name="connsiteY92" fmla="*/ 1750 h 10214"/>
                <a:gd name="connsiteX93" fmla="*/ 5554 w 12203"/>
                <a:gd name="connsiteY93" fmla="*/ 1750 h 10214"/>
                <a:gd name="connsiteX94" fmla="*/ 5567 w 12203"/>
                <a:gd name="connsiteY94" fmla="*/ 1635 h 10214"/>
                <a:gd name="connsiteX95" fmla="*/ 5627 w 12203"/>
                <a:gd name="connsiteY95" fmla="*/ 1590 h 10214"/>
                <a:gd name="connsiteX96" fmla="*/ 5610 w 12203"/>
                <a:gd name="connsiteY96" fmla="*/ 1506 h 10214"/>
                <a:gd name="connsiteX97" fmla="*/ 6054 w 12203"/>
                <a:gd name="connsiteY97" fmla="*/ 1529 h 10214"/>
                <a:gd name="connsiteX98" fmla="*/ 6057 w 12203"/>
                <a:gd name="connsiteY98" fmla="*/ 1349 h 10214"/>
                <a:gd name="connsiteX99" fmla="*/ 6443 w 12203"/>
                <a:gd name="connsiteY99" fmla="*/ 1353 h 10214"/>
                <a:gd name="connsiteX100" fmla="*/ 6452 w 12203"/>
                <a:gd name="connsiteY100" fmla="*/ 1202 h 10214"/>
                <a:gd name="connsiteX101" fmla="*/ 6452 w 12203"/>
                <a:gd name="connsiteY101" fmla="*/ 1167 h 10214"/>
                <a:gd name="connsiteX102" fmla="*/ 7439 w 12203"/>
                <a:gd name="connsiteY102" fmla="*/ 1178 h 10214"/>
                <a:gd name="connsiteX103" fmla="*/ 7447 w 12203"/>
                <a:gd name="connsiteY103" fmla="*/ 1108 h 10214"/>
                <a:gd name="connsiteX104" fmla="*/ 7534 w 12203"/>
                <a:gd name="connsiteY104" fmla="*/ 1086 h 10214"/>
                <a:gd name="connsiteX105" fmla="*/ 7534 w 12203"/>
                <a:gd name="connsiteY105" fmla="*/ 966 h 10214"/>
                <a:gd name="connsiteX106" fmla="*/ 7902 w 12203"/>
                <a:gd name="connsiteY106" fmla="*/ 977 h 10214"/>
                <a:gd name="connsiteX107" fmla="*/ 7911 w 12203"/>
                <a:gd name="connsiteY107" fmla="*/ 836 h 10214"/>
                <a:gd name="connsiteX108" fmla="*/ 8025 w 12203"/>
                <a:gd name="connsiteY108" fmla="*/ 830 h 10214"/>
                <a:gd name="connsiteX109" fmla="*/ 8019 w 12203"/>
                <a:gd name="connsiteY109" fmla="*/ 707 h 10214"/>
                <a:gd name="connsiteX110" fmla="*/ 8387 w 12203"/>
                <a:gd name="connsiteY110" fmla="*/ 754 h 10214"/>
                <a:gd name="connsiteX111" fmla="*/ 8445 w 12203"/>
                <a:gd name="connsiteY111" fmla="*/ 697 h 10214"/>
                <a:gd name="connsiteX112" fmla="*/ 8509 w 12203"/>
                <a:gd name="connsiteY112" fmla="*/ 599 h 10214"/>
                <a:gd name="connsiteX113" fmla="*/ 8805 w 12203"/>
                <a:gd name="connsiteY113" fmla="*/ 621 h 10214"/>
                <a:gd name="connsiteX114" fmla="*/ 8838 w 12203"/>
                <a:gd name="connsiteY114" fmla="*/ 484 h 10214"/>
                <a:gd name="connsiteX115" fmla="*/ 9348 w 12203"/>
                <a:gd name="connsiteY115" fmla="*/ 506 h 10214"/>
                <a:gd name="connsiteX116" fmla="*/ 9184 w 12203"/>
                <a:gd name="connsiteY116" fmla="*/ 379 h 10214"/>
                <a:gd name="connsiteX117" fmla="*/ 9184 w 12203"/>
                <a:gd name="connsiteY117" fmla="*/ 275 h 10214"/>
                <a:gd name="connsiteX118" fmla="*/ 9486 w 12203"/>
                <a:gd name="connsiteY118" fmla="*/ 275 h 10214"/>
                <a:gd name="connsiteX119" fmla="*/ 9486 w 12203"/>
                <a:gd name="connsiteY119" fmla="*/ 214 h 10214"/>
                <a:gd name="connsiteX120" fmla="*/ 10306 w 12203"/>
                <a:gd name="connsiteY120" fmla="*/ 390 h 10214"/>
                <a:gd name="connsiteX121" fmla="*/ 10311 w 12203"/>
                <a:gd name="connsiteY121" fmla="*/ 244 h 10214"/>
                <a:gd name="connsiteX122" fmla="*/ 11423 w 12203"/>
                <a:gd name="connsiteY122" fmla="*/ 277 h 10214"/>
                <a:gd name="connsiteX123" fmla="*/ 11428 w 12203"/>
                <a:gd name="connsiteY123" fmla="*/ 188 h 10214"/>
                <a:gd name="connsiteX124" fmla="*/ 12203 w 12203"/>
                <a:gd name="connsiteY124" fmla="*/ 187 h 10214"/>
                <a:gd name="connsiteX125" fmla="*/ 12197 w 12203"/>
                <a:gd name="connsiteY125" fmla="*/ 0 h 10214"/>
                <a:gd name="connsiteX0" fmla="*/ 0 w 12203"/>
                <a:gd name="connsiteY0" fmla="*/ 10214 h 10214"/>
                <a:gd name="connsiteX1" fmla="*/ 451 w 12203"/>
                <a:gd name="connsiteY1" fmla="*/ 10214 h 10214"/>
                <a:gd name="connsiteX2" fmla="*/ 451 w 12203"/>
                <a:gd name="connsiteY2" fmla="*/ 10093 h 10214"/>
                <a:gd name="connsiteX3" fmla="*/ 912 w 12203"/>
                <a:gd name="connsiteY3" fmla="*/ 10093 h 10214"/>
                <a:gd name="connsiteX4" fmla="*/ 912 w 12203"/>
                <a:gd name="connsiteY4" fmla="*/ 9616 h 10214"/>
                <a:gd name="connsiteX5" fmla="*/ 925 w 12203"/>
                <a:gd name="connsiteY5" fmla="*/ 9616 h 10214"/>
                <a:gd name="connsiteX6" fmla="*/ 925 w 12203"/>
                <a:gd name="connsiteY6" fmla="*/ 8715 h 10214"/>
                <a:gd name="connsiteX7" fmla="*/ 949 w 12203"/>
                <a:gd name="connsiteY7" fmla="*/ 8715 h 10214"/>
                <a:gd name="connsiteX8" fmla="*/ 949 w 12203"/>
                <a:gd name="connsiteY8" fmla="*/ 8386 h 10214"/>
                <a:gd name="connsiteX9" fmla="*/ 998 w 12203"/>
                <a:gd name="connsiteY9" fmla="*/ 8386 h 10214"/>
                <a:gd name="connsiteX10" fmla="*/ 998 w 12203"/>
                <a:gd name="connsiteY10" fmla="*/ 8221 h 10214"/>
                <a:gd name="connsiteX11" fmla="*/ 1228 w 12203"/>
                <a:gd name="connsiteY11" fmla="*/ 8221 h 10214"/>
                <a:gd name="connsiteX12" fmla="*/ 1228 w 12203"/>
                <a:gd name="connsiteY12" fmla="*/ 8134 h 10214"/>
                <a:gd name="connsiteX13" fmla="*/ 1356 w 12203"/>
                <a:gd name="connsiteY13" fmla="*/ 8134 h 10214"/>
                <a:gd name="connsiteX14" fmla="*/ 1356 w 12203"/>
                <a:gd name="connsiteY14" fmla="*/ 7684 h 10214"/>
                <a:gd name="connsiteX15" fmla="*/ 1405 w 12203"/>
                <a:gd name="connsiteY15" fmla="*/ 7684 h 10214"/>
                <a:gd name="connsiteX16" fmla="*/ 1405 w 12203"/>
                <a:gd name="connsiteY16" fmla="*/ 7008 h 10214"/>
                <a:gd name="connsiteX17" fmla="*/ 1431 w 12203"/>
                <a:gd name="connsiteY17" fmla="*/ 7008 h 10214"/>
                <a:gd name="connsiteX18" fmla="*/ 1431 w 12203"/>
                <a:gd name="connsiteY18" fmla="*/ 6904 h 10214"/>
                <a:gd name="connsiteX19" fmla="*/ 1788 w 12203"/>
                <a:gd name="connsiteY19" fmla="*/ 6904 h 10214"/>
                <a:gd name="connsiteX20" fmla="*/ 1788 w 12203"/>
                <a:gd name="connsiteY20" fmla="*/ 6618 h 10214"/>
                <a:gd name="connsiteX21" fmla="*/ 1838 w 12203"/>
                <a:gd name="connsiteY21" fmla="*/ 6618 h 10214"/>
                <a:gd name="connsiteX22" fmla="*/ 1838 w 12203"/>
                <a:gd name="connsiteY22" fmla="*/ 6306 h 10214"/>
                <a:gd name="connsiteX23" fmla="*/ 1874 w 12203"/>
                <a:gd name="connsiteY23" fmla="*/ 6306 h 10214"/>
                <a:gd name="connsiteX24" fmla="*/ 1874 w 12203"/>
                <a:gd name="connsiteY24" fmla="*/ 6081 h 10214"/>
                <a:gd name="connsiteX25" fmla="*/ 1900 w 12203"/>
                <a:gd name="connsiteY25" fmla="*/ 6081 h 10214"/>
                <a:gd name="connsiteX26" fmla="*/ 1900 w 12203"/>
                <a:gd name="connsiteY26" fmla="*/ 5873 h 10214"/>
                <a:gd name="connsiteX27" fmla="*/ 1937 w 12203"/>
                <a:gd name="connsiteY27" fmla="*/ 5873 h 10214"/>
                <a:gd name="connsiteX28" fmla="*/ 1937 w 12203"/>
                <a:gd name="connsiteY28" fmla="*/ 5829 h 10214"/>
                <a:gd name="connsiteX29" fmla="*/ 2028 w 12203"/>
                <a:gd name="connsiteY29" fmla="*/ 5829 h 10214"/>
                <a:gd name="connsiteX30" fmla="*/ 2028 w 12203"/>
                <a:gd name="connsiteY30" fmla="*/ 5751 h 10214"/>
                <a:gd name="connsiteX31" fmla="*/ 2271 w 12203"/>
                <a:gd name="connsiteY31" fmla="*/ 5751 h 10214"/>
                <a:gd name="connsiteX32" fmla="*/ 2271 w 12203"/>
                <a:gd name="connsiteY32" fmla="*/ 5604 h 10214"/>
                <a:gd name="connsiteX33" fmla="*/ 2294 w 12203"/>
                <a:gd name="connsiteY33" fmla="*/ 5604 h 10214"/>
                <a:gd name="connsiteX34" fmla="*/ 2294 w 12203"/>
                <a:gd name="connsiteY34" fmla="*/ 5465 h 10214"/>
                <a:gd name="connsiteX35" fmla="*/ 2320 w 12203"/>
                <a:gd name="connsiteY35" fmla="*/ 5465 h 10214"/>
                <a:gd name="connsiteX36" fmla="*/ 2320 w 12203"/>
                <a:gd name="connsiteY36" fmla="*/ 5257 h 10214"/>
                <a:gd name="connsiteX37" fmla="*/ 2338 w 12203"/>
                <a:gd name="connsiteY37" fmla="*/ 5257 h 10214"/>
                <a:gd name="connsiteX38" fmla="*/ 2338 w 12203"/>
                <a:gd name="connsiteY38" fmla="*/ 5093 h 10214"/>
                <a:gd name="connsiteX39" fmla="*/ 2362 w 12203"/>
                <a:gd name="connsiteY39" fmla="*/ 5093 h 10214"/>
                <a:gd name="connsiteX40" fmla="*/ 2362 w 12203"/>
                <a:gd name="connsiteY40" fmla="*/ 4885 h 10214"/>
                <a:gd name="connsiteX41" fmla="*/ 2393 w 12203"/>
                <a:gd name="connsiteY41" fmla="*/ 4885 h 10214"/>
                <a:gd name="connsiteX42" fmla="*/ 2393 w 12203"/>
                <a:gd name="connsiteY42" fmla="*/ 4824 h 10214"/>
                <a:gd name="connsiteX43" fmla="*/ 2690 w 12203"/>
                <a:gd name="connsiteY43" fmla="*/ 4824 h 10214"/>
                <a:gd name="connsiteX44" fmla="*/ 2690 w 12203"/>
                <a:gd name="connsiteY44" fmla="*/ 4720 h 10214"/>
                <a:gd name="connsiteX45" fmla="*/ 2750 w 12203"/>
                <a:gd name="connsiteY45" fmla="*/ 4720 h 10214"/>
                <a:gd name="connsiteX46" fmla="*/ 2750 w 12203"/>
                <a:gd name="connsiteY46" fmla="*/ 4616 h 10214"/>
                <a:gd name="connsiteX47" fmla="*/ 2782 w 12203"/>
                <a:gd name="connsiteY47" fmla="*/ 4616 h 10214"/>
                <a:gd name="connsiteX48" fmla="*/ 2782 w 12203"/>
                <a:gd name="connsiteY48" fmla="*/ 4521 h 10214"/>
                <a:gd name="connsiteX49" fmla="*/ 2808 w 12203"/>
                <a:gd name="connsiteY49" fmla="*/ 4521 h 10214"/>
                <a:gd name="connsiteX50" fmla="*/ 2808 w 12203"/>
                <a:gd name="connsiteY50" fmla="*/ 4391 h 10214"/>
                <a:gd name="connsiteX51" fmla="*/ 2881 w 12203"/>
                <a:gd name="connsiteY51" fmla="*/ 4391 h 10214"/>
                <a:gd name="connsiteX52" fmla="*/ 2881 w 12203"/>
                <a:gd name="connsiteY52" fmla="*/ 4252 h 10214"/>
                <a:gd name="connsiteX53" fmla="*/ 3152 w 12203"/>
                <a:gd name="connsiteY53" fmla="*/ 4252 h 10214"/>
                <a:gd name="connsiteX54" fmla="*/ 3152 w 12203"/>
                <a:gd name="connsiteY54" fmla="*/ 4165 h 10214"/>
                <a:gd name="connsiteX55" fmla="*/ 3233 w 12203"/>
                <a:gd name="connsiteY55" fmla="*/ 4165 h 10214"/>
                <a:gd name="connsiteX56" fmla="*/ 3233 w 12203"/>
                <a:gd name="connsiteY56" fmla="*/ 4105 h 10214"/>
                <a:gd name="connsiteX57" fmla="*/ 3256 w 12203"/>
                <a:gd name="connsiteY57" fmla="*/ 4105 h 10214"/>
                <a:gd name="connsiteX58" fmla="*/ 3256 w 12203"/>
                <a:gd name="connsiteY58" fmla="*/ 3923 h 10214"/>
                <a:gd name="connsiteX59" fmla="*/ 3332 w 12203"/>
                <a:gd name="connsiteY59" fmla="*/ 3923 h 10214"/>
                <a:gd name="connsiteX60" fmla="*/ 3332 w 12203"/>
                <a:gd name="connsiteY60" fmla="*/ 3836 h 10214"/>
                <a:gd name="connsiteX61" fmla="*/ 3621 w 12203"/>
                <a:gd name="connsiteY61" fmla="*/ 3836 h 10214"/>
                <a:gd name="connsiteX62" fmla="*/ 3621 w 12203"/>
                <a:gd name="connsiteY62" fmla="*/ 3776 h 10214"/>
                <a:gd name="connsiteX63" fmla="*/ 3644 w 12203"/>
                <a:gd name="connsiteY63" fmla="*/ 3776 h 10214"/>
                <a:gd name="connsiteX64" fmla="*/ 3644 w 12203"/>
                <a:gd name="connsiteY64" fmla="*/ 3698 h 10214"/>
                <a:gd name="connsiteX65" fmla="*/ 3689 w 12203"/>
                <a:gd name="connsiteY65" fmla="*/ 3698 h 10214"/>
                <a:gd name="connsiteX66" fmla="*/ 3689 w 12203"/>
                <a:gd name="connsiteY66" fmla="*/ 3238 h 10214"/>
                <a:gd name="connsiteX67" fmla="*/ 3720 w 12203"/>
                <a:gd name="connsiteY67" fmla="*/ 3238 h 10214"/>
                <a:gd name="connsiteX68" fmla="*/ 3720 w 12203"/>
                <a:gd name="connsiteY68" fmla="*/ 3100 h 10214"/>
                <a:gd name="connsiteX69" fmla="*/ 3757 w 12203"/>
                <a:gd name="connsiteY69" fmla="*/ 3100 h 10214"/>
                <a:gd name="connsiteX70" fmla="*/ 3757 w 12203"/>
                <a:gd name="connsiteY70" fmla="*/ 2952 h 10214"/>
                <a:gd name="connsiteX71" fmla="*/ 4077 w 12203"/>
                <a:gd name="connsiteY71" fmla="*/ 2952 h 10214"/>
                <a:gd name="connsiteX72" fmla="*/ 4077 w 12203"/>
                <a:gd name="connsiteY72" fmla="*/ 2892 h 10214"/>
                <a:gd name="connsiteX73" fmla="*/ 4121 w 12203"/>
                <a:gd name="connsiteY73" fmla="*/ 2892 h 10214"/>
                <a:gd name="connsiteX74" fmla="*/ 4121 w 12203"/>
                <a:gd name="connsiteY74" fmla="*/ 2788 h 10214"/>
                <a:gd name="connsiteX75" fmla="*/ 4150 w 12203"/>
                <a:gd name="connsiteY75" fmla="*/ 2788 h 10214"/>
                <a:gd name="connsiteX76" fmla="*/ 4150 w 12203"/>
                <a:gd name="connsiteY76" fmla="*/ 2666 h 10214"/>
                <a:gd name="connsiteX77" fmla="*/ 4181 w 12203"/>
                <a:gd name="connsiteY77" fmla="*/ 2666 h 10214"/>
                <a:gd name="connsiteX78" fmla="*/ 4181 w 12203"/>
                <a:gd name="connsiteY78" fmla="*/ 2580 h 10214"/>
                <a:gd name="connsiteX79" fmla="*/ 4213 w 12203"/>
                <a:gd name="connsiteY79" fmla="*/ 2580 h 10214"/>
                <a:gd name="connsiteX80" fmla="*/ 4213 w 12203"/>
                <a:gd name="connsiteY80" fmla="*/ 2502 h 10214"/>
                <a:gd name="connsiteX81" fmla="*/ 4330 w 12203"/>
                <a:gd name="connsiteY81" fmla="*/ 2502 h 10214"/>
                <a:gd name="connsiteX82" fmla="*/ 4330 w 12203"/>
                <a:gd name="connsiteY82" fmla="*/ 2441 h 10214"/>
                <a:gd name="connsiteX83" fmla="*/ 4559 w 12203"/>
                <a:gd name="connsiteY83" fmla="*/ 2441 h 10214"/>
                <a:gd name="connsiteX84" fmla="*/ 4559 w 12203"/>
                <a:gd name="connsiteY84" fmla="*/ 2337 h 10214"/>
                <a:gd name="connsiteX85" fmla="*/ 4619 w 12203"/>
                <a:gd name="connsiteY85" fmla="*/ 2337 h 10214"/>
                <a:gd name="connsiteX86" fmla="*/ 4619 w 12203"/>
                <a:gd name="connsiteY86" fmla="*/ 2190 h 10214"/>
                <a:gd name="connsiteX87" fmla="*/ 4651 w 12203"/>
                <a:gd name="connsiteY87" fmla="*/ 2190 h 10214"/>
                <a:gd name="connsiteX88" fmla="*/ 4651 w 12203"/>
                <a:gd name="connsiteY88" fmla="*/ 2054 h 10214"/>
                <a:gd name="connsiteX89" fmla="*/ 5033 w 12203"/>
                <a:gd name="connsiteY89" fmla="*/ 2076 h 10214"/>
                <a:gd name="connsiteX90" fmla="*/ 5037 w 12203"/>
                <a:gd name="connsiteY90" fmla="*/ 1888 h 10214"/>
                <a:gd name="connsiteX91" fmla="*/ 5274 w 12203"/>
                <a:gd name="connsiteY91" fmla="*/ 1877 h 10214"/>
                <a:gd name="connsiteX92" fmla="*/ 5282 w 12203"/>
                <a:gd name="connsiteY92" fmla="*/ 1750 h 10214"/>
                <a:gd name="connsiteX93" fmla="*/ 5554 w 12203"/>
                <a:gd name="connsiteY93" fmla="*/ 1750 h 10214"/>
                <a:gd name="connsiteX94" fmla="*/ 5567 w 12203"/>
                <a:gd name="connsiteY94" fmla="*/ 1635 h 10214"/>
                <a:gd name="connsiteX95" fmla="*/ 5627 w 12203"/>
                <a:gd name="connsiteY95" fmla="*/ 1590 h 10214"/>
                <a:gd name="connsiteX96" fmla="*/ 5610 w 12203"/>
                <a:gd name="connsiteY96" fmla="*/ 1506 h 10214"/>
                <a:gd name="connsiteX97" fmla="*/ 6054 w 12203"/>
                <a:gd name="connsiteY97" fmla="*/ 1529 h 10214"/>
                <a:gd name="connsiteX98" fmla="*/ 6057 w 12203"/>
                <a:gd name="connsiteY98" fmla="*/ 1349 h 10214"/>
                <a:gd name="connsiteX99" fmla="*/ 6443 w 12203"/>
                <a:gd name="connsiteY99" fmla="*/ 1353 h 10214"/>
                <a:gd name="connsiteX100" fmla="*/ 6452 w 12203"/>
                <a:gd name="connsiteY100" fmla="*/ 1202 h 10214"/>
                <a:gd name="connsiteX101" fmla="*/ 6452 w 12203"/>
                <a:gd name="connsiteY101" fmla="*/ 1167 h 10214"/>
                <a:gd name="connsiteX102" fmla="*/ 7439 w 12203"/>
                <a:gd name="connsiteY102" fmla="*/ 1178 h 10214"/>
                <a:gd name="connsiteX103" fmla="*/ 7447 w 12203"/>
                <a:gd name="connsiteY103" fmla="*/ 1108 h 10214"/>
                <a:gd name="connsiteX104" fmla="*/ 7534 w 12203"/>
                <a:gd name="connsiteY104" fmla="*/ 1086 h 10214"/>
                <a:gd name="connsiteX105" fmla="*/ 7534 w 12203"/>
                <a:gd name="connsiteY105" fmla="*/ 966 h 10214"/>
                <a:gd name="connsiteX106" fmla="*/ 7902 w 12203"/>
                <a:gd name="connsiteY106" fmla="*/ 977 h 10214"/>
                <a:gd name="connsiteX107" fmla="*/ 7911 w 12203"/>
                <a:gd name="connsiteY107" fmla="*/ 836 h 10214"/>
                <a:gd name="connsiteX108" fmla="*/ 8025 w 12203"/>
                <a:gd name="connsiteY108" fmla="*/ 830 h 10214"/>
                <a:gd name="connsiteX109" fmla="*/ 8019 w 12203"/>
                <a:gd name="connsiteY109" fmla="*/ 707 h 10214"/>
                <a:gd name="connsiteX110" fmla="*/ 8387 w 12203"/>
                <a:gd name="connsiteY110" fmla="*/ 754 h 10214"/>
                <a:gd name="connsiteX111" fmla="*/ 8445 w 12203"/>
                <a:gd name="connsiteY111" fmla="*/ 697 h 10214"/>
                <a:gd name="connsiteX112" fmla="*/ 8509 w 12203"/>
                <a:gd name="connsiteY112" fmla="*/ 599 h 10214"/>
                <a:gd name="connsiteX113" fmla="*/ 8805 w 12203"/>
                <a:gd name="connsiteY113" fmla="*/ 621 h 10214"/>
                <a:gd name="connsiteX114" fmla="*/ 8838 w 12203"/>
                <a:gd name="connsiteY114" fmla="*/ 484 h 10214"/>
                <a:gd name="connsiteX115" fmla="*/ 9348 w 12203"/>
                <a:gd name="connsiteY115" fmla="*/ 506 h 10214"/>
                <a:gd name="connsiteX116" fmla="*/ 9184 w 12203"/>
                <a:gd name="connsiteY116" fmla="*/ 379 h 10214"/>
                <a:gd name="connsiteX117" fmla="*/ 9184 w 12203"/>
                <a:gd name="connsiteY117" fmla="*/ 275 h 10214"/>
                <a:gd name="connsiteX118" fmla="*/ 9486 w 12203"/>
                <a:gd name="connsiteY118" fmla="*/ 275 h 10214"/>
                <a:gd name="connsiteX119" fmla="*/ 9486 w 12203"/>
                <a:gd name="connsiteY119" fmla="*/ 214 h 10214"/>
                <a:gd name="connsiteX120" fmla="*/ 10306 w 12203"/>
                <a:gd name="connsiteY120" fmla="*/ 390 h 10214"/>
                <a:gd name="connsiteX121" fmla="*/ 10311 w 12203"/>
                <a:gd name="connsiteY121" fmla="*/ 244 h 10214"/>
                <a:gd name="connsiteX122" fmla="*/ 11423 w 12203"/>
                <a:gd name="connsiteY122" fmla="*/ 277 h 10214"/>
                <a:gd name="connsiteX123" fmla="*/ 11428 w 12203"/>
                <a:gd name="connsiteY123" fmla="*/ 188 h 10214"/>
                <a:gd name="connsiteX124" fmla="*/ 12203 w 12203"/>
                <a:gd name="connsiteY124" fmla="*/ 187 h 10214"/>
                <a:gd name="connsiteX125" fmla="*/ 12197 w 12203"/>
                <a:gd name="connsiteY125" fmla="*/ 0 h 10214"/>
                <a:gd name="connsiteX0" fmla="*/ 0 w 12203"/>
                <a:gd name="connsiteY0" fmla="*/ 10214 h 10214"/>
                <a:gd name="connsiteX1" fmla="*/ 451 w 12203"/>
                <a:gd name="connsiteY1" fmla="*/ 10214 h 10214"/>
                <a:gd name="connsiteX2" fmla="*/ 451 w 12203"/>
                <a:gd name="connsiteY2" fmla="*/ 10093 h 10214"/>
                <a:gd name="connsiteX3" fmla="*/ 912 w 12203"/>
                <a:gd name="connsiteY3" fmla="*/ 10093 h 10214"/>
                <a:gd name="connsiteX4" fmla="*/ 912 w 12203"/>
                <a:gd name="connsiteY4" fmla="*/ 9616 h 10214"/>
                <a:gd name="connsiteX5" fmla="*/ 925 w 12203"/>
                <a:gd name="connsiteY5" fmla="*/ 9616 h 10214"/>
                <a:gd name="connsiteX6" fmla="*/ 925 w 12203"/>
                <a:gd name="connsiteY6" fmla="*/ 8715 h 10214"/>
                <a:gd name="connsiteX7" fmla="*/ 949 w 12203"/>
                <a:gd name="connsiteY7" fmla="*/ 8715 h 10214"/>
                <a:gd name="connsiteX8" fmla="*/ 949 w 12203"/>
                <a:gd name="connsiteY8" fmla="*/ 8386 h 10214"/>
                <a:gd name="connsiteX9" fmla="*/ 998 w 12203"/>
                <a:gd name="connsiteY9" fmla="*/ 8386 h 10214"/>
                <a:gd name="connsiteX10" fmla="*/ 998 w 12203"/>
                <a:gd name="connsiteY10" fmla="*/ 8221 h 10214"/>
                <a:gd name="connsiteX11" fmla="*/ 1228 w 12203"/>
                <a:gd name="connsiteY11" fmla="*/ 8221 h 10214"/>
                <a:gd name="connsiteX12" fmla="*/ 1228 w 12203"/>
                <a:gd name="connsiteY12" fmla="*/ 8134 h 10214"/>
                <a:gd name="connsiteX13" fmla="*/ 1356 w 12203"/>
                <a:gd name="connsiteY13" fmla="*/ 8134 h 10214"/>
                <a:gd name="connsiteX14" fmla="*/ 1356 w 12203"/>
                <a:gd name="connsiteY14" fmla="*/ 7684 h 10214"/>
                <a:gd name="connsiteX15" fmla="*/ 1405 w 12203"/>
                <a:gd name="connsiteY15" fmla="*/ 7684 h 10214"/>
                <a:gd name="connsiteX16" fmla="*/ 1405 w 12203"/>
                <a:gd name="connsiteY16" fmla="*/ 7008 h 10214"/>
                <a:gd name="connsiteX17" fmla="*/ 1431 w 12203"/>
                <a:gd name="connsiteY17" fmla="*/ 7008 h 10214"/>
                <a:gd name="connsiteX18" fmla="*/ 1431 w 12203"/>
                <a:gd name="connsiteY18" fmla="*/ 6904 h 10214"/>
                <a:gd name="connsiteX19" fmla="*/ 1788 w 12203"/>
                <a:gd name="connsiteY19" fmla="*/ 6904 h 10214"/>
                <a:gd name="connsiteX20" fmla="*/ 1788 w 12203"/>
                <a:gd name="connsiteY20" fmla="*/ 6618 h 10214"/>
                <a:gd name="connsiteX21" fmla="*/ 1838 w 12203"/>
                <a:gd name="connsiteY21" fmla="*/ 6618 h 10214"/>
                <a:gd name="connsiteX22" fmla="*/ 1838 w 12203"/>
                <a:gd name="connsiteY22" fmla="*/ 6306 h 10214"/>
                <a:gd name="connsiteX23" fmla="*/ 1874 w 12203"/>
                <a:gd name="connsiteY23" fmla="*/ 6306 h 10214"/>
                <a:gd name="connsiteX24" fmla="*/ 1874 w 12203"/>
                <a:gd name="connsiteY24" fmla="*/ 6081 h 10214"/>
                <a:gd name="connsiteX25" fmla="*/ 1900 w 12203"/>
                <a:gd name="connsiteY25" fmla="*/ 6081 h 10214"/>
                <a:gd name="connsiteX26" fmla="*/ 1900 w 12203"/>
                <a:gd name="connsiteY26" fmla="*/ 5873 h 10214"/>
                <a:gd name="connsiteX27" fmla="*/ 1937 w 12203"/>
                <a:gd name="connsiteY27" fmla="*/ 5873 h 10214"/>
                <a:gd name="connsiteX28" fmla="*/ 1937 w 12203"/>
                <a:gd name="connsiteY28" fmla="*/ 5829 h 10214"/>
                <a:gd name="connsiteX29" fmla="*/ 2028 w 12203"/>
                <a:gd name="connsiteY29" fmla="*/ 5829 h 10214"/>
                <a:gd name="connsiteX30" fmla="*/ 2028 w 12203"/>
                <a:gd name="connsiteY30" fmla="*/ 5751 h 10214"/>
                <a:gd name="connsiteX31" fmla="*/ 2271 w 12203"/>
                <a:gd name="connsiteY31" fmla="*/ 5751 h 10214"/>
                <a:gd name="connsiteX32" fmla="*/ 2271 w 12203"/>
                <a:gd name="connsiteY32" fmla="*/ 5604 h 10214"/>
                <a:gd name="connsiteX33" fmla="*/ 2294 w 12203"/>
                <a:gd name="connsiteY33" fmla="*/ 5604 h 10214"/>
                <a:gd name="connsiteX34" fmla="*/ 2294 w 12203"/>
                <a:gd name="connsiteY34" fmla="*/ 5465 h 10214"/>
                <a:gd name="connsiteX35" fmla="*/ 2320 w 12203"/>
                <a:gd name="connsiteY35" fmla="*/ 5465 h 10214"/>
                <a:gd name="connsiteX36" fmla="*/ 2320 w 12203"/>
                <a:gd name="connsiteY36" fmla="*/ 5257 h 10214"/>
                <a:gd name="connsiteX37" fmla="*/ 2338 w 12203"/>
                <a:gd name="connsiteY37" fmla="*/ 5257 h 10214"/>
                <a:gd name="connsiteX38" fmla="*/ 2338 w 12203"/>
                <a:gd name="connsiteY38" fmla="*/ 5093 h 10214"/>
                <a:gd name="connsiteX39" fmla="*/ 2362 w 12203"/>
                <a:gd name="connsiteY39" fmla="*/ 5093 h 10214"/>
                <a:gd name="connsiteX40" fmla="*/ 2362 w 12203"/>
                <a:gd name="connsiteY40" fmla="*/ 4885 h 10214"/>
                <a:gd name="connsiteX41" fmla="*/ 2393 w 12203"/>
                <a:gd name="connsiteY41" fmla="*/ 4885 h 10214"/>
                <a:gd name="connsiteX42" fmla="*/ 2393 w 12203"/>
                <a:gd name="connsiteY42" fmla="*/ 4824 h 10214"/>
                <a:gd name="connsiteX43" fmla="*/ 2690 w 12203"/>
                <a:gd name="connsiteY43" fmla="*/ 4824 h 10214"/>
                <a:gd name="connsiteX44" fmla="*/ 2690 w 12203"/>
                <a:gd name="connsiteY44" fmla="*/ 4720 h 10214"/>
                <a:gd name="connsiteX45" fmla="*/ 2750 w 12203"/>
                <a:gd name="connsiteY45" fmla="*/ 4720 h 10214"/>
                <a:gd name="connsiteX46" fmla="*/ 2750 w 12203"/>
                <a:gd name="connsiteY46" fmla="*/ 4616 h 10214"/>
                <a:gd name="connsiteX47" fmla="*/ 2782 w 12203"/>
                <a:gd name="connsiteY47" fmla="*/ 4616 h 10214"/>
                <a:gd name="connsiteX48" fmla="*/ 2782 w 12203"/>
                <a:gd name="connsiteY48" fmla="*/ 4521 h 10214"/>
                <a:gd name="connsiteX49" fmla="*/ 2808 w 12203"/>
                <a:gd name="connsiteY49" fmla="*/ 4521 h 10214"/>
                <a:gd name="connsiteX50" fmla="*/ 2808 w 12203"/>
                <a:gd name="connsiteY50" fmla="*/ 4391 h 10214"/>
                <a:gd name="connsiteX51" fmla="*/ 2881 w 12203"/>
                <a:gd name="connsiteY51" fmla="*/ 4391 h 10214"/>
                <a:gd name="connsiteX52" fmla="*/ 2881 w 12203"/>
                <a:gd name="connsiteY52" fmla="*/ 4252 h 10214"/>
                <a:gd name="connsiteX53" fmla="*/ 3152 w 12203"/>
                <a:gd name="connsiteY53" fmla="*/ 4252 h 10214"/>
                <a:gd name="connsiteX54" fmla="*/ 3152 w 12203"/>
                <a:gd name="connsiteY54" fmla="*/ 4165 h 10214"/>
                <a:gd name="connsiteX55" fmla="*/ 3233 w 12203"/>
                <a:gd name="connsiteY55" fmla="*/ 4165 h 10214"/>
                <a:gd name="connsiteX56" fmla="*/ 3233 w 12203"/>
                <a:gd name="connsiteY56" fmla="*/ 4105 h 10214"/>
                <a:gd name="connsiteX57" fmla="*/ 3256 w 12203"/>
                <a:gd name="connsiteY57" fmla="*/ 4105 h 10214"/>
                <a:gd name="connsiteX58" fmla="*/ 3256 w 12203"/>
                <a:gd name="connsiteY58" fmla="*/ 3923 h 10214"/>
                <a:gd name="connsiteX59" fmla="*/ 3332 w 12203"/>
                <a:gd name="connsiteY59" fmla="*/ 3923 h 10214"/>
                <a:gd name="connsiteX60" fmla="*/ 3332 w 12203"/>
                <a:gd name="connsiteY60" fmla="*/ 3836 h 10214"/>
                <a:gd name="connsiteX61" fmla="*/ 3621 w 12203"/>
                <a:gd name="connsiteY61" fmla="*/ 3836 h 10214"/>
                <a:gd name="connsiteX62" fmla="*/ 3621 w 12203"/>
                <a:gd name="connsiteY62" fmla="*/ 3776 h 10214"/>
                <a:gd name="connsiteX63" fmla="*/ 3644 w 12203"/>
                <a:gd name="connsiteY63" fmla="*/ 3776 h 10214"/>
                <a:gd name="connsiteX64" fmla="*/ 3644 w 12203"/>
                <a:gd name="connsiteY64" fmla="*/ 3698 h 10214"/>
                <a:gd name="connsiteX65" fmla="*/ 3689 w 12203"/>
                <a:gd name="connsiteY65" fmla="*/ 3698 h 10214"/>
                <a:gd name="connsiteX66" fmla="*/ 3689 w 12203"/>
                <a:gd name="connsiteY66" fmla="*/ 3238 h 10214"/>
                <a:gd name="connsiteX67" fmla="*/ 3720 w 12203"/>
                <a:gd name="connsiteY67" fmla="*/ 3238 h 10214"/>
                <a:gd name="connsiteX68" fmla="*/ 3720 w 12203"/>
                <a:gd name="connsiteY68" fmla="*/ 3100 h 10214"/>
                <a:gd name="connsiteX69" fmla="*/ 3757 w 12203"/>
                <a:gd name="connsiteY69" fmla="*/ 3100 h 10214"/>
                <a:gd name="connsiteX70" fmla="*/ 3757 w 12203"/>
                <a:gd name="connsiteY70" fmla="*/ 2952 h 10214"/>
                <a:gd name="connsiteX71" fmla="*/ 4077 w 12203"/>
                <a:gd name="connsiteY71" fmla="*/ 2952 h 10214"/>
                <a:gd name="connsiteX72" fmla="*/ 4077 w 12203"/>
                <a:gd name="connsiteY72" fmla="*/ 2892 h 10214"/>
                <a:gd name="connsiteX73" fmla="*/ 4121 w 12203"/>
                <a:gd name="connsiteY73" fmla="*/ 2892 h 10214"/>
                <a:gd name="connsiteX74" fmla="*/ 4121 w 12203"/>
                <a:gd name="connsiteY74" fmla="*/ 2788 h 10214"/>
                <a:gd name="connsiteX75" fmla="*/ 4150 w 12203"/>
                <a:gd name="connsiteY75" fmla="*/ 2788 h 10214"/>
                <a:gd name="connsiteX76" fmla="*/ 4150 w 12203"/>
                <a:gd name="connsiteY76" fmla="*/ 2666 h 10214"/>
                <a:gd name="connsiteX77" fmla="*/ 4181 w 12203"/>
                <a:gd name="connsiteY77" fmla="*/ 2666 h 10214"/>
                <a:gd name="connsiteX78" fmla="*/ 4181 w 12203"/>
                <a:gd name="connsiteY78" fmla="*/ 2580 h 10214"/>
                <a:gd name="connsiteX79" fmla="*/ 4213 w 12203"/>
                <a:gd name="connsiteY79" fmla="*/ 2580 h 10214"/>
                <a:gd name="connsiteX80" fmla="*/ 4213 w 12203"/>
                <a:gd name="connsiteY80" fmla="*/ 2502 h 10214"/>
                <a:gd name="connsiteX81" fmla="*/ 4330 w 12203"/>
                <a:gd name="connsiteY81" fmla="*/ 2502 h 10214"/>
                <a:gd name="connsiteX82" fmla="*/ 4330 w 12203"/>
                <a:gd name="connsiteY82" fmla="*/ 2441 h 10214"/>
                <a:gd name="connsiteX83" fmla="*/ 4559 w 12203"/>
                <a:gd name="connsiteY83" fmla="*/ 2441 h 10214"/>
                <a:gd name="connsiteX84" fmla="*/ 4559 w 12203"/>
                <a:gd name="connsiteY84" fmla="*/ 2337 h 10214"/>
                <a:gd name="connsiteX85" fmla="*/ 4619 w 12203"/>
                <a:gd name="connsiteY85" fmla="*/ 2337 h 10214"/>
                <a:gd name="connsiteX86" fmla="*/ 4619 w 12203"/>
                <a:gd name="connsiteY86" fmla="*/ 2190 h 10214"/>
                <a:gd name="connsiteX87" fmla="*/ 4651 w 12203"/>
                <a:gd name="connsiteY87" fmla="*/ 2190 h 10214"/>
                <a:gd name="connsiteX88" fmla="*/ 4651 w 12203"/>
                <a:gd name="connsiteY88" fmla="*/ 2054 h 10214"/>
                <a:gd name="connsiteX89" fmla="*/ 5033 w 12203"/>
                <a:gd name="connsiteY89" fmla="*/ 2076 h 10214"/>
                <a:gd name="connsiteX90" fmla="*/ 5037 w 12203"/>
                <a:gd name="connsiteY90" fmla="*/ 1888 h 10214"/>
                <a:gd name="connsiteX91" fmla="*/ 5274 w 12203"/>
                <a:gd name="connsiteY91" fmla="*/ 1877 h 10214"/>
                <a:gd name="connsiteX92" fmla="*/ 5282 w 12203"/>
                <a:gd name="connsiteY92" fmla="*/ 1750 h 10214"/>
                <a:gd name="connsiteX93" fmla="*/ 5554 w 12203"/>
                <a:gd name="connsiteY93" fmla="*/ 1750 h 10214"/>
                <a:gd name="connsiteX94" fmla="*/ 5567 w 12203"/>
                <a:gd name="connsiteY94" fmla="*/ 1635 h 10214"/>
                <a:gd name="connsiteX95" fmla="*/ 5627 w 12203"/>
                <a:gd name="connsiteY95" fmla="*/ 1590 h 10214"/>
                <a:gd name="connsiteX96" fmla="*/ 5610 w 12203"/>
                <a:gd name="connsiteY96" fmla="*/ 1506 h 10214"/>
                <a:gd name="connsiteX97" fmla="*/ 6054 w 12203"/>
                <a:gd name="connsiteY97" fmla="*/ 1529 h 10214"/>
                <a:gd name="connsiteX98" fmla="*/ 6057 w 12203"/>
                <a:gd name="connsiteY98" fmla="*/ 1349 h 10214"/>
                <a:gd name="connsiteX99" fmla="*/ 6443 w 12203"/>
                <a:gd name="connsiteY99" fmla="*/ 1353 h 10214"/>
                <a:gd name="connsiteX100" fmla="*/ 6452 w 12203"/>
                <a:gd name="connsiteY100" fmla="*/ 1202 h 10214"/>
                <a:gd name="connsiteX101" fmla="*/ 6452 w 12203"/>
                <a:gd name="connsiteY101" fmla="*/ 1167 h 10214"/>
                <a:gd name="connsiteX102" fmla="*/ 7439 w 12203"/>
                <a:gd name="connsiteY102" fmla="*/ 1178 h 10214"/>
                <a:gd name="connsiteX103" fmla="*/ 7447 w 12203"/>
                <a:gd name="connsiteY103" fmla="*/ 1108 h 10214"/>
                <a:gd name="connsiteX104" fmla="*/ 7534 w 12203"/>
                <a:gd name="connsiteY104" fmla="*/ 1086 h 10214"/>
                <a:gd name="connsiteX105" fmla="*/ 7534 w 12203"/>
                <a:gd name="connsiteY105" fmla="*/ 966 h 10214"/>
                <a:gd name="connsiteX106" fmla="*/ 7902 w 12203"/>
                <a:gd name="connsiteY106" fmla="*/ 977 h 10214"/>
                <a:gd name="connsiteX107" fmla="*/ 7911 w 12203"/>
                <a:gd name="connsiteY107" fmla="*/ 836 h 10214"/>
                <a:gd name="connsiteX108" fmla="*/ 8008 w 12203"/>
                <a:gd name="connsiteY108" fmla="*/ 785 h 10214"/>
                <a:gd name="connsiteX109" fmla="*/ 8019 w 12203"/>
                <a:gd name="connsiteY109" fmla="*/ 707 h 10214"/>
                <a:gd name="connsiteX110" fmla="*/ 8387 w 12203"/>
                <a:gd name="connsiteY110" fmla="*/ 754 h 10214"/>
                <a:gd name="connsiteX111" fmla="*/ 8445 w 12203"/>
                <a:gd name="connsiteY111" fmla="*/ 697 h 10214"/>
                <a:gd name="connsiteX112" fmla="*/ 8509 w 12203"/>
                <a:gd name="connsiteY112" fmla="*/ 599 h 10214"/>
                <a:gd name="connsiteX113" fmla="*/ 8805 w 12203"/>
                <a:gd name="connsiteY113" fmla="*/ 621 h 10214"/>
                <a:gd name="connsiteX114" fmla="*/ 8838 w 12203"/>
                <a:gd name="connsiteY114" fmla="*/ 484 h 10214"/>
                <a:gd name="connsiteX115" fmla="*/ 9348 w 12203"/>
                <a:gd name="connsiteY115" fmla="*/ 506 h 10214"/>
                <a:gd name="connsiteX116" fmla="*/ 9184 w 12203"/>
                <a:gd name="connsiteY116" fmla="*/ 379 h 10214"/>
                <a:gd name="connsiteX117" fmla="*/ 9184 w 12203"/>
                <a:gd name="connsiteY117" fmla="*/ 275 h 10214"/>
                <a:gd name="connsiteX118" fmla="*/ 9486 w 12203"/>
                <a:gd name="connsiteY118" fmla="*/ 275 h 10214"/>
                <a:gd name="connsiteX119" fmla="*/ 9486 w 12203"/>
                <a:gd name="connsiteY119" fmla="*/ 214 h 10214"/>
                <a:gd name="connsiteX120" fmla="*/ 10306 w 12203"/>
                <a:gd name="connsiteY120" fmla="*/ 390 h 10214"/>
                <a:gd name="connsiteX121" fmla="*/ 10311 w 12203"/>
                <a:gd name="connsiteY121" fmla="*/ 244 h 10214"/>
                <a:gd name="connsiteX122" fmla="*/ 11423 w 12203"/>
                <a:gd name="connsiteY122" fmla="*/ 277 h 10214"/>
                <a:gd name="connsiteX123" fmla="*/ 11428 w 12203"/>
                <a:gd name="connsiteY123" fmla="*/ 188 h 10214"/>
                <a:gd name="connsiteX124" fmla="*/ 12203 w 12203"/>
                <a:gd name="connsiteY124" fmla="*/ 187 h 10214"/>
                <a:gd name="connsiteX125" fmla="*/ 12197 w 12203"/>
                <a:gd name="connsiteY125" fmla="*/ 0 h 10214"/>
                <a:gd name="connsiteX0" fmla="*/ 0 w 12203"/>
                <a:gd name="connsiteY0" fmla="*/ 10214 h 10214"/>
                <a:gd name="connsiteX1" fmla="*/ 451 w 12203"/>
                <a:gd name="connsiteY1" fmla="*/ 10214 h 10214"/>
                <a:gd name="connsiteX2" fmla="*/ 451 w 12203"/>
                <a:gd name="connsiteY2" fmla="*/ 10093 h 10214"/>
                <a:gd name="connsiteX3" fmla="*/ 912 w 12203"/>
                <a:gd name="connsiteY3" fmla="*/ 10093 h 10214"/>
                <a:gd name="connsiteX4" fmla="*/ 912 w 12203"/>
                <a:gd name="connsiteY4" fmla="*/ 9616 h 10214"/>
                <a:gd name="connsiteX5" fmla="*/ 925 w 12203"/>
                <a:gd name="connsiteY5" fmla="*/ 9616 h 10214"/>
                <a:gd name="connsiteX6" fmla="*/ 925 w 12203"/>
                <a:gd name="connsiteY6" fmla="*/ 8715 h 10214"/>
                <a:gd name="connsiteX7" fmla="*/ 949 w 12203"/>
                <a:gd name="connsiteY7" fmla="*/ 8715 h 10214"/>
                <a:gd name="connsiteX8" fmla="*/ 949 w 12203"/>
                <a:gd name="connsiteY8" fmla="*/ 8386 h 10214"/>
                <a:gd name="connsiteX9" fmla="*/ 998 w 12203"/>
                <a:gd name="connsiteY9" fmla="*/ 8386 h 10214"/>
                <a:gd name="connsiteX10" fmla="*/ 998 w 12203"/>
                <a:gd name="connsiteY10" fmla="*/ 8221 h 10214"/>
                <a:gd name="connsiteX11" fmla="*/ 1228 w 12203"/>
                <a:gd name="connsiteY11" fmla="*/ 8221 h 10214"/>
                <a:gd name="connsiteX12" fmla="*/ 1228 w 12203"/>
                <a:gd name="connsiteY12" fmla="*/ 8134 h 10214"/>
                <a:gd name="connsiteX13" fmla="*/ 1356 w 12203"/>
                <a:gd name="connsiteY13" fmla="*/ 8134 h 10214"/>
                <a:gd name="connsiteX14" fmla="*/ 1356 w 12203"/>
                <a:gd name="connsiteY14" fmla="*/ 7684 h 10214"/>
                <a:gd name="connsiteX15" fmla="*/ 1405 w 12203"/>
                <a:gd name="connsiteY15" fmla="*/ 7684 h 10214"/>
                <a:gd name="connsiteX16" fmla="*/ 1405 w 12203"/>
                <a:gd name="connsiteY16" fmla="*/ 7008 h 10214"/>
                <a:gd name="connsiteX17" fmla="*/ 1431 w 12203"/>
                <a:gd name="connsiteY17" fmla="*/ 7008 h 10214"/>
                <a:gd name="connsiteX18" fmla="*/ 1431 w 12203"/>
                <a:gd name="connsiteY18" fmla="*/ 6904 h 10214"/>
                <a:gd name="connsiteX19" fmla="*/ 1788 w 12203"/>
                <a:gd name="connsiteY19" fmla="*/ 6904 h 10214"/>
                <a:gd name="connsiteX20" fmla="*/ 1788 w 12203"/>
                <a:gd name="connsiteY20" fmla="*/ 6618 h 10214"/>
                <a:gd name="connsiteX21" fmla="*/ 1838 w 12203"/>
                <a:gd name="connsiteY21" fmla="*/ 6618 h 10214"/>
                <a:gd name="connsiteX22" fmla="*/ 1838 w 12203"/>
                <a:gd name="connsiteY22" fmla="*/ 6306 h 10214"/>
                <a:gd name="connsiteX23" fmla="*/ 1874 w 12203"/>
                <a:gd name="connsiteY23" fmla="*/ 6306 h 10214"/>
                <a:gd name="connsiteX24" fmla="*/ 1874 w 12203"/>
                <a:gd name="connsiteY24" fmla="*/ 6081 h 10214"/>
                <a:gd name="connsiteX25" fmla="*/ 1900 w 12203"/>
                <a:gd name="connsiteY25" fmla="*/ 6081 h 10214"/>
                <a:gd name="connsiteX26" fmla="*/ 1900 w 12203"/>
                <a:gd name="connsiteY26" fmla="*/ 5873 h 10214"/>
                <a:gd name="connsiteX27" fmla="*/ 1937 w 12203"/>
                <a:gd name="connsiteY27" fmla="*/ 5873 h 10214"/>
                <a:gd name="connsiteX28" fmla="*/ 1937 w 12203"/>
                <a:gd name="connsiteY28" fmla="*/ 5829 h 10214"/>
                <a:gd name="connsiteX29" fmla="*/ 2028 w 12203"/>
                <a:gd name="connsiteY29" fmla="*/ 5829 h 10214"/>
                <a:gd name="connsiteX30" fmla="*/ 2028 w 12203"/>
                <a:gd name="connsiteY30" fmla="*/ 5751 h 10214"/>
                <a:gd name="connsiteX31" fmla="*/ 2271 w 12203"/>
                <a:gd name="connsiteY31" fmla="*/ 5751 h 10214"/>
                <a:gd name="connsiteX32" fmla="*/ 2271 w 12203"/>
                <a:gd name="connsiteY32" fmla="*/ 5604 h 10214"/>
                <a:gd name="connsiteX33" fmla="*/ 2294 w 12203"/>
                <a:gd name="connsiteY33" fmla="*/ 5604 h 10214"/>
                <a:gd name="connsiteX34" fmla="*/ 2294 w 12203"/>
                <a:gd name="connsiteY34" fmla="*/ 5465 h 10214"/>
                <a:gd name="connsiteX35" fmla="*/ 2320 w 12203"/>
                <a:gd name="connsiteY35" fmla="*/ 5465 h 10214"/>
                <a:gd name="connsiteX36" fmla="*/ 2320 w 12203"/>
                <a:gd name="connsiteY36" fmla="*/ 5257 h 10214"/>
                <a:gd name="connsiteX37" fmla="*/ 2338 w 12203"/>
                <a:gd name="connsiteY37" fmla="*/ 5257 h 10214"/>
                <a:gd name="connsiteX38" fmla="*/ 2338 w 12203"/>
                <a:gd name="connsiteY38" fmla="*/ 5093 h 10214"/>
                <a:gd name="connsiteX39" fmla="*/ 2362 w 12203"/>
                <a:gd name="connsiteY39" fmla="*/ 5093 h 10214"/>
                <a:gd name="connsiteX40" fmla="*/ 2362 w 12203"/>
                <a:gd name="connsiteY40" fmla="*/ 4885 h 10214"/>
                <a:gd name="connsiteX41" fmla="*/ 2393 w 12203"/>
                <a:gd name="connsiteY41" fmla="*/ 4885 h 10214"/>
                <a:gd name="connsiteX42" fmla="*/ 2393 w 12203"/>
                <a:gd name="connsiteY42" fmla="*/ 4824 h 10214"/>
                <a:gd name="connsiteX43" fmla="*/ 2690 w 12203"/>
                <a:gd name="connsiteY43" fmla="*/ 4824 h 10214"/>
                <a:gd name="connsiteX44" fmla="*/ 2690 w 12203"/>
                <a:gd name="connsiteY44" fmla="*/ 4720 h 10214"/>
                <a:gd name="connsiteX45" fmla="*/ 2750 w 12203"/>
                <a:gd name="connsiteY45" fmla="*/ 4720 h 10214"/>
                <a:gd name="connsiteX46" fmla="*/ 2750 w 12203"/>
                <a:gd name="connsiteY46" fmla="*/ 4616 h 10214"/>
                <a:gd name="connsiteX47" fmla="*/ 2782 w 12203"/>
                <a:gd name="connsiteY47" fmla="*/ 4616 h 10214"/>
                <a:gd name="connsiteX48" fmla="*/ 2782 w 12203"/>
                <a:gd name="connsiteY48" fmla="*/ 4521 h 10214"/>
                <a:gd name="connsiteX49" fmla="*/ 2808 w 12203"/>
                <a:gd name="connsiteY49" fmla="*/ 4521 h 10214"/>
                <a:gd name="connsiteX50" fmla="*/ 2808 w 12203"/>
                <a:gd name="connsiteY50" fmla="*/ 4391 h 10214"/>
                <a:gd name="connsiteX51" fmla="*/ 2881 w 12203"/>
                <a:gd name="connsiteY51" fmla="*/ 4391 h 10214"/>
                <a:gd name="connsiteX52" fmla="*/ 2881 w 12203"/>
                <a:gd name="connsiteY52" fmla="*/ 4252 h 10214"/>
                <a:gd name="connsiteX53" fmla="*/ 3152 w 12203"/>
                <a:gd name="connsiteY53" fmla="*/ 4252 h 10214"/>
                <a:gd name="connsiteX54" fmla="*/ 3152 w 12203"/>
                <a:gd name="connsiteY54" fmla="*/ 4165 h 10214"/>
                <a:gd name="connsiteX55" fmla="*/ 3233 w 12203"/>
                <a:gd name="connsiteY55" fmla="*/ 4165 h 10214"/>
                <a:gd name="connsiteX56" fmla="*/ 3233 w 12203"/>
                <a:gd name="connsiteY56" fmla="*/ 4105 h 10214"/>
                <a:gd name="connsiteX57" fmla="*/ 3256 w 12203"/>
                <a:gd name="connsiteY57" fmla="*/ 4105 h 10214"/>
                <a:gd name="connsiteX58" fmla="*/ 3256 w 12203"/>
                <a:gd name="connsiteY58" fmla="*/ 3923 h 10214"/>
                <a:gd name="connsiteX59" fmla="*/ 3332 w 12203"/>
                <a:gd name="connsiteY59" fmla="*/ 3923 h 10214"/>
                <a:gd name="connsiteX60" fmla="*/ 3332 w 12203"/>
                <a:gd name="connsiteY60" fmla="*/ 3836 h 10214"/>
                <a:gd name="connsiteX61" fmla="*/ 3621 w 12203"/>
                <a:gd name="connsiteY61" fmla="*/ 3836 h 10214"/>
                <a:gd name="connsiteX62" fmla="*/ 3621 w 12203"/>
                <a:gd name="connsiteY62" fmla="*/ 3776 h 10214"/>
                <a:gd name="connsiteX63" fmla="*/ 3644 w 12203"/>
                <a:gd name="connsiteY63" fmla="*/ 3776 h 10214"/>
                <a:gd name="connsiteX64" fmla="*/ 3644 w 12203"/>
                <a:gd name="connsiteY64" fmla="*/ 3698 h 10214"/>
                <a:gd name="connsiteX65" fmla="*/ 3689 w 12203"/>
                <a:gd name="connsiteY65" fmla="*/ 3698 h 10214"/>
                <a:gd name="connsiteX66" fmla="*/ 3689 w 12203"/>
                <a:gd name="connsiteY66" fmla="*/ 3238 h 10214"/>
                <a:gd name="connsiteX67" fmla="*/ 3720 w 12203"/>
                <a:gd name="connsiteY67" fmla="*/ 3238 h 10214"/>
                <a:gd name="connsiteX68" fmla="*/ 3720 w 12203"/>
                <a:gd name="connsiteY68" fmla="*/ 3100 h 10214"/>
                <a:gd name="connsiteX69" fmla="*/ 3757 w 12203"/>
                <a:gd name="connsiteY69" fmla="*/ 3100 h 10214"/>
                <a:gd name="connsiteX70" fmla="*/ 3757 w 12203"/>
                <a:gd name="connsiteY70" fmla="*/ 2952 h 10214"/>
                <a:gd name="connsiteX71" fmla="*/ 4077 w 12203"/>
                <a:gd name="connsiteY71" fmla="*/ 2952 h 10214"/>
                <a:gd name="connsiteX72" fmla="*/ 4077 w 12203"/>
                <a:gd name="connsiteY72" fmla="*/ 2892 h 10214"/>
                <a:gd name="connsiteX73" fmla="*/ 4121 w 12203"/>
                <a:gd name="connsiteY73" fmla="*/ 2892 h 10214"/>
                <a:gd name="connsiteX74" fmla="*/ 4121 w 12203"/>
                <a:gd name="connsiteY74" fmla="*/ 2788 h 10214"/>
                <a:gd name="connsiteX75" fmla="*/ 4150 w 12203"/>
                <a:gd name="connsiteY75" fmla="*/ 2788 h 10214"/>
                <a:gd name="connsiteX76" fmla="*/ 4150 w 12203"/>
                <a:gd name="connsiteY76" fmla="*/ 2666 h 10214"/>
                <a:gd name="connsiteX77" fmla="*/ 4181 w 12203"/>
                <a:gd name="connsiteY77" fmla="*/ 2666 h 10214"/>
                <a:gd name="connsiteX78" fmla="*/ 4181 w 12203"/>
                <a:gd name="connsiteY78" fmla="*/ 2580 h 10214"/>
                <a:gd name="connsiteX79" fmla="*/ 4213 w 12203"/>
                <a:gd name="connsiteY79" fmla="*/ 2580 h 10214"/>
                <a:gd name="connsiteX80" fmla="*/ 4213 w 12203"/>
                <a:gd name="connsiteY80" fmla="*/ 2502 h 10214"/>
                <a:gd name="connsiteX81" fmla="*/ 4330 w 12203"/>
                <a:gd name="connsiteY81" fmla="*/ 2502 h 10214"/>
                <a:gd name="connsiteX82" fmla="*/ 4330 w 12203"/>
                <a:gd name="connsiteY82" fmla="*/ 2441 h 10214"/>
                <a:gd name="connsiteX83" fmla="*/ 4559 w 12203"/>
                <a:gd name="connsiteY83" fmla="*/ 2441 h 10214"/>
                <a:gd name="connsiteX84" fmla="*/ 4559 w 12203"/>
                <a:gd name="connsiteY84" fmla="*/ 2337 h 10214"/>
                <a:gd name="connsiteX85" fmla="*/ 4619 w 12203"/>
                <a:gd name="connsiteY85" fmla="*/ 2337 h 10214"/>
                <a:gd name="connsiteX86" fmla="*/ 4619 w 12203"/>
                <a:gd name="connsiteY86" fmla="*/ 2190 h 10214"/>
                <a:gd name="connsiteX87" fmla="*/ 4651 w 12203"/>
                <a:gd name="connsiteY87" fmla="*/ 2190 h 10214"/>
                <a:gd name="connsiteX88" fmla="*/ 4651 w 12203"/>
                <a:gd name="connsiteY88" fmla="*/ 2054 h 10214"/>
                <a:gd name="connsiteX89" fmla="*/ 5033 w 12203"/>
                <a:gd name="connsiteY89" fmla="*/ 2076 h 10214"/>
                <a:gd name="connsiteX90" fmla="*/ 5037 w 12203"/>
                <a:gd name="connsiteY90" fmla="*/ 1888 h 10214"/>
                <a:gd name="connsiteX91" fmla="*/ 5274 w 12203"/>
                <a:gd name="connsiteY91" fmla="*/ 1877 h 10214"/>
                <a:gd name="connsiteX92" fmla="*/ 5282 w 12203"/>
                <a:gd name="connsiteY92" fmla="*/ 1750 h 10214"/>
                <a:gd name="connsiteX93" fmla="*/ 5554 w 12203"/>
                <a:gd name="connsiteY93" fmla="*/ 1750 h 10214"/>
                <a:gd name="connsiteX94" fmla="*/ 5567 w 12203"/>
                <a:gd name="connsiteY94" fmla="*/ 1635 h 10214"/>
                <a:gd name="connsiteX95" fmla="*/ 5627 w 12203"/>
                <a:gd name="connsiteY95" fmla="*/ 1590 h 10214"/>
                <a:gd name="connsiteX96" fmla="*/ 5610 w 12203"/>
                <a:gd name="connsiteY96" fmla="*/ 1506 h 10214"/>
                <a:gd name="connsiteX97" fmla="*/ 6054 w 12203"/>
                <a:gd name="connsiteY97" fmla="*/ 1529 h 10214"/>
                <a:gd name="connsiteX98" fmla="*/ 6057 w 12203"/>
                <a:gd name="connsiteY98" fmla="*/ 1349 h 10214"/>
                <a:gd name="connsiteX99" fmla="*/ 6443 w 12203"/>
                <a:gd name="connsiteY99" fmla="*/ 1353 h 10214"/>
                <a:gd name="connsiteX100" fmla="*/ 6452 w 12203"/>
                <a:gd name="connsiteY100" fmla="*/ 1202 h 10214"/>
                <a:gd name="connsiteX101" fmla="*/ 6452 w 12203"/>
                <a:gd name="connsiteY101" fmla="*/ 1167 h 10214"/>
                <a:gd name="connsiteX102" fmla="*/ 7439 w 12203"/>
                <a:gd name="connsiteY102" fmla="*/ 1178 h 10214"/>
                <a:gd name="connsiteX103" fmla="*/ 7447 w 12203"/>
                <a:gd name="connsiteY103" fmla="*/ 1108 h 10214"/>
                <a:gd name="connsiteX104" fmla="*/ 7534 w 12203"/>
                <a:gd name="connsiteY104" fmla="*/ 1086 h 10214"/>
                <a:gd name="connsiteX105" fmla="*/ 7534 w 12203"/>
                <a:gd name="connsiteY105" fmla="*/ 966 h 10214"/>
                <a:gd name="connsiteX106" fmla="*/ 7902 w 12203"/>
                <a:gd name="connsiteY106" fmla="*/ 977 h 10214"/>
                <a:gd name="connsiteX107" fmla="*/ 7911 w 12203"/>
                <a:gd name="connsiteY107" fmla="*/ 836 h 10214"/>
                <a:gd name="connsiteX108" fmla="*/ 8008 w 12203"/>
                <a:gd name="connsiteY108" fmla="*/ 785 h 10214"/>
                <a:gd name="connsiteX109" fmla="*/ 8019 w 12203"/>
                <a:gd name="connsiteY109" fmla="*/ 707 h 10214"/>
                <a:gd name="connsiteX110" fmla="*/ 8387 w 12203"/>
                <a:gd name="connsiteY110" fmla="*/ 754 h 10214"/>
                <a:gd name="connsiteX111" fmla="*/ 8445 w 12203"/>
                <a:gd name="connsiteY111" fmla="*/ 697 h 10214"/>
                <a:gd name="connsiteX112" fmla="*/ 8509 w 12203"/>
                <a:gd name="connsiteY112" fmla="*/ 599 h 10214"/>
                <a:gd name="connsiteX113" fmla="*/ 8805 w 12203"/>
                <a:gd name="connsiteY113" fmla="*/ 621 h 10214"/>
                <a:gd name="connsiteX114" fmla="*/ 8838 w 12203"/>
                <a:gd name="connsiteY114" fmla="*/ 484 h 10214"/>
                <a:gd name="connsiteX115" fmla="*/ 9348 w 12203"/>
                <a:gd name="connsiteY115" fmla="*/ 506 h 10214"/>
                <a:gd name="connsiteX116" fmla="*/ 9341 w 12203"/>
                <a:gd name="connsiteY116" fmla="*/ 357 h 10214"/>
                <a:gd name="connsiteX117" fmla="*/ 9184 w 12203"/>
                <a:gd name="connsiteY117" fmla="*/ 275 h 10214"/>
                <a:gd name="connsiteX118" fmla="*/ 9486 w 12203"/>
                <a:gd name="connsiteY118" fmla="*/ 275 h 10214"/>
                <a:gd name="connsiteX119" fmla="*/ 9486 w 12203"/>
                <a:gd name="connsiteY119" fmla="*/ 214 h 10214"/>
                <a:gd name="connsiteX120" fmla="*/ 10306 w 12203"/>
                <a:gd name="connsiteY120" fmla="*/ 390 h 10214"/>
                <a:gd name="connsiteX121" fmla="*/ 10311 w 12203"/>
                <a:gd name="connsiteY121" fmla="*/ 244 h 10214"/>
                <a:gd name="connsiteX122" fmla="*/ 11423 w 12203"/>
                <a:gd name="connsiteY122" fmla="*/ 277 h 10214"/>
                <a:gd name="connsiteX123" fmla="*/ 11428 w 12203"/>
                <a:gd name="connsiteY123" fmla="*/ 188 h 10214"/>
                <a:gd name="connsiteX124" fmla="*/ 12203 w 12203"/>
                <a:gd name="connsiteY124" fmla="*/ 187 h 10214"/>
                <a:gd name="connsiteX125" fmla="*/ 12197 w 12203"/>
                <a:gd name="connsiteY125" fmla="*/ 0 h 10214"/>
                <a:gd name="connsiteX0" fmla="*/ 0 w 12203"/>
                <a:gd name="connsiteY0" fmla="*/ 10214 h 10214"/>
                <a:gd name="connsiteX1" fmla="*/ 451 w 12203"/>
                <a:gd name="connsiteY1" fmla="*/ 10214 h 10214"/>
                <a:gd name="connsiteX2" fmla="*/ 451 w 12203"/>
                <a:gd name="connsiteY2" fmla="*/ 10093 h 10214"/>
                <a:gd name="connsiteX3" fmla="*/ 912 w 12203"/>
                <a:gd name="connsiteY3" fmla="*/ 10093 h 10214"/>
                <a:gd name="connsiteX4" fmla="*/ 912 w 12203"/>
                <a:gd name="connsiteY4" fmla="*/ 9616 h 10214"/>
                <a:gd name="connsiteX5" fmla="*/ 925 w 12203"/>
                <a:gd name="connsiteY5" fmla="*/ 9616 h 10214"/>
                <a:gd name="connsiteX6" fmla="*/ 925 w 12203"/>
                <a:gd name="connsiteY6" fmla="*/ 8715 h 10214"/>
                <a:gd name="connsiteX7" fmla="*/ 949 w 12203"/>
                <a:gd name="connsiteY7" fmla="*/ 8715 h 10214"/>
                <a:gd name="connsiteX8" fmla="*/ 949 w 12203"/>
                <a:gd name="connsiteY8" fmla="*/ 8386 h 10214"/>
                <a:gd name="connsiteX9" fmla="*/ 998 w 12203"/>
                <a:gd name="connsiteY9" fmla="*/ 8386 h 10214"/>
                <a:gd name="connsiteX10" fmla="*/ 998 w 12203"/>
                <a:gd name="connsiteY10" fmla="*/ 8221 h 10214"/>
                <a:gd name="connsiteX11" fmla="*/ 1228 w 12203"/>
                <a:gd name="connsiteY11" fmla="*/ 8221 h 10214"/>
                <a:gd name="connsiteX12" fmla="*/ 1228 w 12203"/>
                <a:gd name="connsiteY12" fmla="*/ 8134 h 10214"/>
                <a:gd name="connsiteX13" fmla="*/ 1356 w 12203"/>
                <a:gd name="connsiteY13" fmla="*/ 8134 h 10214"/>
                <a:gd name="connsiteX14" fmla="*/ 1356 w 12203"/>
                <a:gd name="connsiteY14" fmla="*/ 7684 h 10214"/>
                <a:gd name="connsiteX15" fmla="*/ 1405 w 12203"/>
                <a:gd name="connsiteY15" fmla="*/ 7684 h 10214"/>
                <a:gd name="connsiteX16" fmla="*/ 1405 w 12203"/>
                <a:gd name="connsiteY16" fmla="*/ 7008 h 10214"/>
                <a:gd name="connsiteX17" fmla="*/ 1431 w 12203"/>
                <a:gd name="connsiteY17" fmla="*/ 7008 h 10214"/>
                <a:gd name="connsiteX18" fmla="*/ 1431 w 12203"/>
                <a:gd name="connsiteY18" fmla="*/ 6904 h 10214"/>
                <a:gd name="connsiteX19" fmla="*/ 1788 w 12203"/>
                <a:gd name="connsiteY19" fmla="*/ 6904 h 10214"/>
                <a:gd name="connsiteX20" fmla="*/ 1788 w 12203"/>
                <a:gd name="connsiteY20" fmla="*/ 6618 h 10214"/>
                <a:gd name="connsiteX21" fmla="*/ 1838 w 12203"/>
                <a:gd name="connsiteY21" fmla="*/ 6618 h 10214"/>
                <a:gd name="connsiteX22" fmla="*/ 1838 w 12203"/>
                <a:gd name="connsiteY22" fmla="*/ 6306 h 10214"/>
                <a:gd name="connsiteX23" fmla="*/ 1874 w 12203"/>
                <a:gd name="connsiteY23" fmla="*/ 6306 h 10214"/>
                <a:gd name="connsiteX24" fmla="*/ 1874 w 12203"/>
                <a:gd name="connsiteY24" fmla="*/ 6081 h 10214"/>
                <a:gd name="connsiteX25" fmla="*/ 1900 w 12203"/>
                <a:gd name="connsiteY25" fmla="*/ 6081 h 10214"/>
                <a:gd name="connsiteX26" fmla="*/ 1900 w 12203"/>
                <a:gd name="connsiteY26" fmla="*/ 5873 h 10214"/>
                <a:gd name="connsiteX27" fmla="*/ 1937 w 12203"/>
                <a:gd name="connsiteY27" fmla="*/ 5873 h 10214"/>
                <a:gd name="connsiteX28" fmla="*/ 1937 w 12203"/>
                <a:gd name="connsiteY28" fmla="*/ 5829 h 10214"/>
                <a:gd name="connsiteX29" fmla="*/ 2028 w 12203"/>
                <a:gd name="connsiteY29" fmla="*/ 5829 h 10214"/>
                <a:gd name="connsiteX30" fmla="*/ 2028 w 12203"/>
                <a:gd name="connsiteY30" fmla="*/ 5751 h 10214"/>
                <a:gd name="connsiteX31" fmla="*/ 2271 w 12203"/>
                <a:gd name="connsiteY31" fmla="*/ 5751 h 10214"/>
                <a:gd name="connsiteX32" fmla="*/ 2271 w 12203"/>
                <a:gd name="connsiteY32" fmla="*/ 5604 h 10214"/>
                <a:gd name="connsiteX33" fmla="*/ 2294 w 12203"/>
                <a:gd name="connsiteY33" fmla="*/ 5604 h 10214"/>
                <a:gd name="connsiteX34" fmla="*/ 2294 w 12203"/>
                <a:gd name="connsiteY34" fmla="*/ 5465 h 10214"/>
                <a:gd name="connsiteX35" fmla="*/ 2320 w 12203"/>
                <a:gd name="connsiteY35" fmla="*/ 5465 h 10214"/>
                <a:gd name="connsiteX36" fmla="*/ 2320 w 12203"/>
                <a:gd name="connsiteY36" fmla="*/ 5257 h 10214"/>
                <a:gd name="connsiteX37" fmla="*/ 2338 w 12203"/>
                <a:gd name="connsiteY37" fmla="*/ 5257 h 10214"/>
                <a:gd name="connsiteX38" fmla="*/ 2338 w 12203"/>
                <a:gd name="connsiteY38" fmla="*/ 5093 h 10214"/>
                <a:gd name="connsiteX39" fmla="*/ 2362 w 12203"/>
                <a:gd name="connsiteY39" fmla="*/ 5093 h 10214"/>
                <a:gd name="connsiteX40" fmla="*/ 2362 w 12203"/>
                <a:gd name="connsiteY40" fmla="*/ 4885 h 10214"/>
                <a:gd name="connsiteX41" fmla="*/ 2393 w 12203"/>
                <a:gd name="connsiteY41" fmla="*/ 4885 h 10214"/>
                <a:gd name="connsiteX42" fmla="*/ 2393 w 12203"/>
                <a:gd name="connsiteY42" fmla="*/ 4824 h 10214"/>
                <a:gd name="connsiteX43" fmla="*/ 2690 w 12203"/>
                <a:gd name="connsiteY43" fmla="*/ 4824 h 10214"/>
                <a:gd name="connsiteX44" fmla="*/ 2690 w 12203"/>
                <a:gd name="connsiteY44" fmla="*/ 4720 h 10214"/>
                <a:gd name="connsiteX45" fmla="*/ 2750 w 12203"/>
                <a:gd name="connsiteY45" fmla="*/ 4720 h 10214"/>
                <a:gd name="connsiteX46" fmla="*/ 2750 w 12203"/>
                <a:gd name="connsiteY46" fmla="*/ 4616 h 10214"/>
                <a:gd name="connsiteX47" fmla="*/ 2782 w 12203"/>
                <a:gd name="connsiteY47" fmla="*/ 4616 h 10214"/>
                <a:gd name="connsiteX48" fmla="*/ 2782 w 12203"/>
                <a:gd name="connsiteY48" fmla="*/ 4521 h 10214"/>
                <a:gd name="connsiteX49" fmla="*/ 2808 w 12203"/>
                <a:gd name="connsiteY49" fmla="*/ 4521 h 10214"/>
                <a:gd name="connsiteX50" fmla="*/ 2808 w 12203"/>
                <a:gd name="connsiteY50" fmla="*/ 4391 h 10214"/>
                <a:gd name="connsiteX51" fmla="*/ 2881 w 12203"/>
                <a:gd name="connsiteY51" fmla="*/ 4391 h 10214"/>
                <a:gd name="connsiteX52" fmla="*/ 2881 w 12203"/>
                <a:gd name="connsiteY52" fmla="*/ 4252 h 10214"/>
                <a:gd name="connsiteX53" fmla="*/ 3152 w 12203"/>
                <a:gd name="connsiteY53" fmla="*/ 4252 h 10214"/>
                <a:gd name="connsiteX54" fmla="*/ 3152 w 12203"/>
                <a:gd name="connsiteY54" fmla="*/ 4165 h 10214"/>
                <a:gd name="connsiteX55" fmla="*/ 3233 w 12203"/>
                <a:gd name="connsiteY55" fmla="*/ 4165 h 10214"/>
                <a:gd name="connsiteX56" fmla="*/ 3233 w 12203"/>
                <a:gd name="connsiteY56" fmla="*/ 4105 h 10214"/>
                <a:gd name="connsiteX57" fmla="*/ 3256 w 12203"/>
                <a:gd name="connsiteY57" fmla="*/ 4105 h 10214"/>
                <a:gd name="connsiteX58" fmla="*/ 3256 w 12203"/>
                <a:gd name="connsiteY58" fmla="*/ 3923 h 10214"/>
                <a:gd name="connsiteX59" fmla="*/ 3332 w 12203"/>
                <a:gd name="connsiteY59" fmla="*/ 3923 h 10214"/>
                <a:gd name="connsiteX60" fmla="*/ 3332 w 12203"/>
                <a:gd name="connsiteY60" fmla="*/ 3836 h 10214"/>
                <a:gd name="connsiteX61" fmla="*/ 3621 w 12203"/>
                <a:gd name="connsiteY61" fmla="*/ 3836 h 10214"/>
                <a:gd name="connsiteX62" fmla="*/ 3621 w 12203"/>
                <a:gd name="connsiteY62" fmla="*/ 3776 h 10214"/>
                <a:gd name="connsiteX63" fmla="*/ 3644 w 12203"/>
                <a:gd name="connsiteY63" fmla="*/ 3776 h 10214"/>
                <a:gd name="connsiteX64" fmla="*/ 3644 w 12203"/>
                <a:gd name="connsiteY64" fmla="*/ 3698 h 10214"/>
                <a:gd name="connsiteX65" fmla="*/ 3689 w 12203"/>
                <a:gd name="connsiteY65" fmla="*/ 3698 h 10214"/>
                <a:gd name="connsiteX66" fmla="*/ 3689 w 12203"/>
                <a:gd name="connsiteY66" fmla="*/ 3238 h 10214"/>
                <a:gd name="connsiteX67" fmla="*/ 3720 w 12203"/>
                <a:gd name="connsiteY67" fmla="*/ 3238 h 10214"/>
                <a:gd name="connsiteX68" fmla="*/ 3720 w 12203"/>
                <a:gd name="connsiteY68" fmla="*/ 3100 h 10214"/>
                <a:gd name="connsiteX69" fmla="*/ 3757 w 12203"/>
                <a:gd name="connsiteY69" fmla="*/ 3100 h 10214"/>
                <a:gd name="connsiteX70" fmla="*/ 3757 w 12203"/>
                <a:gd name="connsiteY70" fmla="*/ 2952 h 10214"/>
                <a:gd name="connsiteX71" fmla="*/ 4077 w 12203"/>
                <a:gd name="connsiteY71" fmla="*/ 2952 h 10214"/>
                <a:gd name="connsiteX72" fmla="*/ 4077 w 12203"/>
                <a:gd name="connsiteY72" fmla="*/ 2892 h 10214"/>
                <a:gd name="connsiteX73" fmla="*/ 4121 w 12203"/>
                <a:gd name="connsiteY73" fmla="*/ 2892 h 10214"/>
                <a:gd name="connsiteX74" fmla="*/ 4121 w 12203"/>
                <a:gd name="connsiteY74" fmla="*/ 2788 h 10214"/>
                <a:gd name="connsiteX75" fmla="*/ 4150 w 12203"/>
                <a:gd name="connsiteY75" fmla="*/ 2788 h 10214"/>
                <a:gd name="connsiteX76" fmla="*/ 4150 w 12203"/>
                <a:gd name="connsiteY76" fmla="*/ 2666 h 10214"/>
                <a:gd name="connsiteX77" fmla="*/ 4181 w 12203"/>
                <a:gd name="connsiteY77" fmla="*/ 2666 h 10214"/>
                <a:gd name="connsiteX78" fmla="*/ 4181 w 12203"/>
                <a:gd name="connsiteY78" fmla="*/ 2580 h 10214"/>
                <a:gd name="connsiteX79" fmla="*/ 4213 w 12203"/>
                <a:gd name="connsiteY79" fmla="*/ 2580 h 10214"/>
                <a:gd name="connsiteX80" fmla="*/ 4213 w 12203"/>
                <a:gd name="connsiteY80" fmla="*/ 2502 h 10214"/>
                <a:gd name="connsiteX81" fmla="*/ 4330 w 12203"/>
                <a:gd name="connsiteY81" fmla="*/ 2502 h 10214"/>
                <a:gd name="connsiteX82" fmla="*/ 4330 w 12203"/>
                <a:gd name="connsiteY82" fmla="*/ 2441 h 10214"/>
                <a:gd name="connsiteX83" fmla="*/ 4559 w 12203"/>
                <a:gd name="connsiteY83" fmla="*/ 2441 h 10214"/>
                <a:gd name="connsiteX84" fmla="*/ 4559 w 12203"/>
                <a:gd name="connsiteY84" fmla="*/ 2337 h 10214"/>
                <a:gd name="connsiteX85" fmla="*/ 4619 w 12203"/>
                <a:gd name="connsiteY85" fmla="*/ 2337 h 10214"/>
                <a:gd name="connsiteX86" fmla="*/ 4619 w 12203"/>
                <a:gd name="connsiteY86" fmla="*/ 2190 h 10214"/>
                <a:gd name="connsiteX87" fmla="*/ 4651 w 12203"/>
                <a:gd name="connsiteY87" fmla="*/ 2190 h 10214"/>
                <a:gd name="connsiteX88" fmla="*/ 4651 w 12203"/>
                <a:gd name="connsiteY88" fmla="*/ 2054 h 10214"/>
                <a:gd name="connsiteX89" fmla="*/ 5033 w 12203"/>
                <a:gd name="connsiteY89" fmla="*/ 2076 h 10214"/>
                <a:gd name="connsiteX90" fmla="*/ 5037 w 12203"/>
                <a:gd name="connsiteY90" fmla="*/ 1888 h 10214"/>
                <a:gd name="connsiteX91" fmla="*/ 5274 w 12203"/>
                <a:gd name="connsiteY91" fmla="*/ 1877 h 10214"/>
                <a:gd name="connsiteX92" fmla="*/ 5282 w 12203"/>
                <a:gd name="connsiteY92" fmla="*/ 1750 h 10214"/>
                <a:gd name="connsiteX93" fmla="*/ 5554 w 12203"/>
                <a:gd name="connsiteY93" fmla="*/ 1750 h 10214"/>
                <a:gd name="connsiteX94" fmla="*/ 5567 w 12203"/>
                <a:gd name="connsiteY94" fmla="*/ 1635 h 10214"/>
                <a:gd name="connsiteX95" fmla="*/ 5627 w 12203"/>
                <a:gd name="connsiteY95" fmla="*/ 1590 h 10214"/>
                <a:gd name="connsiteX96" fmla="*/ 5610 w 12203"/>
                <a:gd name="connsiteY96" fmla="*/ 1506 h 10214"/>
                <a:gd name="connsiteX97" fmla="*/ 6054 w 12203"/>
                <a:gd name="connsiteY97" fmla="*/ 1529 h 10214"/>
                <a:gd name="connsiteX98" fmla="*/ 6057 w 12203"/>
                <a:gd name="connsiteY98" fmla="*/ 1349 h 10214"/>
                <a:gd name="connsiteX99" fmla="*/ 6443 w 12203"/>
                <a:gd name="connsiteY99" fmla="*/ 1353 h 10214"/>
                <a:gd name="connsiteX100" fmla="*/ 6452 w 12203"/>
                <a:gd name="connsiteY100" fmla="*/ 1202 h 10214"/>
                <a:gd name="connsiteX101" fmla="*/ 6452 w 12203"/>
                <a:gd name="connsiteY101" fmla="*/ 1167 h 10214"/>
                <a:gd name="connsiteX102" fmla="*/ 7439 w 12203"/>
                <a:gd name="connsiteY102" fmla="*/ 1178 h 10214"/>
                <a:gd name="connsiteX103" fmla="*/ 7447 w 12203"/>
                <a:gd name="connsiteY103" fmla="*/ 1108 h 10214"/>
                <a:gd name="connsiteX104" fmla="*/ 7534 w 12203"/>
                <a:gd name="connsiteY104" fmla="*/ 1086 h 10214"/>
                <a:gd name="connsiteX105" fmla="*/ 7534 w 12203"/>
                <a:gd name="connsiteY105" fmla="*/ 966 h 10214"/>
                <a:gd name="connsiteX106" fmla="*/ 7902 w 12203"/>
                <a:gd name="connsiteY106" fmla="*/ 977 h 10214"/>
                <a:gd name="connsiteX107" fmla="*/ 7911 w 12203"/>
                <a:gd name="connsiteY107" fmla="*/ 836 h 10214"/>
                <a:gd name="connsiteX108" fmla="*/ 8008 w 12203"/>
                <a:gd name="connsiteY108" fmla="*/ 785 h 10214"/>
                <a:gd name="connsiteX109" fmla="*/ 8019 w 12203"/>
                <a:gd name="connsiteY109" fmla="*/ 707 h 10214"/>
                <a:gd name="connsiteX110" fmla="*/ 8387 w 12203"/>
                <a:gd name="connsiteY110" fmla="*/ 754 h 10214"/>
                <a:gd name="connsiteX111" fmla="*/ 8445 w 12203"/>
                <a:gd name="connsiteY111" fmla="*/ 697 h 10214"/>
                <a:gd name="connsiteX112" fmla="*/ 8509 w 12203"/>
                <a:gd name="connsiteY112" fmla="*/ 599 h 10214"/>
                <a:gd name="connsiteX113" fmla="*/ 8805 w 12203"/>
                <a:gd name="connsiteY113" fmla="*/ 621 h 10214"/>
                <a:gd name="connsiteX114" fmla="*/ 8838 w 12203"/>
                <a:gd name="connsiteY114" fmla="*/ 484 h 10214"/>
                <a:gd name="connsiteX115" fmla="*/ 9348 w 12203"/>
                <a:gd name="connsiteY115" fmla="*/ 506 h 10214"/>
                <a:gd name="connsiteX116" fmla="*/ 9341 w 12203"/>
                <a:gd name="connsiteY116" fmla="*/ 357 h 10214"/>
                <a:gd name="connsiteX117" fmla="*/ 9616 w 12203"/>
                <a:gd name="connsiteY117" fmla="*/ 432 h 10214"/>
                <a:gd name="connsiteX118" fmla="*/ 9486 w 12203"/>
                <a:gd name="connsiteY118" fmla="*/ 275 h 10214"/>
                <a:gd name="connsiteX119" fmla="*/ 9486 w 12203"/>
                <a:gd name="connsiteY119" fmla="*/ 214 h 10214"/>
                <a:gd name="connsiteX120" fmla="*/ 10306 w 12203"/>
                <a:gd name="connsiteY120" fmla="*/ 390 h 10214"/>
                <a:gd name="connsiteX121" fmla="*/ 10311 w 12203"/>
                <a:gd name="connsiteY121" fmla="*/ 244 h 10214"/>
                <a:gd name="connsiteX122" fmla="*/ 11423 w 12203"/>
                <a:gd name="connsiteY122" fmla="*/ 277 h 10214"/>
                <a:gd name="connsiteX123" fmla="*/ 11428 w 12203"/>
                <a:gd name="connsiteY123" fmla="*/ 188 h 10214"/>
                <a:gd name="connsiteX124" fmla="*/ 12203 w 12203"/>
                <a:gd name="connsiteY124" fmla="*/ 187 h 10214"/>
                <a:gd name="connsiteX125" fmla="*/ 12197 w 12203"/>
                <a:gd name="connsiteY125" fmla="*/ 0 h 10214"/>
                <a:gd name="connsiteX0" fmla="*/ 0 w 12203"/>
                <a:gd name="connsiteY0" fmla="*/ 10214 h 10214"/>
                <a:gd name="connsiteX1" fmla="*/ 451 w 12203"/>
                <a:gd name="connsiteY1" fmla="*/ 10214 h 10214"/>
                <a:gd name="connsiteX2" fmla="*/ 451 w 12203"/>
                <a:gd name="connsiteY2" fmla="*/ 10093 h 10214"/>
                <a:gd name="connsiteX3" fmla="*/ 912 w 12203"/>
                <a:gd name="connsiteY3" fmla="*/ 10093 h 10214"/>
                <a:gd name="connsiteX4" fmla="*/ 912 w 12203"/>
                <a:gd name="connsiteY4" fmla="*/ 9616 h 10214"/>
                <a:gd name="connsiteX5" fmla="*/ 925 w 12203"/>
                <a:gd name="connsiteY5" fmla="*/ 9616 h 10214"/>
                <a:gd name="connsiteX6" fmla="*/ 925 w 12203"/>
                <a:gd name="connsiteY6" fmla="*/ 8715 h 10214"/>
                <a:gd name="connsiteX7" fmla="*/ 949 w 12203"/>
                <a:gd name="connsiteY7" fmla="*/ 8715 h 10214"/>
                <a:gd name="connsiteX8" fmla="*/ 949 w 12203"/>
                <a:gd name="connsiteY8" fmla="*/ 8386 h 10214"/>
                <a:gd name="connsiteX9" fmla="*/ 998 w 12203"/>
                <a:gd name="connsiteY9" fmla="*/ 8386 h 10214"/>
                <a:gd name="connsiteX10" fmla="*/ 998 w 12203"/>
                <a:gd name="connsiteY10" fmla="*/ 8221 h 10214"/>
                <a:gd name="connsiteX11" fmla="*/ 1228 w 12203"/>
                <a:gd name="connsiteY11" fmla="*/ 8221 h 10214"/>
                <a:gd name="connsiteX12" fmla="*/ 1228 w 12203"/>
                <a:gd name="connsiteY12" fmla="*/ 8134 h 10214"/>
                <a:gd name="connsiteX13" fmla="*/ 1356 w 12203"/>
                <a:gd name="connsiteY13" fmla="*/ 8134 h 10214"/>
                <a:gd name="connsiteX14" fmla="*/ 1356 w 12203"/>
                <a:gd name="connsiteY14" fmla="*/ 7684 h 10214"/>
                <a:gd name="connsiteX15" fmla="*/ 1405 w 12203"/>
                <a:gd name="connsiteY15" fmla="*/ 7684 h 10214"/>
                <a:gd name="connsiteX16" fmla="*/ 1405 w 12203"/>
                <a:gd name="connsiteY16" fmla="*/ 7008 h 10214"/>
                <a:gd name="connsiteX17" fmla="*/ 1431 w 12203"/>
                <a:gd name="connsiteY17" fmla="*/ 7008 h 10214"/>
                <a:gd name="connsiteX18" fmla="*/ 1431 w 12203"/>
                <a:gd name="connsiteY18" fmla="*/ 6904 h 10214"/>
                <a:gd name="connsiteX19" fmla="*/ 1788 w 12203"/>
                <a:gd name="connsiteY19" fmla="*/ 6904 h 10214"/>
                <a:gd name="connsiteX20" fmla="*/ 1788 w 12203"/>
                <a:gd name="connsiteY20" fmla="*/ 6618 h 10214"/>
                <a:gd name="connsiteX21" fmla="*/ 1838 w 12203"/>
                <a:gd name="connsiteY21" fmla="*/ 6618 h 10214"/>
                <a:gd name="connsiteX22" fmla="*/ 1838 w 12203"/>
                <a:gd name="connsiteY22" fmla="*/ 6306 h 10214"/>
                <a:gd name="connsiteX23" fmla="*/ 1874 w 12203"/>
                <a:gd name="connsiteY23" fmla="*/ 6306 h 10214"/>
                <a:gd name="connsiteX24" fmla="*/ 1874 w 12203"/>
                <a:gd name="connsiteY24" fmla="*/ 6081 h 10214"/>
                <a:gd name="connsiteX25" fmla="*/ 1900 w 12203"/>
                <a:gd name="connsiteY25" fmla="*/ 6081 h 10214"/>
                <a:gd name="connsiteX26" fmla="*/ 1900 w 12203"/>
                <a:gd name="connsiteY26" fmla="*/ 5873 h 10214"/>
                <a:gd name="connsiteX27" fmla="*/ 1937 w 12203"/>
                <a:gd name="connsiteY27" fmla="*/ 5873 h 10214"/>
                <a:gd name="connsiteX28" fmla="*/ 1937 w 12203"/>
                <a:gd name="connsiteY28" fmla="*/ 5829 h 10214"/>
                <a:gd name="connsiteX29" fmla="*/ 2028 w 12203"/>
                <a:gd name="connsiteY29" fmla="*/ 5829 h 10214"/>
                <a:gd name="connsiteX30" fmla="*/ 2028 w 12203"/>
                <a:gd name="connsiteY30" fmla="*/ 5751 h 10214"/>
                <a:gd name="connsiteX31" fmla="*/ 2271 w 12203"/>
                <a:gd name="connsiteY31" fmla="*/ 5751 h 10214"/>
                <a:gd name="connsiteX32" fmla="*/ 2271 w 12203"/>
                <a:gd name="connsiteY32" fmla="*/ 5604 h 10214"/>
                <a:gd name="connsiteX33" fmla="*/ 2294 w 12203"/>
                <a:gd name="connsiteY33" fmla="*/ 5604 h 10214"/>
                <a:gd name="connsiteX34" fmla="*/ 2294 w 12203"/>
                <a:gd name="connsiteY34" fmla="*/ 5465 h 10214"/>
                <a:gd name="connsiteX35" fmla="*/ 2320 w 12203"/>
                <a:gd name="connsiteY35" fmla="*/ 5465 h 10214"/>
                <a:gd name="connsiteX36" fmla="*/ 2320 w 12203"/>
                <a:gd name="connsiteY36" fmla="*/ 5257 h 10214"/>
                <a:gd name="connsiteX37" fmla="*/ 2338 w 12203"/>
                <a:gd name="connsiteY37" fmla="*/ 5257 h 10214"/>
                <a:gd name="connsiteX38" fmla="*/ 2338 w 12203"/>
                <a:gd name="connsiteY38" fmla="*/ 5093 h 10214"/>
                <a:gd name="connsiteX39" fmla="*/ 2362 w 12203"/>
                <a:gd name="connsiteY39" fmla="*/ 5093 h 10214"/>
                <a:gd name="connsiteX40" fmla="*/ 2362 w 12203"/>
                <a:gd name="connsiteY40" fmla="*/ 4885 h 10214"/>
                <a:gd name="connsiteX41" fmla="*/ 2393 w 12203"/>
                <a:gd name="connsiteY41" fmla="*/ 4885 h 10214"/>
                <a:gd name="connsiteX42" fmla="*/ 2393 w 12203"/>
                <a:gd name="connsiteY42" fmla="*/ 4824 h 10214"/>
                <a:gd name="connsiteX43" fmla="*/ 2690 w 12203"/>
                <a:gd name="connsiteY43" fmla="*/ 4824 h 10214"/>
                <a:gd name="connsiteX44" fmla="*/ 2690 w 12203"/>
                <a:gd name="connsiteY44" fmla="*/ 4720 h 10214"/>
                <a:gd name="connsiteX45" fmla="*/ 2750 w 12203"/>
                <a:gd name="connsiteY45" fmla="*/ 4720 h 10214"/>
                <a:gd name="connsiteX46" fmla="*/ 2750 w 12203"/>
                <a:gd name="connsiteY46" fmla="*/ 4616 h 10214"/>
                <a:gd name="connsiteX47" fmla="*/ 2782 w 12203"/>
                <a:gd name="connsiteY47" fmla="*/ 4616 h 10214"/>
                <a:gd name="connsiteX48" fmla="*/ 2782 w 12203"/>
                <a:gd name="connsiteY48" fmla="*/ 4521 h 10214"/>
                <a:gd name="connsiteX49" fmla="*/ 2808 w 12203"/>
                <a:gd name="connsiteY49" fmla="*/ 4521 h 10214"/>
                <a:gd name="connsiteX50" fmla="*/ 2808 w 12203"/>
                <a:gd name="connsiteY50" fmla="*/ 4391 h 10214"/>
                <a:gd name="connsiteX51" fmla="*/ 2881 w 12203"/>
                <a:gd name="connsiteY51" fmla="*/ 4391 h 10214"/>
                <a:gd name="connsiteX52" fmla="*/ 2881 w 12203"/>
                <a:gd name="connsiteY52" fmla="*/ 4252 h 10214"/>
                <a:gd name="connsiteX53" fmla="*/ 3152 w 12203"/>
                <a:gd name="connsiteY53" fmla="*/ 4252 h 10214"/>
                <a:gd name="connsiteX54" fmla="*/ 3152 w 12203"/>
                <a:gd name="connsiteY54" fmla="*/ 4165 h 10214"/>
                <a:gd name="connsiteX55" fmla="*/ 3233 w 12203"/>
                <a:gd name="connsiteY55" fmla="*/ 4165 h 10214"/>
                <a:gd name="connsiteX56" fmla="*/ 3233 w 12203"/>
                <a:gd name="connsiteY56" fmla="*/ 4105 h 10214"/>
                <a:gd name="connsiteX57" fmla="*/ 3256 w 12203"/>
                <a:gd name="connsiteY57" fmla="*/ 4105 h 10214"/>
                <a:gd name="connsiteX58" fmla="*/ 3256 w 12203"/>
                <a:gd name="connsiteY58" fmla="*/ 3923 h 10214"/>
                <a:gd name="connsiteX59" fmla="*/ 3332 w 12203"/>
                <a:gd name="connsiteY59" fmla="*/ 3923 h 10214"/>
                <a:gd name="connsiteX60" fmla="*/ 3332 w 12203"/>
                <a:gd name="connsiteY60" fmla="*/ 3836 h 10214"/>
                <a:gd name="connsiteX61" fmla="*/ 3621 w 12203"/>
                <a:gd name="connsiteY61" fmla="*/ 3836 h 10214"/>
                <a:gd name="connsiteX62" fmla="*/ 3621 w 12203"/>
                <a:gd name="connsiteY62" fmla="*/ 3776 h 10214"/>
                <a:gd name="connsiteX63" fmla="*/ 3644 w 12203"/>
                <a:gd name="connsiteY63" fmla="*/ 3776 h 10214"/>
                <a:gd name="connsiteX64" fmla="*/ 3644 w 12203"/>
                <a:gd name="connsiteY64" fmla="*/ 3698 h 10214"/>
                <a:gd name="connsiteX65" fmla="*/ 3689 w 12203"/>
                <a:gd name="connsiteY65" fmla="*/ 3698 h 10214"/>
                <a:gd name="connsiteX66" fmla="*/ 3689 w 12203"/>
                <a:gd name="connsiteY66" fmla="*/ 3238 h 10214"/>
                <a:gd name="connsiteX67" fmla="*/ 3720 w 12203"/>
                <a:gd name="connsiteY67" fmla="*/ 3238 h 10214"/>
                <a:gd name="connsiteX68" fmla="*/ 3720 w 12203"/>
                <a:gd name="connsiteY68" fmla="*/ 3100 h 10214"/>
                <a:gd name="connsiteX69" fmla="*/ 3757 w 12203"/>
                <a:gd name="connsiteY69" fmla="*/ 3100 h 10214"/>
                <a:gd name="connsiteX70" fmla="*/ 3757 w 12203"/>
                <a:gd name="connsiteY70" fmla="*/ 2952 h 10214"/>
                <a:gd name="connsiteX71" fmla="*/ 4077 w 12203"/>
                <a:gd name="connsiteY71" fmla="*/ 2952 h 10214"/>
                <a:gd name="connsiteX72" fmla="*/ 4077 w 12203"/>
                <a:gd name="connsiteY72" fmla="*/ 2892 h 10214"/>
                <a:gd name="connsiteX73" fmla="*/ 4121 w 12203"/>
                <a:gd name="connsiteY73" fmla="*/ 2892 h 10214"/>
                <a:gd name="connsiteX74" fmla="*/ 4121 w 12203"/>
                <a:gd name="connsiteY74" fmla="*/ 2788 h 10214"/>
                <a:gd name="connsiteX75" fmla="*/ 4150 w 12203"/>
                <a:gd name="connsiteY75" fmla="*/ 2788 h 10214"/>
                <a:gd name="connsiteX76" fmla="*/ 4150 w 12203"/>
                <a:gd name="connsiteY76" fmla="*/ 2666 h 10214"/>
                <a:gd name="connsiteX77" fmla="*/ 4181 w 12203"/>
                <a:gd name="connsiteY77" fmla="*/ 2666 h 10214"/>
                <a:gd name="connsiteX78" fmla="*/ 4181 w 12203"/>
                <a:gd name="connsiteY78" fmla="*/ 2580 h 10214"/>
                <a:gd name="connsiteX79" fmla="*/ 4213 w 12203"/>
                <a:gd name="connsiteY79" fmla="*/ 2580 h 10214"/>
                <a:gd name="connsiteX80" fmla="*/ 4213 w 12203"/>
                <a:gd name="connsiteY80" fmla="*/ 2502 h 10214"/>
                <a:gd name="connsiteX81" fmla="*/ 4330 w 12203"/>
                <a:gd name="connsiteY81" fmla="*/ 2502 h 10214"/>
                <a:gd name="connsiteX82" fmla="*/ 4330 w 12203"/>
                <a:gd name="connsiteY82" fmla="*/ 2441 h 10214"/>
                <a:gd name="connsiteX83" fmla="*/ 4559 w 12203"/>
                <a:gd name="connsiteY83" fmla="*/ 2441 h 10214"/>
                <a:gd name="connsiteX84" fmla="*/ 4559 w 12203"/>
                <a:gd name="connsiteY84" fmla="*/ 2337 h 10214"/>
                <a:gd name="connsiteX85" fmla="*/ 4619 w 12203"/>
                <a:gd name="connsiteY85" fmla="*/ 2337 h 10214"/>
                <a:gd name="connsiteX86" fmla="*/ 4619 w 12203"/>
                <a:gd name="connsiteY86" fmla="*/ 2190 h 10214"/>
                <a:gd name="connsiteX87" fmla="*/ 4651 w 12203"/>
                <a:gd name="connsiteY87" fmla="*/ 2190 h 10214"/>
                <a:gd name="connsiteX88" fmla="*/ 4651 w 12203"/>
                <a:gd name="connsiteY88" fmla="*/ 2054 h 10214"/>
                <a:gd name="connsiteX89" fmla="*/ 5033 w 12203"/>
                <a:gd name="connsiteY89" fmla="*/ 2076 h 10214"/>
                <a:gd name="connsiteX90" fmla="*/ 5037 w 12203"/>
                <a:gd name="connsiteY90" fmla="*/ 1888 h 10214"/>
                <a:gd name="connsiteX91" fmla="*/ 5274 w 12203"/>
                <a:gd name="connsiteY91" fmla="*/ 1877 h 10214"/>
                <a:gd name="connsiteX92" fmla="*/ 5282 w 12203"/>
                <a:gd name="connsiteY92" fmla="*/ 1750 h 10214"/>
                <a:gd name="connsiteX93" fmla="*/ 5554 w 12203"/>
                <a:gd name="connsiteY93" fmla="*/ 1750 h 10214"/>
                <a:gd name="connsiteX94" fmla="*/ 5567 w 12203"/>
                <a:gd name="connsiteY94" fmla="*/ 1635 h 10214"/>
                <a:gd name="connsiteX95" fmla="*/ 5627 w 12203"/>
                <a:gd name="connsiteY95" fmla="*/ 1590 h 10214"/>
                <a:gd name="connsiteX96" fmla="*/ 5610 w 12203"/>
                <a:gd name="connsiteY96" fmla="*/ 1506 h 10214"/>
                <a:gd name="connsiteX97" fmla="*/ 6054 w 12203"/>
                <a:gd name="connsiteY97" fmla="*/ 1529 h 10214"/>
                <a:gd name="connsiteX98" fmla="*/ 6057 w 12203"/>
                <a:gd name="connsiteY98" fmla="*/ 1349 h 10214"/>
                <a:gd name="connsiteX99" fmla="*/ 6443 w 12203"/>
                <a:gd name="connsiteY99" fmla="*/ 1353 h 10214"/>
                <a:gd name="connsiteX100" fmla="*/ 6452 w 12203"/>
                <a:gd name="connsiteY100" fmla="*/ 1202 h 10214"/>
                <a:gd name="connsiteX101" fmla="*/ 6452 w 12203"/>
                <a:gd name="connsiteY101" fmla="*/ 1167 h 10214"/>
                <a:gd name="connsiteX102" fmla="*/ 7439 w 12203"/>
                <a:gd name="connsiteY102" fmla="*/ 1178 h 10214"/>
                <a:gd name="connsiteX103" fmla="*/ 7447 w 12203"/>
                <a:gd name="connsiteY103" fmla="*/ 1108 h 10214"/>
                <a:gd name="connsiteX104" fmla="*/ 7534 w 12203"/>
                <a:gd name="connsiteY104" fmla="*/ 1086 h 10214"/>
                <a:gd name="connsiteX105" fmla="*/ 7534 w 12203"/>
                <a:gd name="connsiteY105" fmla="*/ 966 h 10214"/>
                <a:gd name="connsiteX106" fmla="*/ 7902 w 12203"/>
                <a:gd name="connsiteY106" fmla="*/ 977 h 10214"/>
                <a:gd name="connsiteX107" fmla="*/ 7911 w 12203"/>
                <a:gd name="connsiteY107" fmla="*/ 836 h 10214"/>
                <a:gd name="connsiteX108" fmla="*/ 8008 w 12203"/>
                <a:gd name="connsiteY108" fmla="*/ 785 h 10214"/>
                <a:gd name="connsiteX109" fmla="*/ 8019 w 12203"/>
                <a:gd name="connsiteY109" fmla="*/ 707 h 10214"/>
                <a:gd name="connsiteX110" fmla="*/ 8387 w 12203"/>
                <a:gd name="connsiteY110" fmla="*/ 754 h 10214"/>
                <a:gd name="connsiteX111" fmla="*/ 8445 w 12203"/>
                <a:gd name="connsiteY111" fmla="*/ 697 h 10214"/>
                <a:gd name="connsiteX112" fmla="*/ 8509 w 12203"/>
                <a:gd name="connsiteY112" fmla="*/ 599 h 10214"/>
                <a:gd name="connsiteX113" fmla="*/ 8805 w 12203"/>
                <a:gd name="connsiteY113" fmla="*/ 621 h 10214"/>
                <a:gd name="connsiteX114" fmla="*/ 8838 w 12203"/>
                <a:gd name="connsiteY114" fmla="*/ 484 h 10214"/>
                <a:gd name="connsiteX115" fmla="*/ 9348 w 12203"/>
                <a:gd name="connsiteY115" fmla="*/ 506 h 10214"/>
                <a:gd name="connsiteX116" fmla="*/ 9341 w 12203"/>
                <a:gd name="connsiteY116" fmla="*/ 357 h 10214"/>
                <a:gd name="connsiteX117" fmla="*/ 9616 w 12203"/>
                <a:gd name="connsiteY117" fmla="*/ 432 h 10214"/>
                <a:gd name="connsiteX118" fmla="*/ 9626 w 12203"/>
                <a:gd name="connsiteY118" fmla="*/ 331 h 10214"/>
                <a:gd name="connsiteX119" fmla="*/ 9486 w 12203"/>
                <a:gd name="connsiteY119" fmla="*/ 214 h 10214"/>
                <a:gd name="connsiteX120" fmla="*/ 10306 w 12203"/>
                <a:gd name="connsiteY120" fmla="*/ 390 h 10214"/>
                <a:gd name="connsiteX121" fmla="*/ 10311 w 12203"/>
                <a:gd name="connsiteY121" fmla="*/ 244 h 10214"/>
                <a:gd name="connsiteX122" fmla="*/ 11423 w 12203"/>
                <a:gd name="connsiteY122" fmla="*/ 277 h 10214"/>
                <a:gd name="connsiteX123" fmla="*/ 11428 w 12203"/>
                <a:gd name="connsiteY123" fmla="*/ 188 h 10214"/>
                <a:gd name="connsiteX124" fmla="*/ 12203 w 12203"/>
                <a:gd name="connsiteY124" fmla="*/ 187 h 10214"/>
                <a:gd name="connsiteX125" fmla="*/ 12197 w 12203"/>
                <a:gd name="connsiteY125" fmla="*/ 0 h 10214"/>
                <a:gd name="connsiteX0" fmla="*/ 0 w 12203"/>
                <a:gd name="connsiteY0" fmla="*/ 10214 h 10214"/>
                <a:gd name="connsiteX1" fmla="*/ 451 w 12203"/>
                <a:gd name="connsiteY1" fmla="*/ 10214 h 10214"/>
                <a:gd name="connsiteX2" fmla="*/ 451 w 12203"/>
                <a:gd name="connsiteY2" fmla="*/ 10093 h 10214"/>
                <a:gd name="connsiteX3" fmla="*/ 912 w 12203"/>
                <a:gd name="connsiteY3" fmla="*/ 10093 h 10214"/>
                <a:gd name="connsiteX4" fmla="*/ 912 w 12203"/>
                <a:gd name="connsiteY4" fmla="*/ 9616 h 10214"/>
                <a:gd name="connsiteX5" fmla="*/ 925 w 12203"/>
                <a:gd name="connsiteY5" fmla="*/ 9616 h 10214"/>
                <a:gd name="connsiteX6" fmla="*/ 925 w 12203"/>
                <a:gd name="connsiteY6" fmla="*/ 8715 h 10214"/>
                <a:gd name="connsiteX7" fmla="*/ 949 w 12203"/>
                <a:gd name="connsiteY7" fmla="*/ 8715 h 10214"/>
                <a:gd name="connsiteX8" fmla="*/ 949 w 12203"/>
                <a:gd name="connsiteY8" fmla="*/ 8386 h 10214"/>
                <a:gd name="connsiteX9" fmla="*/ 998 w 12203"/>
                <a:gd name="connsiteY9" fmla="*/ 8386 h 10214"/>
                <a:gd name="connsiteX10" fmla="*/ 998 w 12203"/>
                <a:gd name="connsiteY10" fmla="*/ 8221 h 10214"/>
                <a:gd name="connsiteX11" fmla="*/ 1228 w 12203"/>
                <a:gd name="connsiteY11" fmla="*/ 8221 h 10214"/>
                <a:gd name="connsiteX12" fmla="*/ 1228 w 12203"/>
                <a:gd name="connsiteY12" fmla="*/ 8134 h 10214"/>
                <a:gd name="connsiteX13" fmla="*/ 1356 w 12203"/>
                <a:gd name="connsiteY13" fmla="*/ 8134 h 10214"/>
                <a:gd name="connsiteX14" fmla="*/ 1356 w 12203"/>
                <a:gd name="connsiteY14" fmla="*/ 7684 h 10214"/>
                <a:gd name="connsiteX15" fmla="*/ 1405 w 12203"/>
                <a:gd name="connsiteY15" fmla="*/ 7684 h 10214"/>
                <a:gd name="connsiteX16" fmla="*/ 1405 w 12203"/>
                <a:gd name="connsiteY16" fmla="*/ 7008 h 10214"/>
                <a:gd name="connsiteX17" fmla="*/ 1431 w 12203"/>
                <a:gd name="connsiteY17" fmla="*/ 7008 h 10214"/>
                <a:gd name="connsiteX18" fmla="*/ 1431 w 12203"/>
                <a:gd name="connsiteY18" fmla="*/ 6904 h 10214"/>
                <a:gd name="connsiteX19" fmla="*/ 1788 w 12203"/>
                <a:gd name="connsiteY19" fmla="*/ 6904 h 10214"/>
                <a:gd name="connsiteX20" fmla="*/ 1788 w 12203"/>
                <a:gd name="connsiteY20" fmla="*/ 6618 h 10214"/>
                <a:gd name="connsiteX21" fmla="*/ 1838 w 12203"/>
                <a:gd name="connsiteY21" fmla="*/ 6618 h 10214"/>
                <a:gd name="connsiteX22" fmla="*/ 1838 w 12203"/>
                <a:gd name="connsiteY22" fmla="*/ 6306 h 10214"/>
                <a:gd name="connsiteX23" fmla="*/ 1874 w 12203"/>
                <a:gd name="connsiteY23" fmla="*/ 6306 h 10214"/>
                <a:gd name="connsiteX24" fmla="*/ 1874 w 12203"/>
                <a:gd name="connsiteY24" fmla="*/ 6081 h 10214"/>
                <a:gd name="connsiteX25" fmla="*/ 1900 w 12203"/>
                <a:gd name="connsiteY25" fmla="*/ 6081 h 10214"/>
                <a:gd name="connsiteX26" fmla="*/ 1900 w 12203"/>
                <a:gd name="connsiteY26" fmla="*/ 5873 h 10214"/>
                <a:gd name="connsiteX27" fmla="*/ 1937 w 12203"/>
                <a:gd name="connsiteY27" fmla="*/ 5873 h 10214"/>
                <a:gd name="connsiteX28" fmla="*/ 1937 w 12203"/>
                <a:gd name="connsiteY28" fmla="*/ 5829 h 10214"/>
                <a:gd name="connsiteX29" fmla="*/ 2028 w 12203"/>
                <a:gd name="connsiteY29" fmla="*/ 5829 h 10214"/>
                <a:gd name="connsiteX30" fmla="*/ 2028 w 12203"/>
                <a:gd name="connsiteY30" fmla="*/ 5751 h 10214"/>
                <a:gd name="connsiteX31" fmla="*/ 2271 w 12203"/>
                <a:gd name="connsiteY31" fmla="*/ 5751 h 10214"/>
                <a:gd name="connsiteX32" fmla="*/ 2271 w 12203"/>
                <a:gd name="connsiteY32" fmla="*/ 5604 h 10214"/>
                <a:gd name="connsiteX33" fmla="*/ 2294 w 12203"/>
                <a:gd name="connsiteY33" fmla="*/ 5604 h 10214"/>
                <a:gd name="connsiteX34" fmla="*/ 2294 w 12203"/>
                <a:gd name="connsiteY34" fmla="*/ 5465 h 10214"/>
                <a:gd name="connsiteX35" fmla="*/ 2320 w 12203"/>
                <a:gd name="connsiteY35" fmla="*/ 5465 h 10214"/>
                <a:gd name="connsiteX36" fmla="*/ 2320 w 12203"/>
                <a:gd name="connsiteY36" fmla="*/ 5257 h 10214"/>
                <a:gd name="connsiteX37" fmla="*/ 2338 w 12203"/>
                <a:gd name="connsiteY37" fmla="*/ 5257 h 10214"/>
                <a:gd name="connsiteX38" fmla="*/ 2338 w 12203"/>
                <a:gd name="connsiteY38" fmla="*/ 5093 h 10214"/>
                <a:gd name="connsiteX39" fmla="*/ 2362 w 12203"/>
                <a:gd name="connsiteY39" fmla="*/ 5093 h 10214"/>
                <a:gd name="connsiteX40" fmla="*/ 2362 w 12203"/>
                <a:gd name="connsiteY40" fmla="*/ 4885 h 10214"/>
                <a:gd name="connsiteX41" fmla="*/ 2393 w 12203"/>
                <a:gd name="connsiteY41" fmla="*/ 4885 h 10214"/>
                <a:gd name="connsiteX42" fmla="*/ 2393 w 12203"/>
                <a:gd name="connsiteY42" fmla="*/ 4824 h 10214"/>
                <a:gd name="connsiteX43" fmla="*/ 2690 w 12203"/>
                <a:gd name="connsiteY43" fmla="*/ 4824 h 10214"/>
                <a:gd name="connsiteX44" fmla="*/ 2690 w 12203"/>
                <a:gd name="connsiteY44" fmla="*/ 4720 h 10214"/>
                <a:gd name="connsiteX45" fmla="*/ 2750 w 12203"/>
                <a:gd name="connsiteY45" fmla="*/ 4720 h 10214"/>
                <a:gd name="connsiteX46" fmla="*/ 2750 w 12203"/>
                <a:gd name="connsiteY46" fmla="*/ 4616 h 10214"/>
                <a:gd name="connsiteX47" fmla="*/ 2782 w 12203"/>
                <a:gd name="connsiteY47" fmla="*/ 4616 h 10214"/>
                <a:gd name="connsiteX48" fmla="*/ 2782 w 12203"/>
                <a:gd name="connsiteY48" fmla="*/ 4521 h 10214"/>
                <a:gd name="connsiteX49" fmla="*/ 2808 w 12203"/>
                <a:gd name="connsiteY49" fmla="*/ 4521 h 10214"/>
                <a:gd name="connsiteX50" fmla="*/ 2808 w 12203"/>
                <a:gd name="connsiteY50" fmla="*/ 4391 h 10214"/>
                <a:gd name="connsiteX51" fmla="*/ 2881 w 12203"/>
                <a:gd name="connsiteY51" fmla="*/ 4391 h 10214"/>
                <a:gd name="connsiteX52" fmla="*/ 2881 w 12203"/>
                <a:gd name="connsiteY52" fmla="*/ 4252 h 10214"/>
                <a:gd name="connsiteX53" fmla="*/ 3152 w 12203"/>
                <a:gd name="connsiteY53" fmla="*/ 4252 h 10214"/>
                <a:gd name="connsiteX54" fmla="*/ 3152 w 12203"/>
                <a:gd name="connsiteY54" fmla="*/ 4165 h 10214"/>
                <a:gd name="connsiteX55" fmla="*/ 3233 w 12203"/>
                <a:gd name="connsiteY55" fmla="*/ 4165 h 10214"/>
                <a:gd name="connsiteX56" fmla="*/ 3233 w 12203"/>
                <a:gd name="connsiteY56" fmla="*/ 4105 h 10214"/>
                <a:gd name="connsiteX57" fmla="*/ 3256 w 12203"/>
                <a:gd name="connsiteY57" fmla="*/ 4105 h 10214"/>
                <a:gd name="connsiteX58" fmla="*/ 3256 w 12203"/>
                <a:gd name="connsiteY58" fmla="*/ 3923 h 10214"/>
                <a:gd name="connsiteX59" fmla="*/ 3332 w 12203"/>
                <a:gd name="connsiteY59" fmla="*/ 3923 h 10214"/>
                <a:gd name="connsiteX60" fmla="*/ 3332 w 12203"/>
                <a:gd name="connsiteY60" fmla="*/ 3836 h 10214"/>
                <a:gd name="connsiteX61" fmla="*/ 3621 w 12203"/>
                <a:gd name="connsiteY61" fmla="*/ 3836 h 10214"/>
                <a:gd name="connsiteX62" fmla="*/ 3621 w 12203"/>
                <a:gd name="connsiteY62" fmla="*/ 3776 h 10214"/>
                <a:gd name="connsiteX63" fmla="*/ 3644 w 12203"/>
                <a:gd name="connsiteY63" fmla="*/ 3776 h 10214"/>
                <a:gd name="connsiteX64" fmla="*/ 3644 w 12203"/>
                <a:gd name="connsiteY64" fmla="*/ 3698 h 10214"/>
                <a:gd name="connsiteX65" fmla="*/ 3689 w 12203"/>
                <a:gd name="connsiteY65" fmla="*/ 3698 h 10214"/>
                <a:gd name="connsiteX66" fmla="*/ 3689 w 12203"/>
                <a:gd name="connsiteY66" fmla="*/ 3238 h 10214"/>
                <a:gd name="connsiteX67" fmla="*/ 3720 w 12203"/>
                <a:gd name="connsiteY67" fmla="*/ 3238 h 10214"/>
                <a:gd name="connsiteX68" fmla="*/ 3720 w 12203"/>
                <a:gd name="connsiteY68" fmla="*/ 3100 h 10214"/>
                <a:gd name="connsiteX69" fmla="*/ 3757 w 12203"/>
                <a:gd name="connsiteY69" fmla="*/ 3100 h 10214"/>
                <a:gd name="connsiteX70" fmla="*/ 3757 w 12203"/>
                <a:gd name="connsiteY70" fmla="*/ 2952 h 10214"/>
                <a:gd name="connsiteX71" fmla="*/ 4077 w 12203"/>
                <a:gd name="connsiteY71" fmla="*/ 2952 h 10214"/>
                <a:gd name="connsiteX72" fmla="*/ 4077 w 12203"/>
                <a:gd name="connsiteY72" fmla="*/ 2892 h 10214"/>
                <a:gd name="connsiteX73" fmla="*/ 4121 w 12203"/>
                <a:gd name="connsiteY73" fmla="*/ 2892 h 10214"/>
                <a:gd name="connsiteX74" fmla="*/ 4121 w 12203"/>
                <a:gd name="connsiteY74" fmla="*/ 2788 h 10214"/>
                <a:gd name="connsiteX75" fmla="*/ 4150 w 12203"/>
                <a:gd name="connsiteY75" fmla="*/ 2788 h 10214"/>
                <a:gd name="connsiteX76" fmla="*/ 4150 w 12203"/>
                <a:gd name="connsiteY76" fmla="*/ 2666 h 10214"/>
                <a:gd name="connsiteX77" fmla="*/ 4181 w 12203"/>
                <a:gd name="connsiteY77" fmla="*/ 2666 h 10214"/>
                <a:gd name="connsiteX78" fmla="*/ 4181 w 12203"/>
                <a:gd name="connsiteY78" fmla="*/ 2580 h 10214"/>
                <a:gd name="connsiteX79" fmla="*/ 4213 w 12203"/>
                <a:gd name="connsiteY79" fmla="*/ 2580 h 10214"/>
                <a:gd name="connsiteX80" fmla="*/ 4213 w 12203"/>
                <a:gd name="connsiteY80" fmla="*/ 2502 h 10214"/>
                <a:gd name="connsiteX81" fmla="*/ 4330 w 12203"/>
                <a:gd name="connsiteY81" fmla="*/ 2502 h 10214"/>
                <a:gd name="connsiteX82" fmla="*/ 4330 w 12203"/>
                <a:gd name="connsiteY82" fmla="*/ 2441 h 10214"/>
                <a:gd name="connsiteX83" fmla="*/ 4559 w 12203"/>
                <a:gd name="connsiteY83" fmla="*/ 2441 h 10214"/>
                <a:gd name="connsiteX84" fmla="*/ 4559 w 12203"/>
                <a:gd name="connsiteY84" fmla="*/ 2337 h 10214"/>
                <a:gd name="connsiteX85" fmla="*/ 4619 w 12203"/>
                <a:gd name="connsiteY85" fmla="*/ 2337 h 10214"/>
                <a:gd name="connsiteX86" fmla="*/ 4619 w 12203"/>
                <a:gd name="connsiteY86" fmla="*/ 2190 h 10214"/>
                <a:gd name="connsiteX87" fmla="*/ 4651 w 12203"/>
                <a:gd name="connsiteY87" fmla="*/ 2190 h 10214"/>
                <a:gd name="connsiteX88" fmla="*/ 4651 w 12203"/>
                <a:gd name="connsiteY88" fmla="*/ 2054 h 10214"/>
                <a:gd name="connsiteX89" fmla="*/ 5033 w 12203"/>
                <a:gd name="connsiteY89" fmla="*/ 2076 h 10214"/>
                <a:gd name="connsiteX90" fmla="*/ 5037 w 12203"/>
                <a:gd name="connsiteY90" fmla="*/ 1888 h 10214"/>
                <a:gd name="connsiteX91" fmla="*/ 5274 w 12203"/>
                <a:gd name="connsiteY91" fmla="*/ 1877 h 10214"/>
                <a:gd name="connsiteX92" fmla="*/ 5282 w 12203"/>
                <a:gd name="connsiteY92" fmla="*/ 1750 h 10214"/>
                <a:gd name="connsiteX93" fmla="*/ 5554 w 12203"/>
                <a:gd name="connsiteY93" fmla="*/ 1750 h 10214"/>
                <a:gd name="connsiteX94" fmla="*/ 5567 w 12203"/>
                <a:gd name="connsiteY94" fmla="*/ 1635 h 10214"/>
                <a:gd name="connsiteX95" fmla="*/ 5627 w 12203"/>
                <a:gd name="connsiteY95" fmla="*/ 1590 h 10214"/>
                <a:gd name="connsiteX96" fmla="*/ 5610 w 12203"/>
                <a:gd name="connsiteY96" fmla="*/ 1506 h 10214"/>
                <a:gd name="connsiteX97" fmla="*/ 6054 w 12203"/>
                <a:gd name="connsiteY97" fmla="*/ 1529 h 10214"/>
                <a:gd name="connsiteX98" fmla="*/ 6057 w 12203"/>
                <a:gd name="connsiteY98" fmla="*/ 1349 h 10214"/>
                <a:gd name="connsiteX99" fmla="*/ 6443 w 12203"/>
                <a:gd name="connsiteY99" fmla="*/ 1353 h 10214"/>
                <a:gd name="connsiteX100" fmla="*/ 6452 w 12203"/>
                <a:gd name="connsiteY100" fmla="*/ 1202 h 10214"/>
                <a:gd name="connsiteX101" fmla="*/ 6452 w 12203"/>
                <a:gd name="connsiteY101" fmla="*/ 1167 h 10214"/>
                <a:gd name="connsiteX102" fmla="*/ 7439 w 12203"/>
                <a:gd name="connsiteY102" fmla="*/ 1178 h 10214"/>
                <a:gd name="connsiteX103" fmla="*/ 7447 w 12203"/>
                <a:gd name="connsiteY103" fmla="*/ 1108 h 10214"/>
                <a:gd name="connsiteX104" fmla="*/ 7534 w 12203"/>
                <a:gd name="connsiteY104" fmla="*/ 1086 h 10214"/>
                <a:gd name="connsiteX105" fmla="*/ 7534 w 12203"/>
                <a:gd name="connsiteY105" fmla="*/ 966 h 10214"/>
                <a:gd name="connsiteX106" fmla="*/ 7902 w 12203"/>
                <a:gd name="connsiteY106" fmla="*/ 977 h 10214"/>
                <a:gd name="connsiteX107" fmla="*/ 7911 w 12203"/>
                <a:gd name="connsiteY107" fmla="*/ 836 h 10214"/>
                <a:gd name="connsiteX108" fmla="*/ 8008 w 12203"/>
                <a:gd name="connsiteY108" fmla="*/ 785 h 10214"/>
                <a:gd name="connsiteX109" fmla="*/ 8019 w 12203"/>
                <a:gd name="connsiteY109" fmla="*/ 707 h 10214"/>
                <a:gd name="connsiteX110" fmla="*/ 8387 w 12203"/>
                <a:gd name="connsiteY110" fmla="*/ 754 h 10214"/>
                <a:gd name="connsiteX111" fmla="*/ 8445 w 12203"/>
                <a:gd name="connsiteY111" fmla="*/ 697 h 10214"/>
                <a:gd name="connsiteX112" fmla="*/ 8509 w 12203"/>
                <a:gd name="connsiteY112" fmla="*/ 599 h 10214"/>
                <a:gd name="connsiteX113" fmla="*/ 8805 w 12203"/>
                <a:gd name="connsiteY113" fmla="*/ 621 h 10214"/>
                <a:gd name="connsiteX114" fmla="*/ 8838 w 12203"/>
                <a:gd name="connsiteY114" fmla="*/ 484 h 10214"/>
                <a:gd name="connsiteX115" fmla="*/ 9348 w 12203"/>
                <a:gd name="connsiteY115" fmla="*/ 506 h 10214"/>
                <a:gd name="connsiteX116" fmla="*/ 9341 w 12203"/>
                <a:gd name="connsiteY116" fmla="*/ 357 h 10214"/>
                <a:gd name="connsiteX117" fmla="*/ 9616 w 12203"/>
                <a:gd name="connsiteY117" fmla="*/ 432 h 10214"/>
                <a:gd name="connsiteX118" fmla="*/ 9486 w 12203"/>
                <a:gd name="connsiteY118" fmla="*/ 214 h 10214"/>
                <a:gd name="connsiteX119" fmla="*/ 10306 w 12203"/>
                <a:gd name="connsiteY119" fmla="*/ 390 h 10214"/>
                <a:gd name="connsiteX120" fmla="*/ 10311 w 12203"/>
                <a:gd name="connsiteY120" fmla="*/ 244 h 10214"/>
                <a:gd name="connsiteX121" fmla="*/ 11423 w 12203"/>
                <a:gd name="connsiteY121" fmla="*/ 277 h 10214"/>
                <a:gd name="connsiteX122" fmla="*/ 11428 w 12203"/>
                <a:gd name="connsiteY122" fmla="*/ 188 h 10214"/>
                <a:gd name="connsiteX123" fmla="*/ 12203 w 12203"/>
                <a:gd name="connsiteY123" fmla="*/ 187 h 10214"/>
                <a:gd name="connsiteX124" fmla="*/ 12197 w 12203"/>
                <a:gd name="connsiteY124" fmla="*/ 0 h 10214"/>
                <a:gd name="connsiteX0" fmla="*/ 0 w 12203"/>
                <a:gd name="connsiteY0" fmla="*/ 10214 h 10214"/>
                <a:gd name="connsiteX1" fmla="*/ 451 w 12203"/>
                <a:gd name="connsiteY1" fmla="*/ 10214 h 10214"/>
                <a:gd name="connsiteX2" fmla="*/ 451 w 12203"/>
                <a:gd name="connsiteY2" fmla="*/ 10093 h 10214"/>
                <a:gd name="connsiteX3" fmla="*/ 912 w 12203"/>
                <a:gd name="connsiteY3" fmla="*/ 10093 h 10214"/>
                <a:gd name="connsiteX4" fmla="*/ 912 w 12203"/>
                <a:gd name="connsiteY4" fmla="*/ 9616 h 10214"/>
                <a:gd name="connsiteX5" fmla="*/ 925 w 12203"/>
                <a:gd name="connsiteY5" fmla="*/ 9616 h 10214"/>
                <a:gd name="connsiteX6" fmla="*/ 925 w 12203"/>
                <a:gd name="connsiteY6" fmla="*/ 8715 h 10214"/>
                <a:gd name="connsiteX7" fmla="*/ 949 w 12203"/>
                <a:gd name="connsiteY7" fmla="*/ 8715 h 10214"/>
                <a:gd name="connsiteX8" fmla="*/ 949 w 12203"/>
                <a:gd name="connsiteY8" fmla="*/ 8386 h 10214"/>
                <a:gd name="connsiteX9" fmla="*/ 998 w 12203"/>
                <a:gd name="connsiteY9" fmla="*/ 8386 h 10214"/>
                <a:gd name="connsiteX10" fmla="*/ 998 w 12203"/>
                <a:gd name="connsiteY10" fmla="*/ 8221 h 10214"/>
                <a:gd name="connsiteX11" fmla="*/ 1228 w 12203"/>
                <a:gd name="connsiteY11" fmla="*/ 8221 h 10214"/>
                <a:gd name="connsiteX12" fmla="*/ 1228 w 12203"/>
                <a:gd name="connsiteY12" fmla="*/ 8134 h 10214"/>
                <a:gd name="connsiteX13" fmla="*/ 1356 w 12203"/>
                <a:gd name="connsiteY13" fmla="*/ 8134 h 10214"/>
                <a:gd name="connsiteX14" fmla="*/ 1356 w 12203"/>
                <a:gd name="connsiteY14" fmla="*/ 7684 h 10214"/>
                <a:gd name="connsiteX15" fmla="*/ 1405 w 12203"/>
                <a:gd name="connsiteY15" fmla="*/ 7684 h 10214"/>
                <a:gd name="connsiteX16" fmla="*/ 1405 w 12203"/>
                <a:gd name="connsiteY16" fmla="*/ 7008 h 10214"/>
                <a:gd name="connsiteX17" fmla="*/ 1431 w 12203"/>
                <a:gd name="connsiteY17" fmla="*/ 7008 h 10214"/>
                <a:gd name="connsiteX18" fmla="*/ 1431 w 12203"/>
                <a:gd name="connsiteY18" fmla="*/ 6904 h 10214"/>
                <a:gd name="connsiteX19" fmla="*/ 1788 w 12203"/>
                <a:gd name="connsiteY19" fmla="*/ 6904 h 10214"/>
                <a:gd name="connsiteX20" fmla="*/ 1788 w 12203"/>
                <a:gd name="connsiteY20" fmla="*/ 6618 h 10214"/>
                <a:gd name="connsiteX21" fmla="*/ 1838 w 12203"/>
                <a:gd name="connsiteY21" fmla="*/ 6618 h 10214"/>
                <a:gd name="connsiteX22" fmla="*/ 1838 w 12203"/>
                <a:gd name="connsiteY22" fmla="*/ 6306 h 10214"/>
                <a:gd name="connsiteX23" fmla="*/ 1874 w 12203"/>
                <a:gd name="connsiteY23" fmla="*/ 6306 h 10214"/>
                <a:gd name="connsiteX24" fmla="*/ 1874 w 12203"/>
                <a:gd name="connsiteY24" fmla="*/ 6081 h 10214"/>
                <a:gd name="connsiteX25" fmla="*/ 1900 w 12203"/>
                <a:gd name="connsiteY25" fmla="*/ 6081 h 10214"/>
                <a:gd name="connsiteX26" fmla="*/ 1900 w 12203"/>
                <a:gd name="connsiteY26" fmla="*/ 5873 h 10214"/>
                <a:gd name="connsiteX27" fmla="*/ 1937 w 12203"/>
                <a:gd name="connsiteY27" fmla="*/ 5873 h 10214"/>
                <a:gd name="connsiteX28" fmla="*/ 1937 w 12203"/>
                <a:gd name="connsiteY28" fmla="*/ 5829 h 10214"/>
                <a:gd name="connsiteX29" fmla="*/ 2028 w 12203"/>
                <a:gd name="connsiteY29" fmla="*/ 5829 h 10214"/>
                <a:gd name="connsiteX30" fmla="*/ 2028 w 12203"/>
                <a:gd name="connsiteY30" fmla="*/ 5751 h 10214"/>
                <a:gd name="connsiteX31" fmla="*/ 2271 w 12203"/>
                <a:gd name="connsiteY31" fmla="*/ 5751 h 10214"/>
                <a:gd name="connsiteX32" fmla="*/ 2271 w 12203"/>
                <a:gd name="connsiteY32" fmla="*/ 5604 h 10214"/>
                <a:gd name="connsiteX33" fmla="*/ 2294 w 12203"/>
                <a:gd name="connsiteY33" fmla="*/ 5604 h 10214"/>
                <a:gd name="connsiteX34" fmla="*/ 2294 w 12203"/>
                <a:gd name="connsiteY34" fmla="*/ 5465 h 10214"/>
                <a:gd name="connsiteX35" fmla="*/ 2320 w 12203"/>
                <a:gd name="connsiteY35" fmla="*/ 5465 h 10214"/>
                <a:gd name="connsiteX36" fmla="*/ 2320 w 12203"/>
                <a:gd name="connsiteY36" fmla="*/ 5257 h 10214"/>
                <a:gd name="connsiteX37" fmla="*/ 2338 w 12203"/>
                <a:gd name="connsiteY37" fmla="*/ 5257 h 10214"/>
                <a:gd name="connsiteX38" fmla="*/ 2338 w 12203"/>
                <a:gd name="connsiteY38" fmla="*/ 5093 h 10214"/>
                <a:gd name="connsiteX39" fmla="*/ 2362 w 12203"/>
                <a:gd name="connsiteY39" fmla="*/ 5093 h 10214"/>
                <a:gd name="connsiteX40" fmla="*/ 2362 w 12203"/>
                <a:gd name="connsiteY40" fmla="*/ 4885 h 10214"/>
                <a:gd name="connsiteX41" fmla="*/ 2393 w 12203"/>
                <a:gd name="connsiteY41" fmla="*/ 4885 h 10214"/>
                <a:gd name="connsiteX42" fmla="*/ 2393 w 12203"/>
                <a:gd name="connsiteY42" fmla="*/ 4824 h 10214"/>
                <a:gd name="connsiteX43" fmla="*/ 2690 w 12203"/>
                <a:gd name="connsiteY43" fmla="*/ 4824 h 10214"/>
                <a:gd name="connsiteX44" fmla="*/ 2690 w 12203"/>
                <a:gd name="connsiteY44" fmla="*/ 4720 h 10214"/>
                <a:gd name="connsiteX45" fmla="*/ 2750 w 12203"/>
                <a:gd name="connsiteY45" fmla="*/ 4720 h 10214"/>
                <a:gd name="connsiteX46" fmla="*/ 2750 w 12203"/>
                <a:gd name="connsiteY46" fmla="*/ 4616 h 10214"/>
                <a:gd name="connsiteX47" fmla="*/ 2782 w 12203"/>
                <a:gd name="connsiteY47" fmla="*/ 4616 h 10214"/>
                <a:gd name="connsiteX48" fmla="*/ 2782 w 12203"/>
                <a:gd name="connsiteY48" fmla="*/ 4521 h 10214"/>
                <a:gd name="connsiteX49" fmla="*/ 2808 w 12203"/>
                <a:gd name="connsiteY49" fmla="*/ 4521 h 10214"/>
                <a:gd name="connsiteX50" fmla="*/ 2808 w 12203"/>
                <a:gd name="connsiteY50" fmla="*/ 4391 h 10214"/>
                <a:gd name="connsiteX51" fmla="*/ 2881 w 12203"/>
                <a:gd name="connsiteY51" fmla="*/ 4391 h 10214"/>
                <a:gd name="connsiteX52" fmla="*/ 2881 w 12203"/>
                <a:gd name="connsiteY52" fmla="*/ 4252 h 10214"/>
                <a:gd name="connsiteX53" fmla="*/ 3152 w 12203"/>
                <a:gd name="connsiteY53" fmla="*/ 4252 h 10214"/>
                <a:gd name="connsiteX54" fmla="*/ 3152 w 12203"/>
                <a:gd name="connsiteY54" fmla="*/ 4165 h 10214"/>
                <a:gd name="connsiteX55" fmla="*/ 3233 w 12203"/>
                <a:gd name="connsiteY55" fmla="*/ 4165 h 10214"/>
                <a:gd name="connsiteX56" fmla="*/ 3233 w 12203"/>
                <a:gd name="connsiteY56" fmla="*/ 4105 h 10214"/>
                <a:gd name="connsiteX57" fmla="*/ 3256 w 12203"/>
                <a:gd name="connsiteY57" fmla="*/ 4105 h 10214"/>
                <a:gd name="connsiteX58" fmla="*/ 3256 w 12203"/>
                <a:gd name="connsiteY58" fmla="*/ 3923 h 10214"/>
                <a:gd name="connsiteX59" fmla="*/ 3332 w 12203"/>
                <a:gd name="connsiteY59" fmla="*/ 3923 h 10214"/>
                <a:gd name="connsiteX60" fmla="*/ 3332 w 12203"/>
                <a:gd name="connsiteY60" fmla="*/ 3836 h 10214"/>
                <a:gd name="connsiteX61" fmla="*/ 3621 w 12203"/>
                <a:gd name="connsiteY61" fmla="*/ 3836 h 10214"/>
                <a:gd name="connsiteX62" fmla="*/ 3621 w 12203"/>
                <a:gd name="connsiteY62" fmla="*/ 3776 h 10214"/>
                <a:gd name="connsiteX63" fmla="*/ 3644 w 12203"/>
                <a:gd name="connsiteY63" fmla="*/ 3776 h 10214"/>
                <a:gd name="connsiteX64" fmla="*/ 3644 w 12203"/>
                <a:gd name="connsiteY64" fmla="*/ 3698 h 10214"/>
                <a:gd name="connsiteX65" fmla="*/ 3689 w 12203"/>
                <a:gd name="connsiteY65" fmla="*/ 3698 h 10214"/>
                <a:gd name="connsiteX66" fmla="*/ 3689 w 12203"/>
                <a:gd name="connsiteY66" fmla="*/ 3238 h 10214"/>
                <a:gd name="connsiteX67" fmla="*/ 3720 w 12203"/>
                <a:gd name="connsiteY67" fmla="*/ 3238 h 10214"/>
                <a:gd name="connsiteX68" fmla="*/ 3720 w 12203"/>
                <a:gd name="connsiteY68" fmla="*/ 3100 h 10214"/>
                <a:gd name="connsiteX69" fmla="*/ 3757 w 12203"/>
                <a:gd name="connsiteY69" fmla="*/ 3100 h 10214"/>
                <a:gd name="connsiteX70" fmla="*/ 3757 w 12203"/>
                <a:gd name="connsiteY70" fmla="*/ 2952 h 10214"/>
                <a:gd name="connsiteX71" fmla="*/ 4077 w 12203"/>
                <a:gd name="connsiteY71" fmla="*/ 2952 h 10214"/>
                <a:gd name="connsiteX72" fmla="*/ 4077 w 12203"/>
                <a:gd name="connsiteY72" fmla="*/ 2892 h 10214"/>
                <a:gd name="connsiteX73" fmla="*/ 4121 w 12203"/>
                <a:gd name="connsiteY73" fmla="*/ 2892 h 10214"/>
                <a:gd name="connsiteX74" fmla="*/ 4121 w 12203"/>
                <a:gd name="connsiteY74" fmla="*/ 2788 h 10214"/>
                <a:gd name="connsiteX75" fmla="*/ 4150 w 12203"/>
                <a:gd name="connsiteY75" fmla="*/ 2788 h 10214"/>
                <a:gd name="connsiteX76" fmla="*/ 4150 w 12203"/>
                <a:gd name="connsiteY76" fmla="*/ 2666 h 10214"/>
                <a:gd name="connsiteX77" fmla="*/ 4181 w 12203"/>
                <a:gd name="connsiteY77" fmla="*/ 2666 h 10214"/>
                <a:gd name="connsiteX78" fmla="*/ 4181 w 12203"/>
                <a:gd name="connsiteY78" fmla="*/ 2580 h 10214"/>
                <a:gd name="connsiteX79" fmla="*/ 4213 w 12203"/>
                <a:gd name="connsiteY79" fmla="*/ 2580 h 10214"/>
                <a:gd name="connsiteX80" fmla="*/ 4213 w 12203"/>
                <a:gd name="connsiteY80" fmla="*/ 2502 h 10214"/>
                <a:gd name="connsiteX81" fmla="*/ 4330 w 12203"/>
                <a:gd name="connsiteY81" fmla="*/ 2502 h 10214"/>
                <a:gd name="connsiteX82" fmla="*/ 4330 w 12203"/>
                <a:gd name="connsiteY82" fmla="*/ 2441 h 10214"/>
                <a:gd name="connsiteX83" fmla="*/ 4559 w 12203"/>
                <a:gd name="connsiteY83" fmla="*/ 2441 h 10214"/>
                <a:gd name="connsiteX84" fmla="*/ 4559 w 12203"/>
                <a:gd name="connsiteY84" fmla="*/ 2337 h 10214"/>
                <a:gd name="connsiteX85" fmla="*/ 4619 w 12203"/>
                <a:gd name="connsiteY85" fmla="*/ 2337 h 10214"/>
                <a:gd name="connsiteX86" fmla="*/ 4619 w 12203"/>
                <a:gd name="connsiteY86" fmla="*/ 2190 h 10214"/>
                <a:gd name="connsiteX87" fmla="*/ 4651 w 12203"/>
                <a:gd name="connsiteY87" fmla="*/ 2190 h 10214"/>
                <a:gd name="connsiteX88" fmla="*/ 4651 w 12203"/>
                <a:gd name="connsiteY88" fmla="*/ 2054 h 10214"/>
                <a:gd name="connsiteX89" fmla="*/ 5033 w 12203"/>
                <a:gd name="connsiteY89" fmla="*/ 2076 h 10214"/>
                <a:gd name="connsiteX90" fmla="*/ 5037 w 12203"/>
                <a:gd name="connsiteY90" fmla="*/ 1888 h 10214"/>
                <a:gd name="connsiteX91" fmla="*/ 5274 w 12203"/>
                <a:gd name="connsiteY91" fmla="*/ 1877 h 10214"/>
                <a:gd name="connsiteX92" fmla="*/ 5282 w 12203"/>
                <a:gd name="connsiteY92" fmla="*/ 1750 h 10214"/>
                <a:gd name="connsiteX93" fmla="*/ 5554 w 12203"/>
                <a:gd name="connsiteY93" fmla="*/ 1750 h 10214"/>
                <a:gd name="connsiteX94" fmla="*/ 5567 w 12203"/>
                <a:gd name="connsiteY94" fmla="*/ 1635 h 10214"/>
                <a:gd name="connsiteX95" fmla="*/ 5627 w 12203"/>
                <a:gd name="connsiteY95" fmla="*/ 1590 h 10214"/>
                <a:gd name="connsiteX96" fmla="*/ 5610 w 12203"/>
                <a:gd name="connsiteY96" fmla="*/ 1506 h 10214"/>
                <a:gd name="connsiteX97" fmla="*/ 6054 w 12203"/>
                <a:gd name="connsiteY97" fmla="*/ 1529 h 10214"/>
                <a:gd name="connsiteX98" fmla="*/ 6057 w 12203"/>
                <a:gd name="connsiteY98" fmla="*/ 1349 h 10214"/>
                <a:gd name="connsiteX99" fmla="*/ 6443 w 12203"/>
                <a:gd name="connsiteY99" fmla="*/ 1353 h 10214"/>
                <a:gd name="connsiteX100" fmla="*/ 6452 w 12203"/>
                <a:gd name="connsiteY100" fmla="*/ 1202 h 10214"/>
                <a:gd name="connsiteX101" fmla="*/ 6452 w 12203"/>
                <a:gd name="connsiteY101" fmla="*/ 1167 h 10214"/>
                <a:gd name="connsiteX102" fmla="*/ 7439 w 12203"/>
                <a:gd name="connsiteY102" fmla="*/ 1178 h 10214"/>
                <a:gd name="connsiteX103" fmla="*/ 7447 w 12203"/>
                <a:gd name="connsiteY103" fmla="*/ 1108 h 10214"/>
                <a:gd name="connsiteX104" fmla="*/ 7534 w 12203"/>
                <a:gd name="connsiteY104" fmla="*/ 1086 h 10214"/>
                <a:gd name="connsiteX105" fmla="*/ 7534 w 12203"/>
                <a:gd name="connsiteY105" fmla="*/ 966 h 10214"/>
                <a:gd name="connsiteX106" fmla="*/ 7902 w 12203"/>
                <a:gd name="connsiteY106" fmla="*/ 977 h 10214"/>
                <a:gd name="connsiteX107" fmla="*/ 7911 w 12203"/>
                <a:gd name="connsiteY107" fmla="*/ 836 h 10214"/>
                <a:gd name="connsiteX108" fmla="*/ 8008 w 12203"/>
                <a:gd name="connsiteY108" fmla="*/ 785 h 10214"/>
                <a:gd name="connsiteX109" fmla="*/ 8019 w 12203"/>
                <a:gd name="connsiteY109" fmla="*/ 707 h 10214"/>
                <a:gd name="connsiteX110" fmla="*/ 8387 w 12203"/>
                <a:gd name="connsiteY110" fmla="*/ 754 h 10214"/>
                <a:gd name="connsiteX111" fmla="*/ 8445 w 12203"/>
                <a:gd name="connsiteY111" fmla="*/ 697 h 10214"/>
                <a:gd name="connsiteX112" fmla="*/ 8509 w 12203"/>
                <a:gd name="connsiteY112" fmla="*/ 599 h 10214"/>
                <a:gd name="connsiteX113" fmla="*/ 8805 w 12203"/>
                <a:gd name="connsiteY113" fmla="*/ 621 h 10214"/>
                <a:gd name="connsiteX114" fmla="*/ 8838 w 12203"/>
                <a:gd name="connsiteY114" fmla="*/ 484 h 10214"/>
                <a:gd name="connsiteX115" fmla="*/ 9348 w 12203"/>
                <a:gd name="connsiteY115" fmla="*/ 506 h 10214"/>
                <a:gd name="connsiteX116" fmla="*/ 9341 w 12203"/>
                <a:gd name="connsiteY116" fmla="*/ 357 h 10214"/>
                <a:gd name="connsiteX117" fmla="*/ 9616 w 12203"/>
                <a:gd name="connsiteY117" fmla="*/ 432 h 10214"/>
                <a:gd name="connsiteX118" fmla="*/ 9630 w 12203"/>
                <a:gd name="connsiteY118" fmla="*/ 248 h 10214"/>
                <a:gd name="connsiteX119" fmla="*/ 10306 w 12203"/>
                <a:gd name="connsiteY119" fmla="*/ 390 h 10214"/>
                <a:gd name="connsiteX120" fmla="*/ 10311 w 12203"/>
                <a:gd name="connsiteY120" fmla="*/ 244 h 10214"/>
                <a:gd name="connsiteX121" fmla="*/ 11423 w 12203"/>
                <a:gd name="connsiteY121" fmla="*/ 277 h 10214"/>
                <a:gd name="connsiteX122" fmla="*/ 11428 w 12203"/>
                <a:gd name="connsiteY122" fmla="*/ 188 h 10214"/>
                <a:gd name="connsiteX123" fmla="*/ 12203 w 12203"/>
                <a:gd name="connsiteY123" fmla="*/ 187 h 10214"/>
                <a:gd name="connsiteX124" fmla="*/ 12197 w 12203"/>
                <a:gd name="connsiteY124" fmla="*/ 0 h 10214"/>
                <a:gd name="connsiteX0" fmla="*/ 0 w 12203"/>
                <a:gd name="connsiteY0" fmla="*/ 10214 h 10214"/>
                <a:gd name="connsiteX1" fmla="*/ 451 w 12203"/>
                <a:gd name="connsiteY1" fmla="*/ 10214 h 10214"/>
                <a:gd name="connsiteX2" fmla="*/ 451 w 12203"/>
                <a:gd name="connsiteY2" fmla="*/ 10093 h 10214"/>
                <a:gd name="connsiteX3" fmla="*/ 912 w 12203"/>
                <a:gd name="connsiteY3" fmla="*/ 10093 h 10214"/>
                <a:gd name="connsiteX4" fmla="*/ 912 w 12203"/>
                <a:gd name="connsiteY4" fmla="*/ 9616 h 10214"/>
                <a:gd name="connsiteX5" fmla="*/ 925 w 12203"/>
                <a:gd name="connsiteY5" fmla="*/ 9616 h 10214"/>
                <a:gd name="connsiteX6" fmla="*/ 925 w 12203"/>
                <a:gd name="connsiteY6" fmla="*/ 8715 h 10214"/>
                <a:gd name="connsiteX7" fmla="*/ 949 w 12203"/>
                <a:gd name="connsiteY7" fmla="*/ 8715 h 10214"/>
                <a:gd name="connsiteX8" fmla="*/ 949 w 12203"/>
                <a:gd name="connsiteY8" fmla="*/ 8386 h 10214"/>
                <a:gd name="connsiteX9" fmla="*/ 998 w 12203"/>
                <a:gd name="connsiteY9" fmla="*/ 8386 h 10214"/>
                <a:gd name="connsiteX10" fmla="*/ 998 w 12203"/>
                <a:gd name="connsiteY10" fmla="*/ 8221 h 10214"/>
                <a:gd name="connsiteX11" fmla="*/ 1228 w 12203"/>
                <a:gd name="connsiteY11" fmla="*/ 8221 h 10214"/>
                <a:gd name="connsiteX12" fmla="*/ 1228 w 12203"/>
                <a:gd name="connsiteY12" fmla="*/ 8134 h 10214"/>
                <a:gd name="connsiteX13" fmla="*/ 1356 w 12203"/>
                <a:gd name="connsiteY13" fmla="*/ 8134 h 10214"/>
                <a:gd name="connsiteX14" fmla="*/ 1356 w 12203"/>
                <a:gd name="connsiteY14" fmla="*/ 7684 h 10214"/>
                <a:gd name="connsiteX15" fmla="*/ 1405 w 12203"/>
                <a:gd name="connsiteY15" fmla="*/ 7684 h 10214"/>
                <a:gd name="connsiteX16" fmla="*/ 1405 w 12203"/>
                <a:gd name="connsiteY16" fmla="*/ 7008 h 10214"/>
                <a:gd name="connsiteX17" fmla="*/ 1431 w 12203"/>
                <a:gd name="connsiteY17" fmla="*/ 7008 h 10214"/>
                <a:gd name="connsiteX18" fmla="*/ 1431 w 12203"/>
                <a:gd name="connsiteY18" fmla="*/ 6904 h 10214"/>
                <a:gd name="connsiteX19" fmla="*/ 1788 w 12203"/>
                <a:gd name="connsiteY19" fmla="*/ 6904 h 10214"/>
                <a:gd name="connsiteX20" fmla="*/ 1788 w 12203"/>
                <a:gd name="connsiteY20" fmla="*/ 6618 h 10214"/>
                <a:gd name="connsiteX21" fmla="*/ 1838 w 12203"/>
                <a:gd name="connsiteY21" fmla="*/ 6618 h 10214"/>
                <a:gd name="connsiteX22" fmla="*/ 1838 w 12203"/>
                <a:gd name="connsiteY22" fmla="*/ 6306 h 10214"/>
                <a:gd name="connsiteX23" fmla="*/ 1874 w 12203"/>
                <a:gd name="connsiteY23" fmla="*/ 6306 h 10214"/>
                <a:gd name="connsiteX24" fmla="*/ 1874 w 12203"/>
                <a:gd name="connsiteY24" fmla="*/ 6081 h 10214"/>
                <a:gd name="connsiteX25" fmla="*/ 1900 w 12203"/>
                <a:gd name="connsiteY25" fmla="*/ 6081 h 10214"/>
                <a:gd name="connsiteX26" fmla="*/ 1900 w 12203"/>
                <a:gd name="connsiteY26" fmla="*/ 5873 h 10214"/>
                <a:gd name="connsiteX27" fmla="*/ 1937 w 12203"/>
                <a:gd name="connsiteY27" fmla="*/ 5873 h 10214"/>
                <a:gd name="connsiteX28" fmla="*/ 1937 w 12203"/>
                <a:gd name="connsiteY28" fmla="*/ 5829 h 10214"/>
                <a:gd name="connsiteX29" fmla="*/ 2028 w 12203"/>
                <a:gd name="connsiteY29" fmla="*/ 5829 h 10214"/>
                <a:gd name="connsiteX30" fmla="*/ 2028 w 12203"/>
                <a:gd name="connsiteY30" fmla="*/ 5751 h 10214"/>
                <a:gd name="connsiteX31" fmla="*/ 2271 w 12203"/>
                <a:gd name="connsiteY31" fmla="*/ 5751 h 10214"/>
                <a:gd name="connsiteX32" fmla="*/ 2271 w 12203"/>
                <a:gd name="connsiteY32" fmla="*/ 5604 h 10214"/>
                <a:gd name="connsiteX33" fmla="*/ 2294 w 12203"/>
                <a:gd name="connsiteY33" fmla="*/ 5604 h 10214"/>
                <a:gd name="connsiteX34" fmla="*/ 2294 w 12203"/>
                <a:gd name="connsiteY34" fmla="*/ 5465 h 10214"/>
                <a:gd name="connsiteX35" fmla="*/ 2320 w 12203"/>
                <a:gd name="connsiteY35" fmla="*/ 5465 h 10214"/>
                <a:gd name="connsiteX36" fmla="*/ 2320 w 12203"/>
                <a:gd name="connsiteY36" fmla="*/ 5257 h 10214"/>
                <a:gd name="connsiteX37" fmla="*/ 2338 w 12203"/>
                <a:gd name="connsiteY37" fmla="*/ 5257 h 10214"/>
                <a:gd name="connsiteX38" fmla="*/ 2338 w 12203"/>
                <a:gd name="connsiteY38" fmla="*/ 5093 h 10214"/>
                <a:gd name="connsiteX39" fmla="*/ 2362 w 12203"/>
                <a:gd name="connsiteY39" fmla="*/ 5093 h 10214"/>
                <a:gd name="connsiteX40" fmla="*/ 2362 w 12203"/>
                <a:gd name="connsiteY40" fmla="*/ 4885 h 10214"/>
                <a:gd name="connsiteX41" fmla="*/ 2393 w 12203"/>
                <a:gd name="connsiteY41" fmla="*/ 4885 h 10214"/>
                <a:gd name="connsiteX42" fmla="*/ 2393 w 12203"/>
                <a:gd name="connsiteY42" fmla="*/ 4824 h 10214"/>
                <a:gd name="connsiteX43" fmla="*/ 2690 w 12203"/>
                <a:gd name="connsiteY43" fmla="*/ 4824 h 10214"/>
                <a:gd name="connsiteX44" fmla="*/ 2690 w 12203"/>
                <a:gd name="connsiteY44" fmla="*/ 4720 h 10214"/>
                <a:gd name="connsiteX45" fmla="*/ 2750 w 12203"/>
                <a:gd name="connsiteY45" fmla="*/ 4720 h 10214"/>
                <a:gd name="connsiteX46" fmla="*/ 2750 w 12203"/>
                <a:gd name="connsiteY46" fmla="*/ 4616 h 10214"/>
                <a:gd name="connsiteX47" fmla="*/ 2782 w 12203"/>
                <a:gd name="connsiteY47" fmla="*/ 4616 h 10214"/>
                <a:gd name="connsiteX48" fmla="*/ 2782 w 12203"/>
                <a:gd name="connsiteY48" fmla="*/ 4521 h 10214"/>
                <a:gd name="connsiteX49" fmla="*/ 2808 w 12203"/>
                <a:gd name="connsiteY49" fmla="*/ 4521 h 10214"/>
                <a:gd name="connsiteX50" fmla="*/ 2808 w 12203"/>
                <a:gd name="connsiteY50" fmla="*/ 4391 h 10214"/>
                <a:gd name="connsiteX51" fmla="*/ 2881 w 12203"/>
                <a:gd name="connsiteY51" fmla="*/ 4391 h 10214"/>
                <a:gd name="connsiteX52" fmla="*/ 2881 w 12203"/>
                <a:gd name="connsiteY52" fmla="*/ 4252 h 10214"/>
                <a:gd name="connsiteX53" fmla="*/ 3152 w 12203"/>
                <a:gd name="connsiteY53" fmla="*/ 4252 h 10214"/>
                <a:gd name="connsiteX54" fmla="*/ 3152 w 12203"/>
                <a:gd name="connsiteY54" fmla="*/ 4165 h 10214"/>
                <a:gd name="connsiteX55" fmla="*/ 3233 w 12203"/>
                <a:gd name="connsiteY55" fmla="*/ 4165 h 10214"/>
                <a:gd name="connsiteX56" fmla="*/ 3233 w 12203"/>
                <a:gd name="connsiteY56" fmla="*/ 4105 h 10214"/>
                <a:gd name="connsiteX57" fmla="*/ 3256 w 12203"/>
                <a:gd name="connsiteY57" fmla="*/ 4105 h 10214"/>
                <a:gd name="connsiteX58" fmla="*/ 3256 w 12203"/>
                <a:gd name="connsiteY58" fmla="*/ 3923 h 10214"/>
                <a:gd name="connsiteX59" fmla="*/ 3332 w 12203"/>
                <a:gd name="connsiteY59" fmla="*/ 3923 h 10214"/>
                <a:gd name="connsiteX60" fmla="*/ 3332 w 12203"/>
                <a:gd name="connsiteY60" fmla="*/ 3836 h 10214"/>
                <a:gd name="connsiteX61" fmla="*/ 3621 w 12203"/>
                <a:gd name="connsiteY61" fmla="*/ 3836 h 10214"/>
                <a:gd name="connsiteX62" fmla="*/ 3621 w 12203"/>
                <a:gd name="connsiteY62" fmla="*/ 3776 h 10214"/>
                <a:gd name="connsiteX63" fmla="*/ 3644 w 12203"/>
                <a:gd name="connsiteY63" fmla="*/ 3776 h 10214"/>
                <a:gd name="connsiteX64" fmla="*/ 3644 w 12203"/>
                <a:gd name="connsiteY64" fmla="*/ 3698 h 10214"/>
                <a:gd name="connsiteX65" fmla="*/ 3689 w 12203"/>
                <a:gd name="connsiteY65" fmla="*/ 3698 h 10214"/>
                <a:gd name="connsiteX66" fmla="*/ 3689 w 12203"/>
                <a:gd name="connsiteY66" fmla="*/ 3238 h 10214"/>
                <a:gd name="connsiteX67" fmla="*/ 3720 w 12203"/>
                <a:gd name="connsiteY67" fmla="*/ 3238 h 10214"/>
                <a:gd name="connsiteX68" fmla="*/ 3720 w 12203"/>
                <a:gd name="connsiteY68" fmla="*/ 3100 h 10214"/>
                <a:gd name="connsiteX69" fmla="*/ 3757 w 12203"/>
                <a:gd name="connsiteY69" fmla="*/ 3100 h 10214"/>
                <a:gd name="connsiteX70" fmla="*/ 3757 w 12203"/>
                <a:gd name="connsiteY70" fmla="*/ 2952 h 10214"/>
                <a:gd name="connsiteX71" fmla="*/ 4077 w 12203"/>
                <a:gd name="connsiteY71" fmla="*/ 2952 h 10214"/>
                <a:gd name="connsiteX72" fmla="*/ 4077 w 12203"/>
                <a:gd name="connsiteY72" fmla="*/ 2892 h 10214"/>
                <a:gd name="connsiteX73" fmla="*/ 4121 w 12203"/>
                <a:gd name="connsiteY73" fmla="*/ 2892 h 10214"/>
                <a:gd name="connsiteX74" fmla="*/ 4121 w 12203"/>
                <a:gd name="connsiteY74" fmla="*/ 2788 h 10214"/>
                <a:gd name="connsiteX75" fmla="*/ 4150 w 12203"/>
                <a:gd name="connsiteY75" fmla="*/ 2788 h 10214"/>
                <a:gd name="connsiteX76" fmla="*/ 4150 w 12203"/>
                <a:gd name="connsiteY76" fmla="*/ 2666 h 10214"/>
                <a:gd name="connsiteX77" fmla="*/ 4181 w 12203"/>
                <a:gd name="connsiteY77" fmla="*/ 2666 h 10214"/>
                <a:gd name="connsiteX78" fmla="*/ 4181 w 12203"/>
                <a:gd name="connsiteY78" fmla="*/ 2580 h 10214"/>
                <a:gd name="connsiteX79" fmla="*/ 4213 w 12203"/>
                <a:gd name="connsiteY79" fmla="*/ 2580 h 10214"/>
                <a:gd name="connsiteX80" fmla="*/ 4213 w 12203"/>
                <a:gd name="connsiteY80" fmla="*/ 2502 h 10214"/>
                <a:gd name="connsiteX81" fmla="*/ 4330 w 12203"/>
                <a:gd name="connsiteY81" fmla="*/ 2502 h 10214"/>
                <a:gd name="connsiteX82" fmla="*/ 4330 w 12203"/>
                <a:gd name="connsiteY82" fmla="*/ 2441 h 10214"/>
                <a:gd name="connsiteX83" fmla="*/ 4559 w 12203"/>
                <a:gd name="connsiteY83" fmla="*/ 2441 h 10214"/>
                <a:gd name="connsiteX84" fmla="*/ 4559 w 12203"/>
                <a:gd name="connsiteY84" fmla="*/ 2337 h 10214"/>
                <a:gd name="connsiteX85" fmla="*/ 4619 w 12203"/>
                <a:gd name="connsiteY85" fmla="*/ 2337 h 10214"/>
                <a:gd name="connsiteX86" fmla="*/ 4619 w 12203"/>
                <a:gd name="connsiteY86" fmla="*/ 2190 h 10214"/>
                <a:gd name="connsiteX87" fmla="*/ 4651 w 12203"/>
                <a:gd name="connsiteY87" fmla="*/ 2190 h 10214"/>
                <a:gd name="connsiteX88" fmla="*/ 4651 w 12203"/>
                <a:gd name="connsiteY88" fmla="*/ 2054 h 10214"/>
                <a:gd name="connsiteX89" fmla="*/ 5033 w 12203"/>
                <a:gd name="connsiteY89" fmla="*/ 2076 h 10214"/>
                <a:gd name="connsiteX90" fmla="*/ 5037 w 12203"/>
                <a:gd name="connsiteY90" fmla="*/ 1888 h 10214"/>
                <a:gd name="connsiteX91" fmla="*/ 5274 w 12203"/>
                <a:gd name="connsiteY91" fmla="*/ 1877 h 10214"/>
                <a:gd name="connsiteX92" fmla="*/ 5282 w 12203"/>
                <a:gd name="connsiteY92" fmla="*/ 1750 h 10214"/>
                <a:gd name="connsiteX93" fmla="*/ 5554 w 12203"/>
                <a:gd name="connsiteY93" fmla="*/ 1750 h 10214"/>
                <a:gd name="connsiteX94" fmla="*/ 5567 w 12203"/>
                <a:gd name="connsiteY94" fmla="*/ 1635 h 10214"/>
                <a:gd name="connsiteX95" fmla="*/ 5627 w 12203"/>
                <a:gd name="connsiteY95" fmla="*/ 1590 h 10214"/>
                <a:gd name="connsiteX96" fmla="*/ 5610 w 12203"/>
                <a:gd name="connsiteY96" fmla="*/ 1506 h 10214"/>
                <a:gd name="connsiteX97" fmla="*/ 6054 w 12203"/>
                <a:gd name="connsiteY97" fmla="*/ 1529 h 10214"/>
                <a:gd name="connsiteX98" fmla="*/ 6057 w 12203"/>
                <a:gd name="connsiteY98" fmla="*/ 1349 h 10214"/>
                <a:gd name="connsiteX99" fmla="*/ 6443 w 12203"/>
                <a:gd name="connsiteY99" fmla="*/ 1353 h 10214"/>
                <a:gd name="connsiteX100" fmla="*/ 6452 w 12203"/>
                <a:gd name="connsiteY100" fmla="*/ 1202 h 10214"/>
                <a:gd name="connsiteX101" fmla="*/ 6452 w 12203"/>
                <a:gd name="connsiteY101" fmla="*/ 1167 h 10214"/>
                <a:gd name="connsiteX102" fmla="*/ 7439 w 12203"/>
                <a:gd name="connsiteY102" fmla="*/ 1178 h 10214"/>
                <a:gd name="connsiteX103" fmla="*/ 7447 w 12203"/>
                <a:gd name="connsiteY103" fmla="*/ 1108 h 10214"/>
                <a:gd name="connsiteX104" fmla="*/ 7534 w 12203"/>
                <a:gd name="connsiteY104" fmla="*/ 1086 h 10214"/>
                <a:gd name="connsiteX105" fmla="*/ 7534 w 12203"/>
                <a:gd name="connsiteY105" fmla="*/ 966 h 10214"/>
                <a:gd name="connsiteX106" fmla="*/ 7902 w 12203"/>
                <a:gd name="connsiteY106" fmla="*/ 977 h 10214"/>
                <a:gd name="connsiteX107" fmla="*/ 7911 w 12203"/>
                <a:gd name="connsiteY107" fmla="*/ 836 h 10214"/>
                <a:gd name="connsiteX108" fmla="*/ 8008 w 12203"/>
                <a:gd name="connsiteY108" fmla="*/ 785 h 10214"/>
                <a:gd name="connsiteX109" fmla="*/ 8019 w 12203"/>
                <a:gd name="connsiteY109" fmla="*/ 707 h 10214"/>
                <a:gd name="connsiteX110" fmla="*/ 8387 w 12203"/>
                <a:gd name="connsiteY110" fmla="*/ 754 h 10214"/>
                <a:gd name="connsiteX111" fmla="*/ 8445 w 12203"/>
                <a:gd name="connsiteY111" fmla="*/ 697 h 10214"/>
                <a:gd name="connsiteX112" fmla="*/ 8509 w 12203"/>
                <a:gd name="connsiteY112" fmla="*/ 599 h 10214"/>
                <a:gd name="connsiteX113" fmla="*/ 8805 w 12203"/>
                <a:gd name="connsiteY113" fmla="*/ 621 h 10214"/>
                <a:gd name="connsiteX114" fmla="*/ 8838 w 12203"/>
                <a:gd name="connsiteY114" fmla="*/ 484 h 10214"/>
                <a:gd name="connsiteX115" fmla="*/ 9348 w 12203"/>
                <a:gd name="connsiteY115" fmla="*/ 506 h 10214"/>
                <a:gd name="connsiteX116" fmla="*/ 9341 w 12203"/>
                <a:gd name="connsiteY116" fmla="*/ 357 h 10214"/>
                <a:gd name="connsiteX117" fmla="*/ 9616 w 12203"/>
                <a:gd name="connsiteY117" fmla="*/ 432 h 10214"/>
                <a:gd name="connsiteX118" fmla="*/ 9630 w 12203"/>
                <a:gd name="connsiteY118" fmla="*/ 248 h 10214"/>
                <a:gd name="connsiteX119" fmla="*/ 10306 w 12203"/>
                <a:gd name="connsiteY119" fmla="*/ 390 h 10214"/>
                <a:gd name="connsiteX120" fmla="*/ 10311 w 12203"/>
                <a:gd name="connsiteY120" fmla="*/ 244 h 10214"/>
                <a:gd name="connsiteX121" fmla="*/ 11423 w 12203"/>
                <a:gd name="connsiteY121" fmla="*/ 277 h 10214"/>
                <a:gd name="connsiteX122" fmla="*/ 11428 w 12203"/>
                <a:gd name="connsiteY122" fmla="*/ 188 h 10214"/>
                <a:gd name="connsiteX123" fmla="*/ 12203 w 12203"/>
                <a:gd name="connsiteY123" fmla="*/ 187 h 10214"/>
                <a:gd name="connsiteX124" fmla="*/ 12197 w 12203"/>
                <a:gd name="connsiteY124" fmla="*/ 0 h 10214"/>
                <a:gd name="connsiteX0" fmla="*/ 0 w 12203"/>
                <a:gd name="connsiteY0" fmla="*/ 10214 h 10214"/>
                <a:gd name="connsiteX1" fmla="*/ 451 w 12203"/>
                <a:gd name="connsiteY1" fmla="*/ 10214 h 10214"/>
                <a:gd name="connsiteX2" fmla="*/ 451 w 12203"/>
                <a:gd name="connsiteY2" fmla="*/ 10093 h 10214"/>
                <a:gd name="connsiteX3" fmla="*/ 912 w 12203"/>
                <a:gd name="connsiteY3" fmla="*/ 10093 h 10214"/>
                <a:gd name="connsiteX4" fmla="*/ 912 w 12203"/>
                <a:gd name="connsiteY4" fmla="*/ 9616 h 10214"/>
                <a:gd name="connsiteX5" fmla="*/ 925 w 12203"/>
                <a:gd name="connsiteY5" fmla="*/ 9616 h 10214"/>
                <a:gd name="connsiteX6" fmla="*/ 925 w 12203"/>
                <a:gd name="connsiteY6" fmla="*/ 8715 h 10214"/>
                <a:gd name="connsiteX7" fmla="*/ 949 w 12203"/>
                <a:gd name="connsiteY7" fmla="*/ 8715 h 10214"/>
                <a:gd name="connsiteX8" fmla="*/ 949 w 12203"/>
                <a:gd name="connsiteY8" fmla="*/ 8386 h 10214"/>
                <a:gd name="connsiteX9" fmla="*/ 998 w 12203"/>
                <a:gd name="connsiteY9" fmla="*/ 8386 h 10214"/>
                <a:gd name="connsiteX10" fmla="*/ 998 w 12203"/>
                <a:gd name="connsiteY10" fmla="*/ 8221 h 10214"/>
                <a:gd name="connsiteX11" fmla="*/ 1228 w 12203"/>
                <a:gd name="connsiteY11" fmla="*/ 8221 h 10214"/>
                <a:gd name="connsiteX12" fmla="*/ 1228 w 12203"/>
                <a:gd name="connsiteY12" fmla="*/ 8134 h 10214"/>
                <a:gd name="connsiteX13" fmla="*/ 1356 w 12203"/>
                <a:gd name="connsiteY13" fmla="*/ 8134 h 10214"/>
                <a:gd name="connsiteX14" fmla="*/ 1356 w 12203"/>
                <a:gd name="connsiteY14" fmla="*/ 7684 h 10214"/>
                <a:gd name="connsiteX15" fmla="*/ 1405 w 12203"/>
                <a:gd name="connsiteY15" fmla="*/ 7684 h 10214"/>
                <a:gd name="connsiteX16" fmla="*/ 1405 w 12203"/>
                <a:gd name="connsiteY16" fmla="*/ 7008 h 10214"/>
                <a:gd name="connsiteX17" fmla="*/ 1431 w 12203"/>
                <a:gd name="connsiteY17" fmla="*/ 7008 h 10214"/>
                <a:gd name="connsiteX18" fmla="*/ 1431 w 12203"/>
                <a:gd name="connsiteY18" fmla="*/ 6904 h 10214"/>
                <a:gd name="connsiteX19" fmla="*/ 1788 w 12203"/>
                <a:gd name="connsiteY19" fmla="*/ 6904 h 10214"/>
                <a:gd name="connsiteX20" fmla="*/ 1788 w 12203"/>
                <a:gd name="connsiteY20" fmla="*/ 6618 h 10214"/>
                <a:gd name="connsiteX21" fmla="*/ 1838 w 12203"/>
                <a:gd name="connsiteY21" fmla="*/ 6618 h 10214"/>
                <a:gd name="connsiteX22" fmla="*/ 1838 w 12203"/>
                <a:gd name="connsiteY22" fmla="*/ 6306 h 10214"/>
                <a:gd name="connsiteX23" fmla="*/ 1874 w 12203"/>
                <a:gd name="connsiteY23" fmla="*/ 6306 h 10214"/>
                <a:gd name="connsiteX24" fmla="*/ 1874 w 12203"/>
                <a:gd name="connsiteY24" fmla="*/ 6081 h 10214"/>
                <a:gd name="connsiteX25" fmla="*/ 1900 w 12203"/>
                <a:gd name="connsiteY25" fmla="*/ 6081 h 10214"/>
                <a:gd name="connsiteX26" fmla="*/ 1900 w 12203"/>
                <a:gd name="connsiteY26" fmla="*/ 5873 h 10214"/>
                <a:gd name="connsiteX27" fmla="*/ 1937 w 12203"/>
                <a:gd name="connsiteY27" fmla="*/ 5873 h 10214"/>
                <a:gd name="connsiteX28" fmla="*/ 1937 w 12203"/>
                <a:gd name="connsiteY28" fmla="*/ 5829 h 10214"/>
                <a:gd name="connsiteX29" fmla="*/ 2028 w 12203"/>
                <a:gd name="connsiteY29" fmla="*/ 5829 h 10214"/>
                <a:gd name="connsiteX30" fmla="*/ 2028 w 12203"/>
                <a:gd name="connsiteY30" fmla="*/ 5751 h 10214"/>
                <a:gd name="connsiteX31" fmla="*/ 2271 w 12203"/>
                <a:gd name="connsiteY31" fmla="*/ 5751 h 10214"/>
                <a:gd name="connsiteX32" fmla="*/ 2271 w 12203"/>
                <a:gd name="connsiteY32" fmla="*/ 5604 h 10214"/>
                <a:gd name="connsiteX33" fmla="*/ 2294 w 12203"/>
                <a:gd name="connsiteY33" fmla="*/ 5604 h 10214"/>
                <a:gd name="connsiteX34" fmla="*/ 2294 w 12203"/>
                <a:gd name="connsiteY34" fmla="*/ 5465 h 10214"/>
                <a:gd name="connsiteX35" fmla="*/ 2320 w 12203"/>
                <a:gd name="connsiteY35" fmla="*/ 5465 h 10214"/>
                <a:gd name="connsiteX36" fmla="*/ 2320 w 12203"/>
                <a:gd name="connsiteY36" fmla="*/ 5257 h 10214"/>
                <a:gd name="connsiteX37" fmla="*/ 2338 w 12203"/>
                <a:gd name="connsiteY37" fmla="*/ 5257 h 10214"/>
                <a:gd name="connsiteX38" fmla="*/ 2338 w 12203"/>
                <a:gd name="connsiteY38" fmla="*/ 5093 h 10214"/>
                <a:gd name="connsiteX39" fmla="*/ 2362 w 12203"/>
                <a:gd name="connsiteY39" fmla="*/ 5093 h 10214"/>
                <a:gd name="connsiteX40" fmla="*/ 2362 w 12203"/>
                <a:gd name="connsiteY40" fmla="*/ 4885 h 10214"/>
                <a:gd name="connsiteX41" fmla="*/ 2393 w 12203"/>
                <a:gd name="connsiteY41" fmla="*/ 4885 h 10214"/>
                <a:gd name="connsiteX42" fmla="*/ 2393 w 12203"/>
                <a:gd name="connsiteY42" fmla="*/ 4824 h 10214"/>
                <a:gd name="connsiteX43" fmla="*/ 2690 w 12203"/>
                <a:gd name="connsiteY43" fmla="*/ 4824 h 10214"/>
                <a:gd name="connsiteX44" fmla="*/ 2690 w 12203"/>
                <a:gd name="connsiteY44" fmla="*/ 4720 h 10214"/>
                <a:gd name="connsiteX45" fmla="*/ 2750 w 12203"/>
                <a:gd name="connsiteY45" fmla="*/ 4720 h 10214"/>
                <a:gd name="connsiteX46" fmla="*/ 2750 w 12203"/>
                <a:gd name="connsiteY46" fmla="*/ 4616 h 10214"/>
                <a:gd name="connsiteX47" fmla="*/ 2782 w 12203"/>
                <a:gd name="connsiteY47" fmla="*/ 4616 h 10214"/>
                <a:gd name="connsiteX48" fmla="*/ 2782 w 12203"/>
                <a:gd name="connsiteY48" fmla="*/ 4521 h 10214"/>
                <a:gd name="connsiteX49" fmla="*/ 2808 w 12203"/>
                <a:gd name="connsiteY49" fmla="*/ 4521 h 10214"/>
                <a:gd name="connsiteX50" fmla="*/ 2808 w 12203"/>
                <a:gd name="connsiteY50" fmla="*/ 4391 h 10214"/>
                <a:gd name="connsiteX51" fmla="*/ 2881 w 12203"/>
                <a:gd name="connsiteY51" fmla="*/ 4391 h 10214"/>
                <a:gd name="connsiteX52" fmla="*/ 2881 w 12203"/>
                <a:gd name="connsiteY52" fmla="*/ 4252 h 10214"/>
                <a:gd name="connsiteX53" fmla="*/ 3152 w 12203"/>
                <a:gd name="connsiteY53" fmla="*/ 4252 h 10214"/>
                <a:gd name="connsiteX54" fmla="*/ 3152 w 12203"/>
                <a:gd name="connsiteY54" fmla="*/ 4165 h 10214"/>
                <a:gd name="connsiteX55" fmla="*/ 3233 w 12203"/>
                <a:gd name="connsiteY55" fmla="*/ 4165 h 10214"/>
                <a:gd name="connsiteX56" fmla="*/ 3233 w 12203"/>
                <a:gd name="connsiteY56" fmla="*/ 4105 h 10214"/>
                <a:gd name="connsiteX57" fmla="*/ 3256 w 12203"/>
                <a:gd name="connsiteY57" fmla="*/ 4105 h 10214"/>
                <a:gd name="connsiteX58" fmla="*/ 3256 w 12203"/>
                <a:gd name="connsiteY58" fmla="*/ 3923 h 10214"/>
                <a:gd name="connsiteX59" fmla="*/ 3332 w 12203"/>
                <a:gd name="connsiteY59" fmla="*/ 3923 h 10214"/>
                <a:gd name="connsiteX60" fmla="*/ 3332 w 12203"/>
                <a:gd name="connsiteY60" fmla="*/ 3836 h 10214"/>
                <a:gd name="connsiteX61" fmla="*/ 3621 w 12203"/>
                <a:gd name="connsiteY61" fmla="*/ 3836 h 10214"/>
                <a:gd name="connsiteX62" fmla="*/ 3621 w 12203"/>
                <a:gd name="connsiteY62" fmla="*/ 3776 h 10214"/>
                <a:gd name="connsiteX63" fmla="*/ 3644 w 12203"/>
                <a:gd name="connsiteY63" fmla="*/ 3776 h 10214"/>
                <a:gd name="connsiteX64" fmla="*/ 3644 w 12203"/>
                <a:gd name="connsiteY64" fmla="*/ 3698 h 10214"/>
                <a:gd name="connsiteX65" fmla="*/ 3689 w 12203"/>
                <a:gd name="connsiteY65" fmla="*/ 3698 h 10214"/>
                <a:gd name="connsiteX66" fmla="*/ 3689 w 12203"/>
                <a:gd name="connsiteY66" fmla="*/ 3238 h 10214"/>
                <a:gd name="connsiteX67" fmla="*/ 3720 w 12203"/>
                <a:gd name="connsiteY67" fmla="*/ 3238 h 10214"/>
                <a:gd name="connsiteX68" fmla="*/ 3720 w 12203"/>
                <a:gd name="connsiteY68" fmla="*/ 3100 h 10214"/>
                <a:gd name="connsiteX69" fmla="*/ 3757 w 12203"/>
                <a:gd name="connsiteY69" fmla="*/ 3100 h 10214"/>
                <a:gd name="connsiteX70" fmla="*/ 3757 w 12203"/>
                <a:gd name="connsiteY70" fmla="*/ 2952 h 10214"/>
                <a:gd name="connsiteX71" fmla="*/ 4077 w 12203"/>
                <a:gd name="connsiteY71" fmla="*/ 2952 h 10214"/>
                <a:gd name="connsiteX72" fmla="*/ 4077 w 12203"/>
                <a:gd name="connsiteY72" fmla="*/ 2892 h 10214"/>
                <a:gd name="connsiteX73" fmla="*/ 4121 w 12203"/>
                <a:gd name="connsiteY73" fmla="*/ 2892 h 10214"/>
                <a:gd name="connsiteX74" fmla="*/ 4121 w 12203"/>
                <a:gd name="connsiteY74" fmla="*/ 2788 h 10214"/>
                <a:gd name="connsiteX75" fmla="*/ 4150 w 12203"/>
                <a:gd name="connsiteY75" fmla="*/ 2788 h 10214"/>
                <a:gd name="connsiteX76" fmla="*/ 4150 w 12203"/>
                <a:gd name="connsiteY76" fmla="*/ 2666 h 10214"/>
                <a:gd name="connsiteX77" fmla="*/ 4181 w 12203"/>
                <a:gd name="connsiteY77" fmla="*/ 2666 h 10214"/>
                <a:gd name="connsiteX78" fmla="*/ 4181 w 12203"/>
                <a:gd name="connsiteY78" fmla="*/ 2580 h 10214"/>
                <a:gd name="connsiteX79" fmla="*/ 4213 w 12203"/>
                <a:gd name="connsiteY79" fmla="*/ 2580 h 10214"/>
                <a:gd name="connsiteX80" fmla="*/ 4213 w 12203"/>
                <a:gd name="connsiteY80" fmla="*/ 2502 h 10214"/>
                <a:gd name="connsiteX81" fmla="*/ 4330 w 12203"/>
                <a:gd name="connsiteY81" fmla="*/ 2502 h 10214"/>
                <a:gd name="connsiteX82" fmla="*/ 4330 w 12203"/>
                <a:gd name="connsiteY82" fmla="*/ 2441 h 10214"/>
                <a:gd name="connsiteX83" fmla="*/ 4559 w 12203"/>
                <a:gd name="connsiteY83" fmla="*/ 2441 h 10214"/>
                <a:gd name="connsiteX84" fmla="*/ 4559 w 12203"/>
                <a:gd name="connsiteY84" fmla="*/ 2337 h 10214"/>
                <a:gd name="connsiteX85" fmla="*/ 4619 w 12203"/>
                <a:gd name="connsiteY85" fmla="*/ 2337 h 10214"/>
                <a:gd name="connsiteX86" fmla="*/ 4619 w 12203"/>
                <a:gd name="connsiteY86" fmla="*/ 2190 h 10214"/>
                <a:gd name="connsiteX87" fmla="*/ 4651 w 12203"/>
                <a:gd name="connsiteY87" fmla="*/ 2190 h 10214"/>
                <a:gd name="connsiteX88" fmla="*/ 4651 w 12203"/>
                <a:gd name="connsiteY88" fmla="*/ 2054 h 10214"/>
                <a:gd name="connsiteX89" fmla="*/ 5033 w 12203"/>
                <a:gd name="connsiteY89" fmla="*/ 2076 h 10214"/>
                <a:gd name="connsiteX90" fmla="*/ 5037 w 12203"/>
                <a:gd name="connsiteY90" fmla="*/ 1888 h 10214"/>
                <a:gd name="connsiteX91" fmla="*/ 5274 w 12203"/>
                <a:gd name="connsiteY91" fmla="*/ 1877 h 10214"/>
                <a:gd name="connsiteX92" fmla="*/ 5282 w 12203"/>
                <a:gd name="connsiteY92" fmla="*/ 1750 h 10214"/>
                <a:gd name="connsiteX93" fmla="*/ 5554 w 12203"/>
                <a:gd name="connsiteY93" fmla="*/ 1750 h 10214"/>
                <a:gd name="connsiteX94" fmla="*/ 5567 w 12203"/>
                <a:gd name="connsiteY94" fmla="*/ 1635 h 10214"/>
                <a:gd name="connsiteX95" fmla="*/ 5627 w 12203"/>
                <a:gd name="connsiteY95" fmla="*/ 1590 h 10214"/>
                <a:gd name="connsiteX96" fmla="*/ 5610 w 12203"/>
                <a:gd name="connsiteY96" fmla="*/ 1506 h 10214"/>
                <a:gd name="connsiteX97" fmla="*/ 6054 w 12203"/>
                <a:gd name="connsiteY97" fmla="*/ 1529 h 10214"/>
                <a:gd name="connsiteX98" fmla="*/ 6057 w 12203"/>
                <a:gd name="connsiteY98" fmla="*/ 1349 h 10214"/>
                <a:gd name="connsiteX99" fmla="*/ 6443 w 12203"/>
                <a:gd name="connsiteY99" fmla="*/ 1353 h 10214"/>
                <a:gd name="connsiteX100" fmla="*/ 6452 w 12203"/>
                <a:gd name="connsiteY100" fmla="*/ 1202 h 10214"/>
                <a:gd name="connsiteX101" fmla="*/ 6452 w 12203"/>
                <a:gd name="connsiteY101" fmla="*/ 1167 h 10214"/>
                <a:gd name="connsiteX102" fmla="*/ 7439 w 12203"/>
                <a:gd name="connsiteY102" fmla="*/ 1178 h 10214"/>
                <a:gd name="connsiteX103" fmla="*/ 7447 w 12203"/>
                <a:gd name="connsiteY103" fmla="*/ 1108 h 10214"/>
                <a:gd name="connsiteX104" fmla="*/ 7534 w 12203"/>
                <a:gd name="connsiteY104" fmla="*/ 1086 h 10214"/>
                <a:gd name="connsiteX105" fmla="*/ 7534 w 12203"/>
                <a:gd name="connsiteY105" fmla="*/ 966 h 10214"/>
                <a:gd name="connsiteX106" fmla="*/ 7902 w 12203"/>
                <a:gd name="connsiteY106" fmla="*/ 977 h 10214"/>
                <a:gd name="connsiteX107" fmla="*/ 7911 w 12203"/>
                <a:gd name="connsiteY107" fmla="*/ 836 h 10214"/>
                <a:gd name="connsiteX108" fmla="*/ 8008 w 12203"/>
                <a:gd name="connsiteY108" fmla="*/ 785 h 10214"/>
                <a:gd name="connsiteX109" fmla="*/ 8019 w 12203"/>
                <a:gd name="connsiteY109" fmla="*/ 707 h 10214"/>
                <a:gd name="connsiteX110" fmla="*/ 8387 w 12203"/>
                <a:gd name="connsiteY110" fmla="*/ 754 h 10214"/>
                <a:gd name="connsiteX111" fmla="*/ 8445 w 12203"/>
                <a:gd name="connsiteY111" fmla="*/ 697 h 10214"/>
                <a:gd name="connsiteX112" fmla="*/ 8509 w 12203"/>
                <a:gd name="connsiteY112" fmla="*/ 599 h 10214"/>
                <a:gd name="connsiteX113" fmla="*/ 8805 w 12203"/>
                <a:gd name="connsiteY113" fmla="*/ 621 h 10214"/>
                <a:gd name="connsiteX114" fmla="*/ 8838 w 12203"/>
                <a:gd name="connsiteY114" fmla="*/ 484 h 10214"/>
                <a:gd name="connsiteX115" fmla="*/ 9348 w 12203"/>
                <a:gd name="connsiteY115" fmla="*/ 506 h 10214"/>
                <a:gd name="connsiteX116" fmla="*/ 9341 w 12203"/>
                <a:gd name="connsiteY116" fmla="*/ 357 h 10214"/>
                <a:gd name="connsiteX117" fmla="*/ 9616 w 12203"/>
                <a:gd name="connsiteY117" fmla="*/ 432 h 10214"/>
                <a:gd name="connsiteX118" fmla="*/ 9630 w 12203"/>
                <a:gd name="connsiteY118" fmla="*/ 248 h 10214"/>
                <a:gd name="connsiteX119" fmla="*/ 10306 w 12203"/>
                <a:gd name="connsiteY119" fmla="*/ 390 h 10214"/>
                <a:gd name="connsiteX120" fmla="*/ 10311 w 12203"/>
                <a:gd name="connsiteY120" fmla="*/ 244 h 10214"/>
                <a:gd name="connsiteX121" fmla="*/ 11423 w 12203"/>
                <a:gd name="connsiteY121" fmla="*/ 277 h 10214"/>
                <a:gd name="connsiteX122" fmla="*/ 11428 w 12203"/>
                <a:gd name="connsiteY122" fmla="*/ 188 h 10214"/>
                <a:gd name="connsiteX123" fmla="*/ 12203 w 12203"/>
                <a:gd name="connsiteY123" fmla="*/ 187 h 10214"/>
                <a:gd name="connsiteX124" fmla="*/ 12197 w 12203"/>
                <a:gd name="connsiteY124" fmla="*/ 0 h 10214"/>
                <a:gd name="connsiteX0" fmla="*/ 0 w 12203"/>
                <a:gd name="connsiteY0" fmla="*/ 10214 h 10214"/>
                <a:gd name="connsiteX1" fmla="*/ 451 w 12203"/>
                <a:gd name="connsiteY1" fmla="*/ 10214 h 10214"/>
                <a:gd name="connsiteX2" fmla="*/ 451 w 12203"/>
                <a:gd name="connsiteY2" fmla="*/ 10093 h 10214"/>
                <a:gd name="connsiteX3" fmla="*/ 912 w 12203"/>
                <a:gd name="connsiteY3" fmla="*/ 10093 h 10214"/>
                <a:gd name="connsiteX4" fmla="*/ 912 w 12203"/>
                <a:gd name="connsiteY4" fmla="*/ 9616 h 10214"/>
                <a:gd name="connsiteX5" fmla="*/ 925 w 12203"/>
                <a:gd name="connsiteY5" fmla="*/ 9616 h 10214"/>
                <a:gd name="connsiteX6" fmla="*/ 925 w 12203"/>
                <a:gd name="connsiteY6" fmla="*/ 8715 h 10214"/>
                <a:gd name="connsiteX7" fmla="*/ 949 w 12203"/>
                <a:gd name="connsiteY7" fmla="*/ 8715 h 10214"/>
                <a:gd name="connsiteX8" fmla="*/ 949 w 12203"/>
                <a:gd name="connsiteY8" fmla="*/ 8386 h 10214"/>
                <a:gd name="connsiteX9" fmla="*/ 998 w 12203"/>
                <a:gd name="connsiteY9" fmla="*/ 8386 h 10214"/>
                <a:gd name="connsiteX10" fmla="*/ 998 w 12203"/>
                <a:gd name="connsiteY10" fmla="*/ 8221 h 10214"/>
                <a:gd name="connsiteX11" fmla="*/ 1228 w 12203"/>
                <a:gd name="connsiteY11" fmla="*/ 8221 h 10214"/>
                <a:gd name="connsiteX12" fmla="*/ 1228 w 12203"/>
                <a:gd name="connsiteY12" fmla="*/ 8134 h 10214"/>
                <a:gd name="connsiteX13" fmla="*/ 1356 w 12203"/>
                <a:gd name="connsiteY13" fmla="*/ 8134 h 10214"/>
                <a:gd name="connsiteX14" fmla="*/ 1356 w 12203"/>
                <a:gd name="connsiteY14" fmla="*/ 7684 h 10214"/>
                <a:gd name="connsiteX15" fmla="*/ 1405 w 12203"/>
                <a:gd name="connsiteY15" fmla="*/ 7684 h 10214"/>
                <a:gd name="connsiteX16" fmla="*/ 1405 w 12203"/>
                <a:gd name="connsiteY16" fmla="*/ 7008 h 10214"/>
                <a:gd name="connsiteX17" fmla="*/ 1431 w 12203"/>
                <a:gd name="connsiteY17" fmla="*/ 7008 h 10214"/>
                <a:gd name="connsiteX18" fmla="*/ 1431 w 12203"/>
                <a:gd name="connsiteY18" fmla="*/ 6904 h 10214"/>
                <a:gd name="connsiteX19" fmla="*/ 1788 w 12203"/>
                <a:gd name="connsiteY19" fmla="*/ 6904 h 10214"/>
                <a:gd name="connsiteX20" fmla="*/ 1788 w 12203"/>
                <a:gd name="connsiteY20" fmla="*/ 6618 h 10214"/>
                <a:gd name="connsiteX21" fmla="*/ 1838 w 12203"/>
                <a:gd name="connsiteY21" fmla="*/ 6618 h 10214"/>
                <a:gd name="connsiteX22" fmla="*/ 1838 w 12203"/>
                <a:gd name="connsiteY22" fmla="*/ 6306 h 10214"/>
                <a:gd name="connsiteX23" fmla="*/ 1874 w 12203"/>
                <a:gd name="connsiteY23" fmla="*/ 6306 h 10214"/>
                <a:gd name="connsiteX24" fmla="*/ 1874 w 12203"/>
                <a:gd name="connsiteY24" fmla="*/ 6081 h 10214"/>
                <a:gd name="connsiteX25" fmla="*/ 1900 w 12203"/>
                <a:gd name="connsiteY25" fmla="*/ 6081 h 10214"/>
                <a:gd name="connsiteX26" fmla="*/ 1900 w 12203"/>
                <a:gd name="connsiteY26" fmla="*/ 5873 h 10214"/>
                <a:gd name="connsiteX27" fmla="*/ 1937 w 12203"/>
                <a:gd name="connsiteY27" fmla="*/ 5873 h 10214"/>
                <a:gd name="connsiteX28" fmla="*/ 1937 w 12203"/>
                <a:gd name="connsiteY28" fmla="*/ 5829 h 10214"/>
                <a:gd name="connsiteX29" fmla="*/ 2028 w 12203"/>
                <a:gd name="connsiteY29" fmla="*/ 5829 h 10214"/>
                <a:gd name="connsiteX30" fmla="*/ 2028 w 12203"/>
                <a:gd name="connsiteY30" fmla="*/ 5751 h 10214"/>
                <a:gd name="connsiteX31" fmla="*/ 2271 w 12203"/>
                <a:gd name="connsiteY31" fmla="*/ 5751 h 10214"/>
                <a:gd name="connsiteX32" fmla="*/ 2271 w 12203"/>
                <a:gd name="connsiteY32" fmla="*/ 5604 h 10214"/>
                <a:gd name="connsiteX33" fmla="*/ 2294 w 12203"/>
                <a:gd name="connsiteY33" fmla="*/ 5604 h 10214"/>
                <a:gd name="connsiteX34" fmla="*/ 2294 w 12203"/>
                <a:gd name="connsiteY34" fmla="*/ 5465 h 10214"/>
                <a:gd name="connsiteX35" fmla="*/ 2320 w 12203"/>
                <a:gd name="connsiteY35" fmla="*/ 5465 h 10214"/>
                <a:gd name="connsiteX36" fmla="*/ 2320 w 12203"/>
                <a:gd name="connsiteY36" fmla="*/ 5257 h 10214"/>
                <a:gd name="connsiteX37" fmla="*/ 2338 w 12203"/>
                <a:gd name="connsiteY37" fmla="*/ 5257 h 10214"/>
                <a:gd name="connsiteX38" fmla="*/ 2338 w 12203"/>
                <a:gd name="connsiteY38" fmla="*/ 5093 h 10214"/>
                <a:gd name="connsiteX39" fmla="*/ 2362 w 12203"/>
                <a:gd name="connsiteY39" fmla="*/ 5093 h 10214"/>
                <a:gd name="connsiteX40" fmla="*/ 2362 w 12203"/>
                <a:gd name="connsiteY40" fmla="*/ 4885 h 10214"/>
                <a:gd name="connsiteX41" fmla="*/ 2393 w 12203"/>
                <a:gd name="connsiteY41" fmla="*/ 4885 h 10214"/>
                <a:gd name="connsiteX42" fmla="*/ 2393 w 12203"/>
                <a:gd name="connsiteY42" fmla="*/ 4824 h 10214"/>
                <a:gd name="connsiteX43" fmla="*/ 2690 w 12203"/>
                <a:gd name="connsiteY43" fmla="*/ 4824 h 10214"/>
                <a:gd name="connsiteX44" fmla="*/ 2690 w 12203"/>
                <a:gd name="connsiteY44" fmla="*/ 4720 h 10214"/>
                <a:gd name="connsiteX45" fmla="*/ 2750 w 12203"/>
                <a:gd name="connsiteY45" fmla="*/ 4720 h 10214"/>
                <a:gd name="connsiteX46" fmla="*/ 2750 w 12203"/>
                <a:gd name="connsiteY46" fmla="*/ 4616 h 10214"/>
                <a:gd name="connsiteX47" fmla="*/ 2782 w 12203"/>
                <a:gd name="connsiteY47" fmla="*/ 4616 h 10214"/>
                <a:gd name="connsiteX48" fmla="*/ 2782 w 12203"/>
                <a:gd name="connsiteY48" fmla="*/ 4521 h 10214"/>
                <a:gd name="connsiteX49" fmla="*/ 2808 w 12203"/>
                <a:gd name="connsiteY49" fmla="*/ 4521 h 10214"/>
                <a:gd name="connsiteX50" fmla="*/ 2808 w 12203"/>
                <a:gd name="connsiteY50" fmla="*/ 4391 h 10214"/>
                <a:gd name="connsiteX51" fmla="*/ 2881 w 12203"/>
                <a:gd name="connsiteY51" fmla="*/ 4391 h 10214"/>
                <a:gd name="connsiteX52" fmla="*/ 2881 w 12203"/>
                <a:gd name="connsiteY52" fmla="*/ 4252 h 10214"/>
                <a:gd name="connsiteX53" fmla="*/ 3152 w 12203"/>
                <a:gd name="connsiteY53" fmla="*/ 4252 h 10214"/>
                <a:gd name="connsiteX54" fmla="*/ 3152 w 12203"/>
                <a:gd name="connsiteY54" fmla="*/ 4165 h 10214"/>
                <a:gd name="connsiteX55" fmla="*/ 3233 w 12203"/>
                <a:gd name="connsiteY55" fmla="*/ 4165 h 10214"/>
                <a:gd name="connsiteX56" fmla="*/ 3233 w 12203"/>
                <a:gd name="connsiteY56" fmla="*/ 4105 h 10214"/>
                <a:gd name="connsiteX57" fmla="*/ 3256 w 12203"/>
                <a:gd name="connsiteY57" fmla="*/ 4105 h 10214"/>
                <a:gd name="connsiteX58" fmla="*/ 3256 w 12203"/>
                <a:gd name="connsiteY58" fmla="*/ 3923 h 10214"/>
                <a:gd name="connsiteX59" fmla="*/ 3332 w 12203"/>
                <a:gd name="connsiteY59" fmla="*/ 3923 h 10214"/>
                <a:gd name="connsiteX60" fmla="*/ 3332 w 12203"/>
                <a:gd name="connsiteY60" fmla="*/ 3836 h 10214"/>
                <a:gd name="connsiteX61" fmla="*/ 3621 w 12203"/>
                <a:gd name="connsiteY61" fmla="*/ 3836 h 10214"/>
                <a:gd name="connsiteX62" fmla="*/ 3621 w 12203"/>
                <a:gd name="connsiteY62" fmla="*/ 3776 h 10214"/>
                <a:gd name="connsiteX63" fmla="*/ 3644 w 12203"/>
                <a:gd name="connsiteY63" fmla="*/ 3776 h 10214"/>
                <a:gd name="connsiteX64" fmla="*/ 3644 w 12203"/>
                <a:gd name="connsiteY64" fmla="*/ 3698 h 10214"/>
                <a:gd name="connsiteX65" fmla="*/ 3689 w 12203"/>
                <a:gd name="connsiteY65" fmla="*/ 3698 h 10214"/>
                <a:gd name="connsiteX66" fmla="*/ 3689 w 12203"/>
                <a:gd name="connsiteY66" fmla="*/ 3238 h 10214"/>
                <a:gd name="connsiteX67" fmla="*/ 3720 w 12203"/>
                <a:gd name="connsiteY67" fmla="*/ 3238 h 10214"/>
                <a:gd name="connsiteX68" fmla="*/ 3720 w 12203"/>
                <a:gd name="connsiteY68" fmla="*/ 3100 h 10214"/>
                <a:gd name="connsiteX69" fmla="*/ 3757 w 12203"/>
                <a:gd name="connsiteY69" fmla="*/ 3100 h 10214"/>
                <a:gd name="connsiteX70" fmla="*/ 3757 w 12203"/>
                <a:gd name="connsiteY70" fmla="*/ 2952 h 10214"/>
                <a:gd name="connsiteX71" fmla="*/ 4077 w 12203"/>
                <a:gd name="connsiteY71" fmla="*/ 2952 h 10214"/>
                <a:gd name="connsiteX72" fmla="*/ 4077 w 12203"/>
                <a:gd name="connsiteY72" fmla="*/ 2892 h 10214"/>
                <a:gd name="connsiteX73" fmla="*/ 4121 w 12203"/>
                <a:gd name="connsiteY73" fmla="*/ 2892 h 10214"/>
                <a:gd name="connsiteX74" fmla="*/ 4121 w 12203"/>
                <a:gd name="connsiteY74" fmla="*/ 2788 h 10214"/>
                <a:gd name="connsiteX75" fmla="*/ 4150 w 12203"/>
                <a:gd name="connsiteY75" fmla="*/ 2788 h 10214"/>
                <a:gd name="connsiteX76" fmla="*/ 4150 w 12203"/>
                <a:gd name="connsiteY76" fmla="*/ 2666 h 10214"/>
                <a:gd name="connsiteX77" fmla="*/ 4181 w 12203"/>
                <a:gd name="connsiteY77" fmla="*/ 2666 h 10214"/>
                <a:gd name="connsiteX78" fmla="*/ 4181 w 12203"/>
                <a:gd name="connsiteY78" fmla="*/ 2580 h 10214"/>
                <a:gd name="connsiteX79" fmla="*/ 4213 w 12203"/>
                <a:gd name="connsiteY79" fmla="*/ 2580 h 10214"/>
                <a:gd name="connsiteX80" fmla="*/ 4213 w 12203"/>
                <a:gd name="connsiteY80" fmla="*/ 2502 h 10214"/>
                <a:gd name="connsiteX81" fmla="*/ 4330 w 12203"/>
                <a:gd name="connsiteY81" fmla="*/ 2502 h 10214"/>
                <a:gd name="connsiteX82" fmla="*/ 4330 w 12203"/>
                <a:gd name="connsiteY82" fmla="*/ 2441 h 10214"/>
                <a:gd name="connsiteX83" fmla="*/ 4559 w 12203"/>
                <a:gd name="connsiteY83" fmla="*/ 2441 h 10214"/>
                <a:gd name="connsiteX84" fmla="*/ 4559 w 12203"/>
                <a:gd name="connsiteY84" fmla="*/ 2337 h 10214"/>
                <a:gd name="connsiteX85" fmla="*/ 4619 w 12203"/>
                <a:gd name="connsiteY85" fmla="*/ 2337 h 10214"/>
                <a:gd name="connsiteX86" fmla="*/ 4619 w 12203"/>
                <a:gd name="connsiteY86" fmla="*/ 2190 h 10214"/>
                <a:gd name="connsiteX87" fmla="*/ 4651 w 12203"/>
                <a:gd name="connsiteY87" fmla="*/ 2190 h 10214"/>
                <a:gd name="connsiteX88" fmla="*/ 4651 w 12203"/>
                <a:gd name="connsiteY88" fmla="*/ 2054 h 10214"/>
                <a:gd name="connsiteX89" fmla="*/ 5033 w 12203"/>
                <a:gd name="connsiteY89" fmla="*/ 2076 h 10214"/>
                <a:gd name="connsiteX90" fmla="*/ 5037 w 12203"/>
                <a:gd name="connsiteY90" fmla="*/ 1888 h 10214"/>
                <a:gd name="connsiteX91" fmla="*/ 5274 w 12203"/>
                <a:gd name="connsiteY91" fmla="*/ 1877 h 10214"/>
                <a:gd name="connsiteX92" fmla="*/ 5282 w 12203"/>
                <a:gd name="connsiteY92" fmla="*/ 1750 h 10214"/>
                <a:gd name="connsiteX93" fmla="*/ 5554 w 12203"/>
                <a:gd name="connsiteY93" fmla="*/ 1750 h 10214"/>
                <a:gd name="connsiteX94" fmla="*/ 5567 w 12203"/>
                <a:gd name="connsiteY94" fmla="*/ 1635 h 10214"/>
                <a:gd name="connsiteX95" fmla="*/ 5627 w 12203"/>
                <a:gd name="connsiteY95" fmla="*/ 1590 h 10214"/>
                <a:gd name="connsiteX96" fmla="*/ 5610 w 12203"/>
                <a:gd name="connsiteY96" fmla="*/ 1506 h 10214"/>
                <a:gd name="connsiteX97" fmla="*/ 6054 w 12203"/>
                <a:gd name="connsiteY97" fmla="*/ 1529 h 10214"/>
                <a:gd name="connsiteX98" fmla="*/ 6057 w 12203"/>
                <a:gd name="connsiteY98" fmla="*/ 1349 h 10214"/>
                <a:gd name="connsiteX99" fmla="*/ 6443 w 12203"/>
                <a:gd name="connsiteY99" fmla="*/ 1353 h 10214"/>
                <a:gd name="connsiteX100" fmla="*/ 6452 w 12203"/>
                <a:gd name="connsiteY100" fmla="*/ 1202 h 10214"/>
                <a:gd name="connsiteX101" fmla="*/ 6452 w 12203"/>
                <a:gd name="connsiteY101" fmla="*/ 1167 h 10214"/>
                <a:gd name="connsiteX102" fmla="*/ 7439 w 12203"/>
                <a:gd name="connsiteY102" fmla="*/ 1178 h 10214"/>
                <a:gd name="connsiteX103" fmla="*/ 7447 w 12203"/>
                <a:gd name="connsiteY103" fmla="*/ 1108 h 10214"/>
                <a:gd name="connsiteX104" fmla="*/ 7534 w 12203"/>
                <a:gd name="connsiteY104" fmla="*/ 1086 h 10214"/>
                <a:gd name="connsiteX105" fmla="*/ 7534 w 12203"/>
                <a:gd name="connsiteY105" fmla="*/ 966 h 10214"/>
                <a:gd name="connsiteX106" fmla="*/ 7902 w 12203"/>
                <a:gd name="connsiteY106" fmla="*/ 977 h 10214"/>
                <a:gd name="connsiteX107" fmla="*/ 7911 w 12203"/>
                <a:gd name="connsiteY107" fmla="*/ 836 h 10214"/>
                <a:gd name="connsiteX108" fmla="*/ 8008 w 12203"/>
                <a:gd name="connsiteY108" fmla="*/ 785 h 10214"/>
                <a:gd name="connsiteX109" fmla="*/ 8019 w 12203"/>
                <a:gd name="connsiteY109" fmla="*/ 707 h 10214"/>
                <a:gd name="connsiteX110" fmla="*/ 8387 w 12203"/>
                <a:gd name="connsiteY110" fmla="*/ 754 h 10214"/>
                <a:gd name="connsiteX111" fmla="*/ 8445 w 12203"/>
                <a:gd name="connsiteY111" fmla="*/ 697 h 10214"/>
                <a:gd name="connsiteX112" fmla="*/ 8509 w 12203"/>
                <a:gd name="connsiteY112" fmla="*/ 599 h 10214"/>
                <a:gd name="connsiteX113" fmla="*/ 8805 w 12203"/>
                <a:gd name="connsiteY113" fmla="*/ 621 h 10214"/>
                <a:gd name="connsiteX114" fmla="*/ 8838 w 12203"/>
                <a:gd name="connsiteY114" fmla="*/ 484 h 10214"/>
                <a:gd name="connsiteX115" fmla="*/ 9348 w 12203"/>
                <a:gd name="connsiteY115" fmla="*/ 506 h 10214"/>
                <a:gd name="connsiteX116" fmla="*/ 9341 w 12203"/>
                <a:gd name="connsiteY116" fmla="*/ 357 h 10214"/>
                <a:gd name="connsiteX117" fmla="*/ 9616 w 12203"/>
                <a:gd name="connsiteY117" fmla="*/ 432 h 10214"/>
                <a:gd name="connsiteX118" fmla="*/ 9605 w 12203"/>
                <a:gd name="connsiteY118" fmla="*/ 304 h 10214"/>
                <a:gd name="connsiteX119" fmla="*/ 10306 w 12203"/>
                <a:gd name="connsiteY119" fmla="*/ 390 h 10214"/>
                <a:gd name="connsiteX120" fmla="*/ 10311 w 12203"/>
                <a:gd name="connsiteY120" fmla="*/ 244 h 10214"/>
                <a:gd name="connsiteX121" fmla="*/ 11423 w 12203"/>
                <a:gd name="connsiteY121" fmla="*/ 277 h 10214"/>
                <a:gd name="connsiteX122" fmla="*/ 11428 w 12203"/>
                <a:gd name="connsiteY122" fmla="*/ 188 h 10214"/>
                <a:gd name="connsiteX123" fmla="*/ 12203 w 12203"/>
                <a:gd name="connsiteY123" fmla="*/ 187 h 10214"/>
                <a:gd name="connsiteX124" fmla="*/ 12197 w 12203"/>
                <a:gd name="connsiteY124" fmla="*/ 0 h 10214"/>
                <a:gd name="connsiteX0" fmla="*/ 0 w 12203"/>
                <a:gd name="connsiteY0" fmla="*/ 10214 h 10214"/>
                <a:gd name="connsiteX1" fmla="*/ 451 w 12203"/>
                <a:gd name="connsiteY1" fmla="*/ 10214 h 10214"/>
                <a:gd name="connsiteX2" fmla="*/ 451 w 12203"/>
                <a:gd name="connsiteY2" fmla="*/ 10093 h 10214"/>
                <a:gd name="connsiteX3" fmla="*/ 912 w 12203"/>
                <a:gd name="connsiteY3" fmla="*/ 10093 h 10214"/>
                <a:gd name="connsiteX4" fmla="*/ 912 w 12203"/>
                <a:gd name="connsiteY4" fmla="*/ 9616 h 10214"/>
                <a:gd name="connsiteX5" fmla="*/ 925 w 12203"/>
                <a:gd name="connsiteY5" fmla="*/ 9616 h 10214"/>
                <a:gd name="connsiteX6" fmla="*/ 925 w 12203"/>
                <a:gd name="connsiteY6" fmla="*/ 8715 h 10214"/>
                <a:gd name="connsiteX7" fmla="*/ 949 w 12203"/>
                <a:gd name="connsiteY7" fmla="*/ 8715 h 10214"/>
                <a:gd name="connsiteX8" fmla="*/ 949 w 12203"/>
                <a:gd name="connsiteY8" fmla="*/ 8386 h 10214"/>
                <a:gd name="connsiteX9" fmla="*/ 998 w 12203"/>
                <a:gd name="connsiteY9" fmla="*/ 8386 h 10214"/>
                <a:gd name="connsiteX10" fmla="*/ 998 w 12203"/>
                <a:gd name="connsiteY10" fmla="*/ 8221 h 10214"/>
                <a:gd name="connsiteX11" fmla="*/ 1228 w 12203"/>
                <a:gd name="connsiteY11" fmla="*/ 8221 h 10214"/>
                <a:gd name="connsiteX12" fmla="*/ 1228 w 12203"/>
                <a:gd name="connsiteY12" fmla="*/ 8134 h 10214"/>
                <a:gd name="connsiteX13" fmla="*/ 1356 w 12203"/>
                <a:gd name="connsiteY13" fmla="*/ 8134 h 10214"/>
                <a:gd name="connsiteX14" fmla="*/ 1356 w 12203"/>
                <a:gd name="connsiteY14" fmla="*/ 7684 h 10214"/>
                <a:gd name="connsiteX15" fmla="*/ 1405 w 12203"/>
                <a:gd name="connsiteY15" fmla="*/ 7684 h 10214"/>
                <a:gd name="connsiteX16" fmla="*/ 1405 w 12203"/>
                <a:gd name="connsiteY16" fmla="*/ 7008 h 10214"/>
                <a:gd name="connsiteX17" fmla="*/ 1431 w 12203"/>
                <a:gd name="connsiteY17" fmla="*/ 7008 h 10214"/>
                <a:gd name="connsiteX18" fmla="*/ 1431 w 12203"/>
                <a:gd name="connsiteY18" fmla="*/ 6904 h 10214"/>
                <a:gd name="connsiteX19" fmla="*/ 1788 w 12203"/>
                <a:gd name="connsiteY19" fmla="*/ 6904 h 10214"/>
                <a:gd name="connsiteX20" fmla="*/ 1788 w 12203"/>
                <a:gd name="connsiteY20" fmla="*/ 6618 h 10214"/>
                <a:gd name="connsiteX21" fmla="*/ 1838 w 12203"/>
                <a:gd name="connsiteY21" fmla="*/ 6618 h 10214"/>
                <a:gd name="connsiteX22" fmla="*/ 1838 w 12203"/>
                <a:gd name="connsiteY22" fmla="*/ 6306 h 10214"/>
                <a:gd name="connsiteX23" fmla="*/ 1874 w 12203"/>
                <a:gd name="connsiteY23" fmla="*/ 6306 h 10214"/>
                <a:gd name="connsiteX24" fmla="*/ 1874 w 12203"/>
                <a:gd name="connsiteY24" fmla="*/ 6081 h 10214"/>
                <a:gd name="connsiteX25" fmla="*/ 1900 w 12203"/>
                <a:gd name="connsiteY25" fmla="*/ 6081 h 10214"/>
                <a:gd name="connsiteX26" fmla="*/ 1900 w 12203"/>
                <a:gd name="connsiteY26" fmla="*/ 5873 h 10214"/>
                <a:gd name="connsiteX27" fmla="*/ 1937 w 12203"/>
                <a:gd name="connsiteY27" fmla="*/ 5873 h 10214"/>
                <a:gd name="connsiteX28" fmla="*/ 1937 w 12203"/>
                <a:gd name="connsiteY28" fmla="*/ 5829 h 10214"/>
                <a:gd name="connsiteX29" fmla="*/ 2028 w 12203"/>
                <a:gd name="connsiteY29" fmla="*/ 5829 h 10214"/>
                <a:gd name="connsiteX30" fmla="*/ 2028 w 12203"/>
                <a:gd name="connsiteY30" fmla="*/ 5751 h 10214"/>
                <a:gd name="connsiteX31" fmla="*/ 2271 w 12203"/>
                <a:gd name="connsiteY31" fmla="*/ 5751 h 10214"/>
                <a:gd name="connsiteX32" fmla="*/ 2271 w 12203"/>
                <a:gd name="connsiteY32" fmla="*/ 5604 h 10214"/>
                <a:gd name="connsiteX33" fmla="*/ 2294 w 12203"/>
                <a:gd name="connsiteY33" fmla="*/ 5604 h 10214"/>
                <a:gd name="connsiteX34" fmla="*/ 2294 w 12203"/>
                <a:gd name="connsiteY34" fmla="*/ 5465 h 10214"/>
                <a:gd name="connsiteX35" fmla="*/ 2320 w 12203"/>
                <a:gd name="connsiteY35" fmla="*/ 5465 h 10214"/>
                <a:gd name="connsiteX36" fmla="*/ 2320 w 12203"/>
                <a:gd name="connsiteY36" fmla="*/ 5257 h 10214"/>
                <a:gd name="connsiteX37" fmla="*/ 2338 w 12203"/>
                <a:gd name="connsiteY37" fmla="*/ 5257 h 10214"/>
                <a:gd name="connsiteX38" fmla="*/ 2338 w 12203"/>
                <a:gd name="connsiteY38" fmla="*/ 5093 h 10214"/>
                <a:gd name="connsiteX39" fmla="*/ 2362 w 12203"/>
                <a:gd name="connsiteY39" fmla="*/ 5093 h 10214"/>
                <a:gd name="connsiteX40" fmla="*/ 2362 w 12203"/>
                <a:gd name="connsiteY40" fmla="*/ 4885 h 10214"/>
                <a:gd name="connsiteX41" fmla="*/ 2393 w 12203"/>
                <a:gd name="connsiteY41" fmla="*/ 4885 h 10214"/>
                <a:gd name="connsiteX42" fmla="*/ 2393 w 12203"/>
                <a:gd name="connsiteY42" fmla="*/ 4824 h 10214"/>
                <a:gd name="connsiteX43" fmla="*/ 2690 w 12203"/>
                <a:gd name="connsiteY43" fmla="*/ 4824 h 10214"/>
                <a:gd name="connsiteX44" fmla="*/ 2690 w 12203"/>
                <a:gd name="connsiteY44" fmla="*/ 4720 h 10214"/>
                <a:gd name="connsiteX45" fmla="*/ 2750 w 12203"/>
                <a:gd name="connsiteY45" fmla="*/ 4720 h 10214"/>
                <a:gd name="connsiteX46" fmla="*/ 2750 w 12203"/>
                <a:gd name="connsiteY46" fmla="*/ 4616 h 10214"/>
                <a:gd name="connsiteX47" fmla="*/ 2782 w 12203"/>
                <a:gd name="connsiteY47" fmla="*/ 4616 h 10214"/>
                <a:gd name="connsiteX48" fmla="*/ 2782 w 12203"/>
                <a:gd name="connsiteY48" fmla="*/ 4521 h 10214"/>
                <a:gd name="connsiteX49" fmla="*/ 2808 w 12203"/>
                <a:gd name="connsiteY49" fmla="*/ 4521 h 10214"/>
                <a:gd name="connsiteX50" fmla="*/ 2808 w 12203"/>
                <a:gd name="connsiteY50" fmla="*/ 4391 h 10214"/>
                <a:gd name="connsiteX51" fmla="*/ 2881 w 12203"/>
                <a:gd name="connsiteY51" fmla="*/ 4391 h 10214"/>
                <a:gd name="connsiteX52" fmla="*/ 2881 w 12203"/>
                <a:gd name="connsiteY52" fmla="*/ 4252 h 10214"/>
                <a:gd name="connsiteX53" fmla="*/ 3152 w 12203"/>
                <a:gd name="connsiteY53" fmla="*/ 4252 h 10214"/>
                <a:gd name="connsiteX54" fmla="*/ 3152 w 12203"/>
                <a:gd name="connsiteY54" fmla="*/ 4165 h 10214"/>
                <a:gd name="connsiteX55" fmla="*/ 3233 w 12203"/>
                <a:gd name="connsiteY55" fmla="*/ 4165 h 10214"/>
                <a:gd name="connsiteX56" fmla="*/ 3233 w 12203"/>
                <a:gd name="connsiteY56" fmla="*/ 4105 h 10214"/>
                <a:gd name="connsiteX57" fmla="*/ 3256 w 12203"/>
                <a:gd name="connsiteY57" fmla="*/ 4105 h 10214"/>
                <a:gd name="connsiteX58" fmla="*/ 3256 w 12203"/>
                <a:gd name="connsiteY58" fmla="*/ 3923 h 10214"/>
                <a:gd name="connsiteX59" fmla="*/ 3332 w 12203"/>
                <a:gd name="connsiteY59" fmla="*/ 3923 h 10214"/>
                <a:gd name="connsiteX60" fmla="*/ 3332 w 12203"/>
                <a:gd name="connsiteY60" fmla="*/ 3836 h 10214"/>
                <a:gd name="connsiteX61" fmla="*/ 3621 w 12203"/>
                <a:gd name="connsiteY61" fmla="*/ 3836 h 10214"/>
                <a:gd name="connsiteX62" fmla="*/ 3621 w 12203"/>
                <a:gd name="connsiteY62" fmla="*/ 3776 h 10214"/>
                <a:gd name="connsiteX63" fmla="*/ 3644 w 12203"/>
                <a:gd name="connsiteY63" fmla="*/ 3776 h 10214"/>
                <a:gd name="connsiteX64" fmla="*/ 3644 w 12203"/>
                <a:gd name="connsiteY64" fmla="*/ 3698 h 10214"/>
                <a:gd name="connsiteX65" fmla="*/ 3689 w 12203"/>
                <a:gd name="connsiteY65" fmla="*/ 3698 h 10214"/>
                <a:gd name="connsiteX66" fmla="*/ 3689 w 12203"/>
                <a:gd name="connsiteY66" fmla="*/ 3238 h 10214"/>
                <a:gd name="connsiteX67" fmla="*/ 3720 w 12203"/>
                <a:gd name="connsiteY67" fmla="*/ 3238 h 10214"/>
                <a:gd name="connsiteX68" fmla="*/ 3720 w 12203"/>
                <a:gd name="connsiteY68" fmla="*/ 3100 h 10214"/>
                <a:gd name="connsiteX69" fmla="*/ 3757 w 12203"/>
                <a:gd name="connsiteY69" fmla="*/ 3100 h 10214"/>
                <a:gd name="connsiteX70" fmla="*/ 3757 w 12203"/>
                <a:gd name="connsiteY70" fmla="*/ 2952 h 10214"/>
                <a:gd name="connsiteX71" fmla="*/ 4077 w 12203"/>
                <a:gd name="connsiteY71" fmla="*/ 2952 h 10214"/>
                <a:gd name="connsiteX72" fmla="*/ 4077 w 12203"/>
                <a:gd name="connsiteY72" fmla="*/ 2892 h 10214"/>
                <a:gd name="connsiteX73" fmla="*/ 4121 w 12203"/>
                <a:gd name="connsiteY73" fmla="*/ 2892 h 10214"/>
                <a:gd name="connsiteX74" fmla="*/ 4121 w 12203"/>
                <a:gd name="connsiteY74" fmla="*/ 2788 h 10214"/>
                <a:gd name="connsiteX75" fmla="*/ 4150 w 12203"/>
                <a:gd name="connsiteY75" fmla="*/ 2788 h 10214"/>
                <a:gd name="connsiteX76" fmla="*/ 4150 w 12203"/>
                <a:gd name="connsiteY76" fmla="*/ 2666 h 10214"/>
                <a:gd name="connsiteX77" fmla="*/ 4181 w 12203"/>
                <a:gd name="connsiteY77" fmla="*/ 2666 h 10214"/>
                <a:gd name="connsiteX78" fmla="*/ 4181 w 12203"/>
                <a:gd name="connsiteY78" fmla="*/ 2580 h 10214"/>
                <a:gd name="connsiteX79" fmla="*/ 4213 w 12203"/>
                <a:gd name="connsiteY79" fmla="*/ 2580 h 10214"/>
                <a:gd name="connsiteX80" fmla="*/ 4213 w 12203"/>
                <a:gd name="connsiteY80" fmla="*/ 2502 h 10214"/>
                <a:gd name="connsiteX81" fmla="*/ 4330 w 12203"/>
                <a:gd name="connsiteY81" fmla="*/ 2502 h 10214"/>
                <a:gd name="connsiteX82" fmla="*/ 4330 w 12203"/>
                <a:gd name="connsiteY82" fmla="*/ 2441 h 10214"/>
                <a:gd name="connsiteX83" fmla="*/ 4559 w 12203"/>
                <a:gd name="connsiteY83" fmla="*/ 2441 h 10214"/>
                <a:gd name="connsiteX84" fmla="*/ 4559 w 12203"/>
                <a:gd name="connsiteY84" fmla="*/ 2337 h 10214"/>
                <a:gd name="connsiteX85" fmla="*/ 4619 w 12203"/>
                <a:gd name="connsiteY85" fmla="*/ 2337 h 10214"/>
                <a:gd name="connsiteX86" fmla="*/ 4619 w 12203"/>
                <a:gd name="connsiteY86" fmla="*/ 2190 h 10214"/>
                <a:gd name="connsiteX87" fmla="*/ 4651 w 12203"/>
                <a:gd name="connsiteY87" fmla="*/ 2190 h 10214"/>
                <a:gd name="connsiteX88" fmla="*/ 4651 w 12203"/>
                <a:gd name="connsiteY88" fmla="*/ 2054 h 10214"/>
                <a:gd name="connsiteX89" fmla="*/ 5033 w 12203"/>
                <a:gd name="connsiteY89" fmla="*/ 2076 h 10214"/>
                <a:gd name="connsiteX90" fmla="*/ 5037 w 12203"/>
                <a:gd name="connsiteY90" fmla="*/ 1888 h 10214"/>
                <a:gd name="connsiteX91" fmla="*/ 5274 w 12203"/>
                <a:gd name="connsiteY91" fmla="*/ 1877 h 10214"/>
                <a:gd name="connsiteX92" fmla="*/ 5282 w 12203"/>
                <a:gd name="connsiteY92" fmla="*/ 1750 h 10214"/>
                <a:gd name="connsiteX93" fmla="*/ 5554 w 12203"/>
                <a:gd name="connsiteY93" fmla="*/ 1750 h 10214"/>
                <a:gd name="connsiteX94" fmla="*/ 5567 w 12203"/>
                <a:gd name="connsiteY94" fmla="*/ 1635 h 10214"/>
                <a:gd name="connsiteX95" fmla="*/ 5627 w 12203"/>
                <a:gd name="connsiteY95" fmla="*/ 1590 h 10214"/>
                <a:gd name="connsiteX96" fmla="*/ 5610 w 12203"/>
                <a:gd name="connsiteY96" fmla="*/ 1506 h 10214"/>
                <a:gd name="connsiteX97" fmla="*/ 6054 w 12203"/>
                <a:gd name="connsiteY97" fmla="*/ 1529 h 10214"/>
                <a:gd name="connsiteX98" fmla="*/ 6057 w 12203"/>
                <a:gd name="connsiteY98" fmla="*/ 1349 h 10214"/>
                <a:gd name="connsiteX99" fmla="*/ 6443 w 12203"/>
                <a:gd name="connsiteY99" fmla="*/ 1353 h 10214"/>
                <a:gd name="connsiteX100" fmla="*/ 6452 w 12203"/>
                <a:gd name="connsiteY100" fmla="*/ 1202 h 10214"/>
                <a:gd name="connsiteX101" fmla="*/ 6452 w 12203"/>
                <a:gd name="connsiteY101" fmla="*/ 1167 h 10214"/>
                <a:gd name="connsiteX102" fmla="*/ 7439 w 12203"/>
                <a:gd name="connsiteY102" fmla="*/ 1178 h 10214"/>
                <a:gd name="connsiteX103" fmla="*/ 7447 w 12203"/>
                <a:gd name="connsiteY103" fmla="*/ 1108 h 10214"/>
                <a:gd name="connsiteX104" fmla="*/ 7534 w 12203"/>
                <a:gd name="connsiteY104" fmla="*/ 1086 h 10214"/>
                <a:gd name="connsiteX105" fmla="*/ 7534 w 12203"/>
                <a:gd name="connsiteY105" fmla="*/ 966 h 10214"/>
                <a:gd name="connsiteX106" fmla="*/ 7902 w 12203"/>
                <a:gd name="connsiteY106" fmla="*/ 977 h 10214"/>
                <a:gd name="connsiteX107" fmla="*/ 7911 w 12203"/>
                <a:gd name="connsiteY107" fmla="*/ 836 h 10214"/>
                <a:gd name="connsiteX108" fmla="*/ 8008 w 12203"/>
                <a:gd name="connsiteY108" fmla="*/ 785 h 10214"/>
                <a:gd name="connsiteX109" fmla="*/ 8019 w 12203"/>
                <a:gd name="connsiteY109" fmla="*/ 707 h 10214"/>
                <a:gd name="connsiteX110" fmla="*/ 8387 w 12203"/>
                <a:gd name="connsiteY110" fmla="*/ 754 h 10214"/>
                <a:gd name="connsiteX111" fmla="*/ 8445 w 12203"/>
                <a:gd name="connsiteY111" fmla="*/ 697 h 10214"/>
                <a:gd name="connsiteX112" fmla="*/ 8509 w 12203"/>
                <a:gd name="connsiteY112" fmla="*/ 599 h 10214"/>
                <a:gd name="connsiteX113" fmla="*/ 8805 w 12203"/>
                <a:gd name="connsiteY113" fmla="*/ 621 h 10214"/>
                <a:gd name="connsiteX114" fmla="*/ 8838 w 12203"/>
                <a:gd name="connsiteY114" fmla="*/ 484 h 10214"/>
                <a:gd name="connsiteX115" fmla="*/ 9348 w 12203"/>
                <a:gd name="connsiteY115" fmla="*/ 506 h 10214"/>
                <a:gd name="connsiteX116" fmla="*/ 9341 w 12203"/>
                <a:gd name="connsiteY116" fmla="*/ 357 h 10214"/>
                <a:gd name="connsiteX117" fmla="*/ 9616 w 12203"/>
                <a:gd name="connsiteY117" fmla="*/ 432 h 10214"/>
                <a:gd name="connsiteX118" fmla="*/ 9605 w 12203"/>
                <a:gd name="connsiteY118" fmla="*/ 304 h 10214"/>
                <a:gd name="connsiteX119" fmla="*/ 10306 w 12203"/>
                <a:gd name="connsiteY119" fmla="*/ 334 h 10214"/>
                <a:gd name="connsiteX120" fmla="*/ 10311 w 12203"/>
                <a:gd name="connsiteY120" fmla="*/ 244 h 10214"/>
                <a:gd name="connsiteX121" fmla="*/ 11423 w 12203"/>
                <a:gd name="connsiteY121" fmla="*/ 277 h 10214"/>
                <a:gd name="connsiteX122" fmla="*/ 11428 w 12203"/>
                <a:gd name="connsiteY122" fmla="*/ 188 h 10214"/>
                <a:gd name="connsiteX123" fmla="*/ 12203 w 12203"/>
                <a:gd name="connsiteY123" fmla="*/ 187 h 10214"/>
                <a:gd name="connsiteX124" fmla="*/ 12197 w 12203"/>
                <a:gd name="connsiteY124" fmla="*/ 0 h 10214"/>
                <a:gd name="connsiteX0" fmla="*/ 0 w 12203"/>
                <a:gd name="connsiteY0" fmla="*/ 10214 h 10214"/>
                <a:gd name="connsiteX1" fmla="*/ 451 w 12203"/>
                <a:gd name="connsiteY1" fmla="*/ 10214 h 10214"/>
                <a:gd name="connsiteX2" fmla="*/ 451 w 12203"/>
                <a:gd name="connsiteY2" fmla="*/ 10093 h 10214"/>
                <a:gd name="connsiteX3" fmla="*/ 912 w 12203"/>
                <a:gd name="connsiteY3" fmla="*/ 10093 h 10214"/>
                <a:gd name="connsiteX4" fmla="*/ 912 w 12203"/>
                <a:gd name="connsiteY4" fmla="*/ 9616 h 10214"/>
                <a:gd name="connsiteX5" fmla="*/ 925 w 12203"/>
                <a:gd name="connsiteY5" fmla="*/ 9616 h 10214"/>
                <a:gd name="connsiteX6" fmla="*/ 925 w 12203"/>
                <a:gd name="connsiteY6" fmla="*/ 8715 h 10214"/>
                <a:gd name="connsiteX7" fmla="*/ 949 w 12203"/>
                <a:gd name="connsiteY7" fmla="*/ 8715 h 10214"/>
                <a:gd name="connsiteX8" fmla="*/ 949 w 12203"/>
                <a:gd name="connsiteY8" fmla="*/ 8386 h 10214"/>
                <a:gd name="connsiteX9" fmla="*/ 998 w 12203"/>
                <a:gd name="connsiteY9" fmla="*/ 8386 h 10214"/>
                <a:gd name="connsiteX10" fmla="*/ 998 w 12203"/>
                <a:gd name="connsiteY10" fmla="*/ 8221 h 10214"/>
                <a:gd name="connsiteX11" fmla="*/ 1228 w 12203"/>
                <a:gd name="connsiteY11" fmla="*/ 8221 h 10214"/>
                <a:gd name="connsiteX12" fmla="*/ 1228 w 12203"/>
                <a:gd name="connsiteY12" fmla="*/ 8134 h 10214"/>
                <a:gd name="connsiteX13" fmla="*/ 1356 w 12203"/>
                <a:gd name="connsiteY13" fmla="*/ 8134 h 10214"/>
                <a:gd name="connsiteX14" fmla="*/ 1356 w 12203"/>
                <a:gd name="connsiteY14" fmla="*/ 7684 h 10214"/>
                <a:gd name="connsiteX15" fmla="*/ 1405 w 12203"/>
                <a:gd name="connsiteY15" fmla="*/ 7684 h 10214"/>
                <a:gd name="connsiteX16" fmla="*/ 1405 w 12203"/>
                <a:gd name="connsiteY16" fmla="*/ 7008 h 10214"/>
                <a:gd name="connsiteX17" fmla="*/ 1431 w 12203"/>
                <a:gd name="connsiteY17" fmla="*/ 7008 h 10214"/>
                <a:gd name="connsiteX18" fmla="*/ 1431 w 12203"/>
                <a:gd name="connsiteY18" fmla="*/ 6904 h 10214"/>
                <a:gd name="connsiteX19" fmla="*/ 1788 w 12203"/>
                <a:gd name="connsiteY19" fmla="*/ 6904 h 10214"/>
                <a:gd name="connsiteX20" fmla="*/ 1788 w 12203"/>
                <a:gd name="connsiteY20" fmla="*/ 6618 h 10214"/>
                <a:gd name="connsiteX21" fmla="*/ 1838 w 12203"/>
                <a:gd name="connsiteY21" fmla="*/ 6618 h 10214"/>
                <a:gd name="connsiteX22" fmla="*/ 1838 w 12203"/>
                <a:gd name="connsiteY22" fmla="*/ 6306 h 10214"/>
                <a:gd name="connsiteX23" fmla="*/ 1874 w 12203"/>
                <a:gd name="connsiteY23" fmla="*/ 6306 h 10214"/>
                <a:gd name="connsiteX24" fmla="*/ 1874 w 12203"/>
                <a:gd name="connsiteY24" fmla="*/ 6081 h 10214"/>
                <a:gd name="connsiteX25" fmla="*/ 1900 w 12203"/>
                <a:gd name="connsiteY25" fmla="*/ 6081 h 10214"/>
                <a:gd name="connsiteX26" fmla="*/ 1900 w 12203"/>
                <a:gd name="connsiteY26" fmla="*/ 5873 h 10214"/>
                <a:gd name="connsiteX27" fmla="*/ 1937 w 12203"/>
                <a:gd name="connsiteY27" fmla="*/ 5873 h 10214"/>
                <a:gd name="connsiteX28" fmla="*/ 1937 w 12203"/>
                <a:gd name="connsiteY28" fmla="*/ 5829 h 10214"/>
                <a:gd name="connsiteX29" fmla="*/ 2028 w 12203"/>
                <a:gd name="connsiteY29" fmla="*/ 5829 h 10214"/>
                <a:gd name="connsiteX30" fmla="*/ 2028 w 12203"/>
                <a:gd name="connsiteY30" fmla="*/ 5751 h 10214"/>
                <a:gd name="connsiteX31" fmla="*/ 2271 w 12203"/>
                <a:gd name="connsiteY31" fmla="*/ 5751 h 10214"/>
                <a:gd name="connsiteX32" fmla="*/ 2271 w 12203"/>
                <a:gd name="connsiteY32" fmla="*/ 5604 h 10214"/>
                <a:gd name="connsiteX33" fmla="*/ 2294 w 12203"/>
                <a:gd name="connsiteY33" fmla="*/ 5604 h 10214"/>
                <a:gd name="connsiteX34" fmla="*/ 2294 w 12203"/>
                <a:gd name="connsiteY34" fmla="*/ 5465 h 10214"/>
                <a:gd name="connsiteX35" fmla="*/ 2320 w 12203"/>
                <a:gd name="connsiteY35" fmla="*/ 5465 h 10214"/>
                <a:gd name="connsiteX36" fmla="*/ 2320 w 12203"/>
                <a:gd name="connsiteY36" fmla="*/ 5257 h 10214"/>
                <a:gd name="connsiteX37" fmla="*/ 2338 w 12203"/>
                <a:gd name="connsiteY37" fmla="*/ 5257 h 10214"/>
                <a:gd name="connsiteX38" fmla="*/ 2338 w 12203"/>
                <a:gd name="connsiteY38" fmla="*/ 5093 h 10214"/>
                <a:gd name="connsiteX39" fmla="*/ 2362 w 12203"/>
                <a:gd name="connsiteY39" fmla="*/ 5093 h 10214"/>
                <a:gd name="connsiteX40" fmla="*/ 2362 w 12203"/>
                <a:gd name="connsiteY40" fmla="*/ 4885 h 10214"/>
                <a:gd name="connsiteX41" fmla="*/ 2393 w 12203"/>
                <a:gd name="connsiteY41" fmla="*/ 4885 h 10214"/>
                <a:gd name="connsiteX42" fmla="*/ 2393 w 12203"/>
                <a:gd name="connsiteY42" fmla="*/ 4824 h 10214"/>
                <a:gd name="connsiteX43" fmla="*/ 2690 w 12203"/>
                <a:gd name="connsiteY43" fmla="*/ 4824 h 10214"/>
                <a:gd name="connsiteX44" fmla="*/ 2690 w 12203"/>
                <a:gd name="connsiteY44" fmla="*/ 4720 h 10214"/>
                <a:gd name="connsiteX45" fmla="*/ 2750 w 12203"/>
                <a:gd name="connsiteY45" fmla="*/ 4720 h 10214"/>
                <a:gd name="connsiteX46" fmla="*/ 2750 w 12203"/>
                <a:gd name="connsiteY46" fmla="*/ 4616 h 10214"/>
                <a:gd name="connsiteX47" fmla="*/ 2782 w 12203"/>
                <a:gd name="connsiteY47" fmla="*/ 4616 h 10214"/>
                <a:gd name="connsiteX48" fmla="*/ 2782 w 12203"/>
                <a:gd name="connsiteY48" fmla="*/ 4521 h 10214"/>
                <a:gd name="connsiteX49" fmla="*/ 2808 w 12203"/>
                <a:gd name="connsiteY49" fmla="*/ 4521 h 10214"/>
                <a:gd name="connsiteX50" fmla="*/ 2808 w 12203"/>
                <a:gd name="connsiteY50" fmla="*/ 4391 h 10214"/>
                <a:gd name="connsiteX51" fmla="*/ 2881 w 12203"/>
                <a:gd name="connsiteY51" fmla="*/ 4391 h 10214"/>
                <a:gd name="connsiteX52" fmla="*/ 2881 w 12203"/>
                <a:gd name="connsiteY52" fmla="*/ 4252 h 10214"/>
                <a:gd name="connsiteX53" fmla="*/ 3152 w 12203"/>
                <a:gd name="connsiteY53" fmla="*/ 4252 h 10214"/>
                <a:gd name="connsiteX54" fmla="*/ 3152 w 12203"/>
                <a:gd name="connsiteY54" fmla="*/ 4165 h 10214"/>
                <a:gd name="connsiteX55" fmla="*/ 3233 w 12203"/>
                <a:gd name="connsiteY55" fmla="*/ 4165 h 10214"/>
                <a:gd name="connsiteX56" fmla="*/ 3233 w 12203"/>
                <a:gd name="connsiteY56" fmla="*/ 4105 h 10214"/>
                <a:gd name="connsiteX57" fmla="*/ 3256 w 12203"/>
                <a:gd name="connsiteY57" fmla="*/ 4105 h 10214"/>
                <a:gd name="connsiteX58" fmla="*/ 3256 w 12203"/>
                <a:gd name="connsiteY58" fmla="*/ 3923 h 10214"/>
                <a:gd name="connsiteX59" fmla="*/ 3332 w 12203"/>
                <a:gd name="connsiteY59" fmla="*/ 3923 h 10214"/>
                <a:gd name="connsiteX60" fmla="*/ 3332 w 12203"/>
                <a:gd name="connsiteY60" fmla="*/ 3836 h 10214"/>
                <a:gd name="connsiteX61" fmla="*/ 3621 w 12203"/>
                <a:gd name="connsiteY61" fmla="*/ 3836 h 10214"/>
                <a:gd name="connsiteX62" fmla="*/ 3621 w 12203"/>
                <a:gd name="connsiteY62" fmla="*/ 3776 h 10214"/>
                <a:gd name="connsiteX63" fmla="*/ 3644 w 12203"/>
                <a:gd name="connsiteY63" fmla="*/ 3776 h 10214"/>
                <a:gd name="connsiteX64" fmla="*/ 3644 w 12203"/>
                <a:gd name="connsiteY64" fmla="*/ 3698 h 10214"/>
                <a:gd name="connsiteX65" fmla="*/ 3689 w 12203"/>
                <a:gd name="connsiteY65" fmla="*/ 3698 h 10214"/>
                <a:gd name="connsiteX66" fmla="*/ 3689 w 12203"/>
                <a:gd name="connsiteY66" fmla="*/ 3238 h 10214"/>
                <a:gd name="connsiteX67" fmla="*/ 3720 w 12203"/>
                <a:gd name="connsiteY67" fmla="*/ 3238 h 10214"/>
                <a:gd name="connsiteX68" fmla="*/ 3720 w 12203"/>
                <a:gd name="connsiteY68" fmla="*/ 3100 h 10214"/>
                <a:gd name="connsiteX69" fmla="*/ 3757 w 12203"/>
                <a:gd name="connsiteY69" fmla="*/ 3100 h 10214"/>
                <a:gd name="connsiteX70" fmla="*/ 3757 w 12203"/>
                <a:gd name="connsiteY70" fmla="*/ 2952 h 10214"/>
                <a:gd name="connsiteX71" fmla="*/ 4077 w 12203"/>
                <a:gd name="connsiteY71" fmla="*/ 2952 h 10214"/>
                <a:gd name="connsiteX72" fmla="*/ 4077 w 12203"/>
                <a:gd name="connsiteY72" fmla="*/ 2892 h 10214"/>
                <a:gd name="connsiteX73" fmla="*/ 4121 w 12203"/>
                <a:gd name="connsiteY73" fmla="*/ 2892 h 10214"/>
                <a:gd name="connsiteX74" fmla="*/ 4121 w 12203"/>
                <a:gd name="connsiteY74" fmla="*/ 2788 h 10214"/>
                <a:gd name="connsiteX75" fmla="*/ 4150 w 12203"/>
                <a:gd name="connsiteY75" fmla="*/ 2788 h 10214"/>
                <a:gd name="connsiteX76" fmla="*/ 4150 w 12203"/>
                <a:gd name="connsiteY76" fmla="*/ 2666 h 10214"/>
                <a:gd name="connsiteX77" fmla="*/ 4181 w 12203"/>
                <a:gd name="connsiteY77" fmla="*/ 2666 h 10214"/>
                <a:gd name="connsiteX78" fmla="*/ 4181 w 12203"/>
                <a:gd name="connsiteY78" fmla="*/ 2580 h 10214"/>
                <a:gd name="connsiteX79" fmla="*/ 4213 w 12203"/>
                <a:gd name="connsiteY79" fmla="*/ 2580 h 10214"/>
                <a:gd name="connsiteX80" fmla="*/ 4213 w 12203"/>
                <a:gd name="connsiteY80" fmla="*/ 2502 h 10214"/>
                <a:gd name="connsiteX81" fmla="*/ 4330 w 12203"/>
                <a:gd name="connsiteY81" fmla="*/ 2502 h 10214"/>
                <a:gd name="connsiteX82" fmla="*/ 4330 w 12203"/>
                <a:gd name="connsiteY82" fmla="*/ 2441 h 10214"/>
                <a:gd name="connsiteX83" fmla="*/ 4559 w 12203"/>
                <a:gd name="connsiteY83" fmla="*/ 2441 h 10214"/>
                <a:gd name="connsiteX84" fmla="*/ 4559 w 12203"/>
                <a:gd name="connsiteY84" fmla="*/ 2337 h 10214"/>
                <a:gd name="connsiteX85" fmla="*/ 4619 w 12203"/>
                <a:gd name="connsiteY85" fmla="*/ 2337 h 10214"/>
                <a:gd name="connsiteX86" fmla="*/ 4619 w 12203"/>
                <a:gd name="connsiteY86" fmla="*/ 2190 h 10214"/>
                <a:gd name="connsiteX87" fmla="*/ 4651 w 12203"/>
                <a:gd name="connsiteY87" fmla="*/ 2190 h 10214"/>
                <a:gd name="connsiteX88" fmla="*/ 4651 w 12203"/>
                <a:gd name="connsiteY88" fmla="*/ 2054 h 10214"/>
                <a:gd name="connsiteX89" fmla="*/ 5033 w 12203"/>
                <a:gd name="connsiteY89" fmla="*/ 2076 h 10214"/>
                <a:gd name="connsiteX90" fmla="*/ 5037 w 12203"/>
                <a:gd name="connsiteY90" fmla="*/ 1888 h 10214"/>
                <a:gd name="connsiteX91" fmla="*/ 5274 w 12203"/>
                <a:gd name="connsiteY91" fmla="*/ 1877 h 10214"/>
                <a:gd name="connsiteX92" fmla="*/ 5282 w 12203"/>
                <a:gd name="connsiteY92" fmla="*/ 1750 h 10214"/>
                <a:gd name="connsiteX93" fmla="*/ 5554 w 12203"/>
                <a:gd name="connsiteY93" fmla="*/ 1750 h 10214"/>
                <a:gd name="connsiteX94" fmla="*/ 5567 w 12203"/>
                <a:gd name="connsiteY94" fmla="*/ 1635 h 10214"/>
                <a:gd name="connsiteX95" fmla="*/ 5627 w 12203"/>
                <a:gd name="connsiteY95" fmla="*/ 1590 h 10214"/>
                <a:gd name="connsiteX96" fmla="*/ 5610 w 12203"/>
                <a:gd name="connsiteY96" fmla="*/ 1506 h 10214"/>
                <a:gd name="connsiteX97" fmla="*/ 6054 w 12203"/>
                <a:gd name="connsiteY97" fmla="*/ 1529 h 10214"/>
                <a:gd name="connsiteX98" fmla="*/ 6057 w 12203"/>
                <a:gd name="connsiteY98" fmla="*/ 1349 h 10214"/>
                <a:gd name="connsiteX99" fmla="*/ 6443 w 12203"/>
                <a:gd name="connsiteY99" fmla="*/ 1353 h 10214"/>
                <a:gd name="connsiteX100" fmla="*/ 6452 w 12203"/>
                <a:gd name="connsiteY100" fmla="*/ 1202 h 10214"/>
                <a:gd name="connsiteX101" fmla="*/ 6452 w 12203"/>
                <a:gd name="connsiteY101" fmla="*/ 1167 h 10214"/>
                <a:gd name="connsiteX102" fmla="*/ 7439 w 12203"/>
                <a:gd name="connsiteY102" fmla="*/ 1178 h 10214"/>
                <a:gd name="connsiteX103" fmla="*/ 7447 w 12203"/>
                <a:gd name="connsiteY103" fmla="*/ 1108 h 10214"/>
                <a:gd name="connsiteX104" fmla="*/ 7534 w 12203"/>
                <a:gd name="connsiteY104" fmla="*/ 1086 h 10214"/>
                <a:gd name="connsiteX105" fmla="*/ 7534 w 12203"/>
                <a:gd name="connsiteY105" fmla="*/ 966 h 10214"/>
                <a:gd name="connsiteX106" fmla="*/ 7902 w 12203"/>
                <a:gd name="connsiteY106" fmla="*/ 977 h 10214"/>
                <a:gd name="connsiteX107" fmla="*/ 7911 w 12203"/>
                <a:gd name="connsiteY107" fmla="*/ 836 h 10214"/>
                <a:gd name="connsiteX108" fmla="*/ 8008 w 12203"/>
                <a:gd name="connsiteY108" fmla="*/ 785 h 10214"/>
                <a:gd name="connsiteX109" fmla="*/ 8019 w 12203"/>
                <a:gd name="connsiteY109" fmla="*/ 707 h 10214"/>
                <a:gd name="connsiteX110" fmla="*/ 8387 w 12203"/>
                <a:gd name="connsiteY110" fmla="*/ 754 h 10214"/>
                <a:gd name="connsiteX111" fmla="*/ 8445 w 12203"/>
                <a:gd name="connsiteY111" fmla="*/ 697 h 10214"/>
                <a:gd name="connsiteX112" fmla="*/ 8509 w 12203"/>
                <a:gd name="connsiteY112" fmla="*/ 599 h 10214"/>
                <a:gd name="connsiteX113" fmla="*/ 8805 w 12203"/>
                <a:gd name="connsiteY113" fmla="*/ 621 h 10214"/>
                <a:gd name="connsiteX114" fmla="*/ 8838 w 12203"/>
                <a:gd name="connsiteY114" fmla="*/ 484 h 10214"/>
                <a:gd name="connsiteX115" fmla="*/ 9348 w 12203"/>
                <a:gd name="connsiteY115" fmla="*/ 506 h 10214"/>
                <a:gd name="connsiteX116" fmla="*/ 9341 w 12203"/>
                <a:gd name="connsiteY116" fmla="*/ 357 h 10214"/>
                <a:gd name="connsiteX117" fmla="*/ 9591 w 12203"/>
                <a:gd name="connsiteY117" fmla="*/ 398 h 10214"/>
                <a:gd name="connsiteX118" fmla="*/ 9605 w 12203"/>
                <a:gd name="connsiteY118" fmla="*/ 304 h 10214"/>
                <a:gd name="connsiteX119" fmla="*/ 10306 w 12203"/>
                <a:gd name="connsiteY119" fmla="*/ 334 h 10214"/>
                <a:gd name="connsiteX120" fmla="*/ 10311 w 12203"/>
                <a:gd name="connsiteY120" fmla="*/ 244 h 10214"/>
                <a:gd name="connsiteX121" fmla="*/ 11423 w 12203"/>
                <a:gd name="connsiteY121" fmla="*/ 277 h 10214"/>
                <a:gd name="connsiteX122" fmla="*/ 11428 w 12203"/>
                <a:gd name="connsiteY122" fmla="*/ 188 h 10214"/>
                <a:gd name="connsiteX123" fmla="*/ 12203 w 12203"/>
                <a:gd name="connsiteY123" fmla="*/ 187 h 10214"/>
                <a:gd name="connsiteX124" fmla="*/ 12197 w 12203"/>
                <a:gd name="connsiteY124" fmla="*/ 0 h 10214"/>
                <a:gd name="connsiteX0" fmla="*/ 0 w 12203"/>
                <a:gd name="connsiteY0" fmla="*/ 10214 h 10214"/>
                <a:gd name="connsiteX1" fmla="*/ 451 w 12203"/>
                <a:gd name="connsiteY1" fmla="*/ 10214 h 10214"/>
                <a:gd name="connsiteX2" fmla="*/ 451 w 12203"/>
                <a:gd name="connsiteY2" fmla="*/ 10093 h 10214"/>
                <a:gd name="connsiteX3" fmla="*/ 912 w 12203"/>
                <a:gd name="connsiteY3" fmla="*/ 10093 h 10214"/>
                <a:gd name="connsiteX4" fmla="*/ 912 w 12203"/>
                <a:gd name="connsiteY4" fmla="*/ 9616 h 10214"/>
                <a:gd name="connsiteX5" fmla="*/ 925 w 12203"/>
                <a:gd name="connsiteY5" fmla="*/ 9616 h 10214"/>
                <a:gd name="connsiteX6" fmla="*/ 925 w 12203"/>
                <a:gd name="connsiteY6" fmla="*/ 8715 h 10214"/>
                <a:gd name="connsiteX7" fmla="*/ 949 w 12203"/>
                <a:gd name="connsiteY7" fmla="*/ 8715 h 10214"/>
                <a:gd name="connsiteX8" fmla="*/ 949 w 12203"/>
                <a:gd name="connsiteY8" fmla="*/ 8386 h 10214"/>
                <a:gd name="connsiteX9" fmla="*/ 998 w 12203"/>
                <a:gd name="connsiteY9" fmla="*/ 8386 h 10214"/>
                <a:gd name="connsiteX10" fmla="*/ 998 w 12203"/>
                <a:gd name="connsiteY10" fmla="*/ 8221 h 10214"/>
                <a:gd name="connsiteX11" fmla="*/ 1228 w 12203"/>
                <a:gd name="connsiteY11" fmla="*/ 8221 h 10214"/>
                <a:gd name="connsiteX12" fmla="*/ 1228 w 12203"/>
                <a:gd name="connsiteY12" fmla="*/ 8134 h 10214"/>
                <a:gd name="connsiteX13" fmla="*/ 1356 w 12203"/>
                <a:gd name="connsiteY13" fmla="*/ 8134 h 10214"/>
                <a:gd name="connsiteX14" fmla="*/ 1356 w 12203"/>
                <a:gd name="connsiteY14" fmla="*/ 7684 h 10214"/>
                <a:gd name="connsiteX15" fmla="*/ 1405 w 12203"/>
                <a:gd name="connsiteY15" fmla="*/ 7684 h 10214"/>
                <a:gd name="connsiteX16" fmla="*/ 1405 w 12203"/>
                <a:gd name="connsiteY16" fmla="*/ 7008 h 10214"/>
                <a:gd name="connsiteX17" fmla="*/ 1431 w 12203"/>
                <a:gd name="connsiteY17" fmla="*/ 7008 h 10214"/>
                <a:gd name="connsiteX18" fmla="*/ 1431 w 12203"/>
                <a:gd name="connsiteY18" fmla="*/ 6904 h 10214"/>
                <a:gd name="connsiteX19" fmla="*/ 1788 w 12203"/>
                <a:gd name="connsiteY19" fmla="*/ 6904 h 10214"/>
                <a:gd name="connsiteX20" fmla="*/ 1788 w 12203"/>
                <a:gd name="connsiteY20" fmla="*/ 6618 h 10214"/>
                <a:gd name="connsiteX21" fmla="*/ 1838 w 12203"/>
                <a:gd name="connsiteY21" fmla="*/ 6618 h 10214"/>
                <a:gd name="connsiteX22" fmla="*/ 1838 w 12203"/>
                <a:gd name="connsiteY22" fmla="*/ 6306 h 10214"/>
                <a:gd name="connsiteX23" fmla="*/ 1874 w 12203"/>
                <a:gd name="connsiteY23" fmla="*/ 6306 h 10214"/>
                <a:gd name="connsiteX24" fmla="*/ 1874 w 12203"/>
                <a:gd name="connsiteY24" fmla="*/ 6081 h 10214"/>
                <a:gd name="connsiteX25" fmla="*/ 1900 w 12203"/>
                <a:gd name="connsiteY25" fmla="*/ 6081 h 10214"/>
                <a:gd name="connsiteX26" fmla="*/ 1900 w 12203"/>
                <a:gd name="connsiteY26" fmla="*/ 5873 h 10214"/>
                <a:gd name="connsiteX27" fmla="*/ 1937 w 12203"/>
                <a:gd name="connsiteY27" fmla="*/ 5873 h 10214"/>
                <a:gd name="connsiteX28" fmla="*/ 1937 w 12203"/>
                <a:gd name="connsiteY28" fmla="*/ 5829 h 10214"/>
                <a:gd name="connsiteX29" fmla="*/ 2028 w 12203"/>
                <a:gd name="connsiteY29" fmla="*/ 5829 h 10214"/>
                <a:gd name="connsiteX30" fmla="*/ 2028 w 12203"/>
                <a:gd name="connsiteY30" fmla="*/ 5751 h 10214"/>
                <a:gd name="connsiteX31" fmla="*/ 2271 w 12203"/>
                <a:gd name="connsiteY31" fmla="*/ 5751 h 10214"/>
                <a:gd name="connsiteX32" fmla="*/ 2271 w 12203"/>
                <a:gd name="connsiteY32" fmla="*/ 5604 h 10214"/>
                <a:gd name="connsiteX33" fmla="*/ 2294 w 12203"/>
                <a:gd name="connsiteY33" fmla="*/ 5604 h 10214"/>
                <a:gd name="connsiteX34" fmla="*/ 2294 w 12203"/>
                <a:gd name="connsiteY34" fmla="*/ 5465 h 10214"/>
                <a:gd name="connsiteX35" fmla="*/ 2320 w 12203"/>
                <a:gd name="connsiteY35" fmla="*/ 5465 h 10214"/>
                <a:gd name="connsiteX36" fmla="*/ 2320 w 12203"/>
                <a:gd name="connsiteY36" fmla="*/ 5257 h 10214"/>
                <a:gd name="connsiteX37" fmla="*/ 2338 w 12203"/>
                <a:gd name="connsiteY37" fmla="*/ 5257 h 10214"/>
                <a:gd name="connsiteX38" fmla="*/ 2338 w 12203"/>
                <a:gd name="connsiteY38" fmla="*/ 5093 h 10214"/>
                <a:gd name="connsiteX39" fmla="*/ 2362 w 12203"/>
                <a:gd name="connsiteY39" fmla="*/ 5093 h 10214"/>
                <a:gd name="connsiteX40" fmla="*/ 2362 w 12203"/>
                <a:gd name="connsiteY40" fmla="*/ 4885 h 10214"/>
                <a:gd name="connsiteX41" fmla="*/ 2393 w 12203"/>
                <a:gd name="connsiteY41" fmla="*/ 4885 h 10214"/>
                <a:gd name="connsiteX42" fmla="*/ 2393 w 12203"/>
                <a:gd name="connsiteY42" fmla="*/ 4824 h 10214"/>
                <a:gd name="connsiteX43" fmla="*/ 2690 w 12203"/>
                <a:gd name="connsiteY43" fmla="*/ 4824 h 10214"/>
                <a:gd name="connsiteX44" fmla="*/ 2690 w 12203"/>
                <a:gd name="connsiteY44" fmla="*/ 4720 h 10214"/>
                <a:gd name="connsiteX45" fmla="*/ 2750 w 12203"/>
                <a:gd name="connsiteY45" fmla="*/ 4720 h 10214"/>
                <a:gd name="connsiteX46" fmla="*/ 2750 w 12203"/>
                <a:gd name="connsiteY46" fmla="*/ 4616 h 10214"/>
                <a:gd name="connsiteX47" fmla="*/ 2782 w 12203"/>
                <a:gd name="connsiteY47" fmla="*/ 4616 h 10214"/>
                <a:gd name="connsiteX48" fmla="*/ 2782 w 12203"/>
                <a:gd name="connsiteY48" fmla="*/ 4521 h 10214"/>
                <a:gd name="connsiteX49" fmla="*/ 2808 w 12203"/>
                <a:gd name="connsiteY49" fmla="*/ 4521 h 10214"/>
                <a:gd name="connsiteX50" fmla="*/ 2808 w 12203"/>
                <a:gd name="connsiteY50" fmla="*/ 4391 h 10214"/>
                <a:gd name="connsiteX51" fmla="*/ 2881 w 12203"/>
                <a:gd name="connsiteY51" fmla="*/ 4391 h 10214"/>
                <a:gd name="connsiteX52" fmla="*/ 2881 w 12203"/>
                <a:gd name="connsiteY52" fmla="*/ 4252 h 10214"/>
                <a:gd name="connsiteX53" fmla="*/ 3152 w 12203"/>
                <a:gd name="connsiteY53" fmla="*/ 4252 h 10214"/>
                <a:gd name="connsiteX54" fmla="*/ 3152 w 12203"/>
                <a:gd name="connsiteY54" fmla="*/ 4165 h 10214"/>
                <a:gd name="connsiteX55" fmla="*/ 3233 w 12203"/>
                <a:gd name="connsiteY55" fmla="*/ 4165 h 10214"/>
                <a:gd name="connsiteX56" fmla="*/ 3233 w 12203"/>
                <a:gd name="connsiteY56" fmla="*/ 4105 h 10214"/>
                <a:gd name="connsiteX57" fmla="*/ 3256 w 12203"/>
                <a:gd name="connsiteY57" fmla="*/ 4105 h 10214"/>
                <a:gd name="connsiteX58" fmla="*/ 3256 w 12203"/>
                <a:gd name="connsiteY58" fmla="*/ 3923 h 10214"/>
                <a:gd name="connsiteX59" fmla="*/ 3332 w 12203"/>
                <a:gd name="connsiteY59" fmla="*/ 3923 h 10214"/>
                <a:gd name="connsiteX60" fmla="*/ 3332 w 12203"/>
                <a:gd name="connsiteY60" fmla="*/ 3836 h 10214"/>
                <a:gd name="connsiteX61" fmla="*/ 3621 w 12203"/>
                <a:gd name="connsiteY61" fmla="*/ 3836 h 10214"/>
                <a:gd name="connsiteX62" fmla="*/ 3621 w 12203"/>
                <a:gd name="connsiteY62" fmla="*/ 3776 h 10214"/>
                <a:gd name="connsiteX63" fmla="*/ 3644 w 12203"/>
                <a:gd name="connsiteY63" fmla="*/ 3776 h 10214"/>
                <a:gd name="connsiteX64" fmla="*/ 3644 w 12203"/>
                <a:gd name="connsiteY64" fmla="*/ 3698 h 10214"/>
                <a:gd name="connsiteX65" fmla="*/ 3689 w 12203"/>
                <a:gd name="connsiteY65" fmla="*/ 3698 h 10214"/>
                <a:gd name="connsiteX66" fmla="*/ 3689 w 12203"/>
                <a:gd name="connsiteY66" fmla="*/ 3238 h 10214"/>
                <a:gd name="connsiteX67" fmla="*/ 3720 w 12203"/>
                <a:gd name="connsiteY67" fmla="*/ 3238 h 10214"/>
                <a:gd name="connsiteX68" fmla="*/ 3720 w 12203"/>
                <a:gd name="connsiteY68" fmla="*/ 3100 h 10214"/>
                <a:gd name="connsiteX69" fmla="*/ 3757 w 12203"/>
                <a:gd name="connsiteY69" fmla="*/ 3100 h 10214"/>
                <a:gd name="connsiteX70" fmla="*/ 3757 w 12203"/>
                <a:gd name="connsiteY70" fmla="*/ 2952 h 10214"/>
                <a:gd name="connsiteX71" fmla="*/ 4077 w 12203"/>
                <a:gd name="connsiteY71" fmla="*/ 2952 h 10214"/>
                <a:gd name="connsiteX72" fmla="*/ 4077 w 12203"/>
                <a:gd name="connsiteY72" fmla="*/ 2892 h 10214"/>
                <a:gd name="connsiteX73" fmla="*/ 4121 w 12203"/>
                <a:gd name="connsiteY73" fmla="*/ 2892 h 10214"/>
                <a:gd name="connsiteX74" fmla="*/ 4121 w 12203"/>
                <a:gd name="connsiteY74" fmla="*/ 2788 h 10214"/>
                <a:gd name="connsiteX75" fmla="*/ 4150 w 12203"/>
                <a:gd name="connsiteY75" fmla="*/ 2788 h 10214"/>
                <a:gd name="connsiteX76" fmla="*/ 4150 w 12203"/>
                <a:gd name="connsiteY76" fmla="*/ 2666 h 10214"/>
                <a:gd name="connsiteX77" fmla="*/ 4181 w 12203"/>
                <a:gd name="connsiteY77" fmla="*/ 2666 h 10214"/>
                <a:gd name="connsiteX78" fmla="*/ 4181 w 12203"/>
                <a:gd name="connsiteY78" fmla="*/ 2580 h 10214"/>
                <a:gd name="connsiteX79" fmla="*/ 4213 w 12203"/>
                <a:gd name="connsiteY79" fmla="*/ 2580 h 10214"/>
                <a:gd name="connsiteX80" fmla="*/ 4213 w 12203"/>
                <a:gd name="connsiteY80" fmla="*/ 2502 h 10214"/>
                <a:gd name="connsiteX81" fmla="*/ 4330 w 12203"/>
                <a:gd name="connsiteY81" fmla="*/ 2502 h 10214"/>
                <a:gd name="connsiteX82" fmla="*/ 4330 w 12203"/>
                <a:gd name="connsiteY82" fmla="*/ 2441 h 10214"/>
                <a:gd name="connsiteX83" fmla="*/ 4559 w 12203"/>
                <a:gd name="connsiteY83" fmla="*/ 2441 h 10214"/>
                <a:gd name="connsiteX84" fmla="*/ 4559 w 12203"/>
                <a:gd name="connsiteY84" fmla="*/ 2337 h 10214"/>
                <a:gd name="connsiteX85" fmla="*/ 4619 w 12203"/>
                <a:gd name="connsiteY85" fmla="*/ 2337 h 10214"/>
                <a:gd name="connsiteX86" fmla="*/ 4619 w 12203"/>
                <a:gd name="connsiteY86" fmla="*/ 2190 h 10214"/>
                <a:gd name="connsiteX87" fmla="*/ 4651 w 12203"/>
                <a:gd name="connsiteY87" fmla="*/ 2190 h 10214"/>
                <a:gd name="connsiteX88" fmla="*/ 4651 w 12203"/>
                <a:gd name="connsiteY88" fmla="*/ 2054 h 10214"/>
                <a:gd name="connsiteX89" fmla="*/ 5033 w 12203"/>
                <a:gd name="connsiteY89" fmla="*/ 2076 h 10214"/>
                <a:gd name="connsiteX90" fmla="*/ 5037 w 12203"/>
                <a:gd name="connsiteY90" fmla="*/ 1888 h 10214"/>
                <a:gd name="connsiteX91" fmla="*/ 5274 w 12203"/>
                <a:gd name="connsiteY91" fmla="*/ 1877 h 10214"/>
                <a:gd name="connsiteX92" fmla="*/ 5282 w 12203"/>
                <a:gd name="connsiteY92" fmla="*/ 1750 h 10214"/>
                <a:gd name="connsiteX93" fmla="*/ 5554 w 12203"/>
                <a:gd name="connsiteY93" fmla="*/ 1750 h 10214"/>
                <a:gd name="connsiteX94" fmla="*/ 5567 w 12203"/>
                <a:gd name="connsiteY94" fmla="*/ 1635 h 10214"/>
                <a:gd name="connsiteX95" fmla="*/ 5627 w 12203"/>
                <a:gd name="connsiteY95" fmla="*/ 1590 h 10214"/>
                <a:gd name="connsiteX96" fmla="*/ 5610 w 12203"/>
                <a:gd name="connsiteY96" fmla="*/ 1506 h 10214"/>
                <a:gd name="connsiteX97" fmla="*/ 6054 w 12203"/>
                <a:gd name="connsiteY97" fmla="*/ 1529 h 10214"/>
                <a:gd name="connsiteX98" fmla="*/ 6057 w 12203"/>
                <a:gd name="connsiteY98" fmla="*/ 1349 h 10214"/>
                <a:gd name="connsiteX99" fmla="*/ 6443 w 12203"/>
                <a:gd name="connsiteY99" fmla="*/ 1353 h 10214"/>
                <a:gd name="connsiteX100" fmla="*/ 6452 w 12203"/>
                <a:gd name="connsiteY100" fmla="*/ 1202 h 10214"/>
                <a:gd name="connsiteX101" fmla="*/ 6452 w 12203"/>
                <a:gd name="connsiteY101" fmla="*/ 1167 h 10214"/>
                <a:gd name="connsiteX102" fmla="*/ 7439 w 12203"/>
                <a:gd name="connsiteY102" fmla="*/ 1178 h 10214"/>
                <a:gd name="connsiteX103" fmla="*/ 7447 w 12203"/>
                <a:gd name="connsiteY103" fmla="*/ 1108 h 10214"/>
                <a:gd name="connsiteX104" fmla="*/ 7534 w 12203"/>
                <a:gd name="connsiteY104" fmla="*/ 1086 h 10214"/>
                <a:gd name="connsiteX105" fmla="*/ 7534 w 12203"/>
                <a:gd name="connsiteY105" fmla="*/ 966 h 10214"/>
                <a:gd name="connsiteX106" fmla="*/ 7902 w 12203"/>
                <a:gd name="connsiteY106" fmla="*/ 977 h 10214"/>
                <a:gd name="connsiteX107" fmla="*/ 7911 w 12203"/>
                <a:gd name="connsiteY107" fmla="*/ 836 h 10214"/>
                <a:gd name="connsiteX108" fmla="*/ 8008 w 12203"/>
                <a:gd name="connsiteY108" fmla="*/ 785 h 10214"/>
                <a:gd name="connsiteX109" fmla="*/ 8019 w 12203"/>
                <a:gd name="connsiteY109" fmla="*/ 707 h 10214"/>
                <a:gd name="connsiteX110" fmla="*/ 8387 w 12203"/>
                <a:gd name="connsiteY110" fmla="*/ 754 h 10214"/>
                <a:gd name="connsiteX111" fmla="*/ 8445 w 12203"/>
                <a:gd name="connsiteY111" fmla="*/ 697 h 10214"/>
                <a:gd name="connsiteX112" fmla="*/ 8509 w 12203"/>
                <a:gd name="connsiteY112" fmla="*/ 599 h 10214"/>
                <a:gd name="connsiteX113" fmla="*/ 8805 w 12203"/>
                <a:gd name="connsiteY113" fmla="*/ 621 h 10214"/>
                <a:gd name="connsiteX114" fmla="*/ 8838 w 12203"/>
                <a:gd name="connsiteY114" fmla="*/ 484 h 10214"/>
                <a:gd name="connsiteX115" fmla="*/ 9323 w 12203"/>
                <a:gd name="connsiteY115" fmla="*/ 495 h 10214"/>
                <a:gd name="connsiteX116" fmla="*/ 9341 w 12203"/>
                <a:gd name="connsiteY116" fmla="*/ 357 h 10214"/>
                <a:gd name="connsiteX117" fmla="*/ 9591 w 12203"/>
                <a:gd name="connsiteY117" fmla="*/ 398 h 10214"/>
                <a:gd name="connsiteX118" fmla="*/ 9605 w 12203"/>
                <a:gd name="connsiteY118" fmla="*/ 304 h 10214"/>
                <a:gd name="connsiteX119" fmla="*/ 10306 w 12203"/>
                <a:gd name="connsiteY119" fmla="*/ 334 h 10214"/>
                <a:gd name="connsiteX120" fmla="*/ 10311 w 12203"/>
                <a:gd name="connsiteY120" fmla="*/ 244 h 10214"/>
                <a:gd name="connsiteX121" fmla="*/ 11423 w 12203"/>
                <a:gd name="connsiteY121" fmla="*/ 277 h 10214"/>
                <a:gd name="connsiteX122" fmla="*/ 11428 w 12203"/>
                <a:gd name="connsiteY122" fmla="*/ 188 h 10214"/>
                <a:gd name="connsiteX123" fmla="*/ 12203 w 12203"/>
                <a:gd name="connsiteY123" fmla="*/ 187 h 10214"/>
                <a:gd name="connsiteX124" fmla="*/ 12197 w 12203"/>
                <a:gd name="connsiteY124" fmla="*/ 0 h 1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Lst>
              <a:rect l="l" t="t" r="r" b="b"/>
              <a:pathLst>
                <a:path w="12203" h="10214">
                  <a:moveTo>
                    <a:pt x="0" y="10214"/>
                  </a:moveTo>
                  <a:lnTo>
                    <a:pt x="451" y="10214"/>
                  </a:lnTo>
                  <a:lnTo>
                    <a:pt x="451" y="10093"/>
                  </a:lnTo>
                  <a:lnTo>
                    <a:pt x="912" y="10093"/>
                  </a:lnTo>
                  <a:lnTo>
                    <a:pt x="912" y="9616"/>
                  </a:lnTo>
                  <a:lnTo>
                    <a:pt x="925" y="9616"/>
                  </a:lnTo>
                  <a:lnTo>
                    <a:pt x="925" y="8715"/>
                  </a:lnTo>
                  <a:lnTo>
                    <a:pt x="949" y="8715"/>
                  </a:lnTo>
                  <a:lnTo>
                    <a:pt x="949" y="8386"/>
                  </a:lnTo>
                  <a:lnTo>
                    <a:pt x="998" y="8386"/>
                  </a:lnTo>
                  <a:lnTo>
                    <a:pt x="998" y="8221"/>
                  </a:lnTo>
                  <a:lnTo>
                    <a:pt x="1228" y="8221"/>
                  </a:lnTo>
                  <a:lnTo>
                    <a:pt x="1228" y="8134"/>
                  </a:lnTo>
                  <a:lnTo>
                    <a:pt x="1356" y="8134"/>
                  </a:lnTo>
                  <a:lnTo>
                    <a:pt x="1356" y="7684"/>
                  </a:lnTo>
                  <a:lnTo>
                    <a:pt x="1405" y="7684"/>
                  </a:lnTo>
                  <a:lnTo>
                    <a:pt x="1405" y="7008"/>
                  </a:lnTo>
                  <a:lnTo>
                    <a:pt x="1431" y="7008"/>
                  </a:lnTo>
                  <a:lnTo>
                    <a:pt x="1431" y="6904"/>
                  </a:lnTo>
                  <a:lnTo>
                    <a:pt x="1788" y="6904"/>
                  </a:lnTo>
                  <a:lnTo>
                    <a:pt x="1788" y="6618"/>
                  </a:lnTo>
                  <a:lnTo>
                    <a:pt x="1838" y="6618"/>
                  </a:lnTo>
                  <a:lnTo>
                    <a:pt x="1838" y="6306"/>
                  </a:lnTo>
                  <a:lnTo>
                    <a:pt x="1874" y="6306"/>
                  </a:lnTo>
                  <a:lnTo>
                    <a:pt x="1874" y="6081"/>
                  </a:lnTo>
                  <a:lnTo>
                    <a:pt x="1900" y="6081"/>
                  </a:lnTo>
                  <a:lnTo>
                    <a:pt x="1900" y="5873"/>
                  </a:lnTo>
                  <a:lnTo>
                    <a:pt x="1937" y="5873"/>
                  </a:lnTo>
                  <a:lnTo>
                    <a:pt x="1937" y="5829"/>
                  </a:lnTo>
                  <a:lnTo>
                    <a:pt x="2028" y="5829"/>
                  </a:lnTo>
                  <a:lnTo>
                    <a:pt x="2028" y="5751"/>
                  </a:lnTo>
                  <a:lnTo>
                    <a:pt x="2271" y="5751"/>
                  </a:lnTo>
                  <a:lnTo>
                    <a:pt x="2271" y="5604"/>
                  </a:lnTo>
                  <a:lnTo>
                    <a:pt x="2294" y="5604"/>
                  </a:lnTo>
                  <a:lnTo>
                    <a:pt x="2294" y="5465"/>
                  </a:lnTo>
                  <a:lnTo>
                    <a:pt x="2320" y="5465"/>
                  </a:lnTo>
                  <a:lnTo>
                    <a:pt x="2320" y="5257"/>
                  </a:lnTo>
                  <a:lnTo>
                    <a:pt x="2338" y="5257"/>
                  </a:lnTo>
                  <a:lnTo>
                    <a:pt x="2338" y="5093"/>
                  </a:lnTo>
                  <a:lnTo>
                    <a:pt x="2362" y="5093"/>
                  </a:lnTo>
                  <a:lnTo>
                    <a:pt x="2362" y="4885"/>
                  </a:lnTo>
                  <a:lnTo>
                    <a:pt x="2393" y="4885"/>
                  </a:lnTo>
                  <a:lnTo>
                    <a:pt x="2393" y="4824"/>
                  </a:lnTo>
                  <a:lnTo>
                    <a:pt x="2690" y="4824"/>
                  </a:lnTo>
                  <a:lnTo>
                    <a:pt x="2690" y="4720"/>
                  </a:lnTo>
                  <a:lnTo>
                    <a:pt x="2750" y="4720"/>
                  </a:lnTo>
                  <a:lnTo>
                    <a:pt x="2750" y="4616"/>
                  </a:lnTo>
                  <a:lnTo>
                    <a:pt x="2782" y="4616"/>
                  </a:lnTo>
                  <a:lnTo>
                    <a:pt x="2782" y="4521"/>
                  </a:lnTo>
                  <a:lnTo>
                    <a:pt x="2808" y="4521"/>
                  </a:lnTo>
                  <a:lnTo>
                    <a:pt x="2808" y="4391"/>
                  </a:lnTo>
                  <a:lnTo>
                    <a:pt x="2881" y="4391"/>
                  </a:lnTo>
                  <a:lnTo>
                    <a:pt x="2881" y="4252"/>
                  </a:lnTo>
                  <a:lnTo>
                    <a:pt x="3152" y="4252"/>
                  </a:lnTo>
                  <a:lnTo>
                    <a:pt x="3152" y="4165"/>
                  </a:lnTo>
                  <a:lnTo>
                    <a:pt x="3233" y="4165"/>
                  </a:lnTo>
                  <a:lnTo>
                    <a:pt x="3233" y="4105"/>
                  </a:lnTo>
                  <a:lnTo>
                    <a:pt x="3256" y="4105"/>
                  </a:lnTo>
                  <a:lnTo>
                    <a:pt x="3256" y="3923"/>
                  </a:lnTo>
                  <a:lnTo>
                    <a:pt x="3332" y="3923"/>
                  </a:lnTo>
                  <a:lnTo>
                    <a:pt x="3332" y="3836"/>
                  </a:lnTo>
                  <a:lnTo>
                    <a:pt x="3621" y="3836"/>
                  </a:lnTo>
                  <a:lnTo>
                    <a:pt x="3621" y="3776"/>
                  </a:lnTo>
                  <a:lnTo>
                    <a:pt x="3644" y="3776"/>
                  </a:lnTo>
                  <a:lnTo>
                    <a:pt x="3644" y="3698"/>
                  </a:lnTo>
                  <a:lnTo>
                    <a:pt x="3689" y="3698"/>
                  </a:lnTo>
                  <a:lnTo>
                    <a:pt x="3689" y="3238"/>
                  </a:lnTo>
                  <a:lnTo>
                    <a:pt x="3720" y="3238"/>
                  </a:lnTo>
                  <a:lnTo>
                    <a:pt x="3720" y="3100"/>
                  </a:lnTo>
                  <a:lnTo>
                    <a:pt x="3757" y="3100"/>
                  </a:lnTo>
                  <a:lnTo>
                    <a:pt x="3757" y="2952"/>
                  </a:lnTo>
                  <a:lnTo>
                    <a:pt x="4077" y="2952"/>
                  </a:lnTo>
                  <a:lnTo>
                    <a:pt x="4077" y="2892"/>
                  </a:lnTo>
                  <a:lnTo>
                    <a:pt x="4121" y="2892"/>
                  </a:lnTo>
                  <a:lnTo>
                    <a:pt x="4121" y="2788"/>
                  </a:lnTo>
                  <a:lnTo>
                    <a:pt x="4150" y="2788"/>
                  </a:lnTo>
                  <a:lnTo>
                    <a:pt x="4150" y="2666"/>
                  </a:lnTo>
                  <a:lnTo>
                    <a:pt x="4181" y="2666"/>
                  </a:lnTo>
                  <a:lnTo>
                    <a:pt x="4181" y="2580"/>
                  </a:lnTo>
                  <a:lnTo>
                    <a:pt x="4213" y="2580"/>
                  </a:lnTo>
                  <a:lnTo>
                    <a:pt x="4213" y="2502"/>
                  </a:lnTo>
                  <a:lnTo>
                    <a:pt x="4330" y="2502"/>
                  </a:lnTo>
                  <a:lnTo>
                    <a:pt x="4330" y="2441"/>
                  </a:lnTo>
                  <a:lnTo>
                    <a:pt x="4559" y="2441"/>
                  </a:lnTo>
                  <a:lnTo>
                    <a:pt x="4559" y="2337"/>
                  </a:lnTo>
                  <a:lnTo>
                    <a:pt x="4619" y="2337"/>
                  </a:lnTo>
                  <a:lnTo>
                    <a:pt x="4619" y="2190"/>
                  </a:lnTo>
                  <a:lnTo>
                    <a:pt x="4651" y="2190"/>
                  </a:lnTo>
                  <a:lnTo>
                    <a:pt x="4651" y="2054"/>
                  </a:lnTo>
                  <a:lnTo>
                    <a:pt x="5033" y="2076"/>
                  </a:lnTo>
                  <a:cubicBezTo>
                    <a:pt x="5034" y="2013"/>
                    <a:pt x="5036" y="1951"/>
                    <a:pt x="5037" y="1888"/>
                  </a:cubicBezTo>
                  <a:lnTo>
                    <a:pt x="5274" y="1877"/>
                  </a:lnTo>
                  <a:cubicBezTo>
                    <a:pt x="5277" y="1835"/>
                    <a:pt x="5279" y="1792"/>
                    <a:pt x="5282" y="1750"/>
                  </a:cubicBezTo>
                  <a:cubicBezTo>
                    <a:pt x="5258" y="1746"/>
                    <a:pt x="5578" y="1754"/>
                    <a:pt x="5554" y="1750"/>
                  </a:cubicBezTo>
                  <a:cubicBezTo>
                    <a:pt x="5558" y="1712"/>
                    <a:pt x="5563" y="1673"/>
                    <a:pt x="5567" y="1635"/>
                  </a:cubicBezTo>
                  <a:lnTo>
                    <a:pt x="5627" y="1590"/>
                  </a:lnTo>
                  <a:cubicBezTo>
                    <a:pt x="5623" y="1506"/>
                    <a:pt x="5614" y="1590"/>
                    <a:pt x="5610" y="1506"/>
                  </a:cubicBezTo>
                  <a:lnTo>
                    <a:pt x="6054" y="1529"/>
                  </a:lnTo>
                  <a:lnTo>
                    <a:pt x="6057" y="1349"/>
                  </a:lnTo>
                  <a:lnTo>
                    <a:pt x="6443" y="1353"/>
                  </a:lnTo>
                  <a:cubicBezTo>
                    <a:pt x="6446" y="1303"/>
                    <a:pt x="6449" y="1252"/>
                    <a:pt x="6452" y="1202"/>
                  </a:cubicBezTo>
                  <a:lnTo>
                    <a:pt x="6452" y="1167"/>
                  </a:lnTo>
                  <a:lnTo>
                    <a:pt x="7439" y="1178"/>
                  </a:lnTo>
                  <a:cubicBezTo>
                    <a:pt x="7442" y="1140"/>
                    <a:pt x="7444" y="1146"/>
                    <a:pt x="7447" y="1108"/>
                  </a:cubicBezTo>
                  <a:cubicBezTo>
                    <a:pt x="7476" y="1089"/>
                    <a:pt x="7505" y="1105"/>
                    <a:pt x="7534" y="1086"/>
                  </a:cubicBezTo>
                  <a:lnTo>
                    <a:pt x="7534" y="966"/>
                  </a:lnTo>
                  <a:lnTo>
                    <a:pt x="7902" y="977"/>
                  </a:lnTo>
                  <a:cubicBezTo>
                    <a:pt x="7911" y="908"/>
                    <a:pt x="7902" y="905"/>
                    <a:pt x="7911" y="836"/>
                  </a:cubicBezTo>
                  <a:cubicBezTo>
                    <a:pt x="7917" y="782"/>
                    <a:pt x="8002" y="839"/>
                    <a:pt x="8008" y="785"/>
                  </a:cubicBezTo>
                  <a:cubicBezTo>
                    <a:pt x="8012" y="759"/>
                    <a:pt x="8015" y="733"/>
                    <a:pt x="8019" y="707"/>
                  </a:cubicBezTo>
                  <a:lnTo>
                    <a:pt x="8387" y="754"/>
                  </a:lnTo>
                  <a:cubicBezTo>
                    <a:pt x="8375" y="713"/>
                    <a:pt x="8457" y="738"/>
                    <a:pt x="8445" y="697"/>
                  </a:cubicBezTo>
                  <a:cubicBezTo>
                    <a:pt x="8414" y="634"/>
                    <a:pt x="8540" y="662"/>
                    <a:pt x="8509" y="599"/>
                  </a:cubicBezTo>
                  <a:lnTo>
                    <a:pt x="8805" y="621"/>
                  </a:lnTo>
                  <a:cubicBezTo>
                    <a:pt x="8816" y="575"/>
                    <a:pt x="8827" y="530"/>
                    <a:pt x="8838" y="484"/>
                  </a:cubicBezTo>
                  <a:lnTo>
                    <a:pt x="9323" y="495"/>
                  </a:lnTo>
                  <a:cubicBezTo>
                    <a:pt x="9321" y="445"/>
                    <a:pt x="9343" y="407"/>
                    <a:pt x="9341" y="357"/>
                  </a:cubicBezTo>
                  <a:lnTo>
                    <a:pt x="9591" y="398"/>
                  </a:lnTo>
                  <a:cubicBezTo>
                    <a:pt x="9596" y="337"/>
                    <a:pt x="9600" y="365"/>
                    <a:pt x="9605" y="304"/>
                  </a:cubicBezTo>
                  <a:lnTo>
                    <a:pt x="10306" y="334"/>
                  </a:lnTo>
                  <a:cubicBezTo>
                    <a:pt x="10308" y="285"/>
                    <a:pt x="10125" y="253"/>
                    <a:pt x="10311" y="244"/>
                  </a:cubicBezTo>
                  <a:cubicBezTo>
                    <a:pt x="10497" y="235"/>
                    <a:pt x="11420" y="262"/>
                    <a:pt x="11423" y="277"/>
                  </a:cubicBezTo>
                  <a:cubicBezTo>
                    <a:pt x="11425" y="247"/>
                    <a:pt x="11426" y="218"/>
                    <a:pt x="11428" y="188"/>
                  </a:cubicBezTo>
                  <a:cubicBezTo>
                    <a:pt x="11558" y="173"/>
                    <a:pt x="11949" y="195"/>
                    <a:pt x="12203" y="187"/>
                  </a:cubicBezTo>
                  <a:cubicBezTo>
                    <a:pt x="12201" y="125"/>
                    <a:pt x="12199" y="62"/>
                    <a:pt x="12197" y="0"/>
                  </a:cubicBezTo>
                </a:path>
              </a:pathLst>
            </a:custGeom>
            <a:noFill/>
            <a:ln w="25400" cap="rnd">
              <a:solidFill>
                <a:srgbClr val="FFFF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87" name="Freeform 7"/>
            <p:cNvSpPr>
              <a:spLocks/>
            </p:cNvSpPr>
            <p:nvPr/>
          </p:nvSpPr>
          <p:spPr bwMode="auto">
            <a:xfrm>
              <a:off x="790563" y="2292327"/>
              <a:ext cx="5928722" cy="2893014"/>
            </a:xfrm>
            <a:custGeom>
              <a:avLst/>
              <a:gdLst>
                <a:gd name="T0" fmla="*/ 173 w 3836"/>
                <a:gd name="T1" fmla="*/ 1486 h 1486"/>
                <a:gd name="T2" fmla="*/ 182 w 3836"/>
                <a:gd name="T3" fmla="*/ 1379 h 1486"/>
                <a:gd name="T4" fmla="*/ 192 w 3836"/>
                <a:gd name="T5" fmla="*/ 1334 h 1486"/>
                <a:gd name="T6" fmla="*/ 210 w 3836"/>
                <a:gd name="T7" fmla="*/ 1322 h 1486"/>
                <a:gd name="T8" fmla="*/ 296 w 3836"/>
                <a:gd name="T9" fmla="*/ 1313 h 1486"/>
                <a:gd name="T10" fmla="*/ 315 w 3836"/>
                <a:gd name="T11" fmla="*/ 1303 h 1486"/>
                <a:gd name="T12" fmla="*/ 345 w 3836"/>
                <a:gd name="T13" fmla="*/ 1289 h 1486"/>
                <a:gd name="T14" fmla="*/ 352 w 3836"/>
                <a:gd name="T15" fmla="*/ 1099 h 1486"/>
                <a:gd name="T16" fmla="*/ 364 w 3836"/>
                <a:gd name="T17" fmla="*/ 995 h 1486"/>
                <a:gd name="T18" fmla="*/ 374 w 3836"/>
                <a:gd name="T19" fmla="*/ 909 h 1486"/>
                <a:gd name="T20" fmla="*/ 383 w 3836"/>
                <a:gd name="T21" fmla="*/ 867 h 1486"/>
                <a:gd name="T22" fmla="*/ 447 w 3836"/>
                <a:gd name="T23" fmla="*/ 843 h 1486"/>
                <a:gd name="T24" fmla="*/ 502 w 3836"/>
                <a:gd name="T25" fmla="*/ 838 h 1486"/>
                <a:gd name="T26" fmla="*/ 530 w 3836"/>
                <a:gd name="T27" fmla="*/ 829 h 1486"/>
                <a:gd name="T28" fmla="*/ 546 w 3836"/>
                <a:gd name="T29" fmla="*/ 691 h 1486"/>
                <a:gd name="T30" fmla="*/ 584 w 3836"/>
                <a:gd name="T31" fmla="*/ 627 h 1486"/>
                <a:gd name="T32" fmla="*/ 601 w 3836"/>
                <a:gd name="T33" fmla="*/ 601 h 1486"/>
                <a:gd name="T34" fmla="*/ 688 w 3836"/>
                <a:gd name="T35" fmla="*/ 586 h 1486"/>
                <a:gd name="T36" fmla="*/ 703 w 3836"/>
                <a:gd name="T37" fmla="*/ 570 h 1486"/>
                <a:gd name="T38" fmla="*/ 712 w 3836"/>
                <a:gd name="T39" fmla="*/ 506 h 1486"/>
                <a:gd name="T40" fmla="*/ 724 w 3836"/>
                <a:gd name="T41" fmla="*/ 489 h 1486"/>
                <a:gd name="T42" fmla="*/ 861 w 3836"/>
                <a:gd name="T43" fmla="*/ 444 h 1486"/>
                <a:gd name="T44" fmla="*/ 885 w 3836"/>
                <a:gd name="T45" fmla="*/ 423 h 1486"/>
                <a:gd name="T46" fmla="*/ 904 w 3836"/>
                <a:gd name="T47" fmla="*/ 361 h 1486"/>
                <a:gd name="T48" fmla="*/ 927 w 3836"/>
                <a:gd name="T49" fmla="*/ 349 h 1486"/>
                <a:gd name="T50" fmla="*/ 1043 w 3836"/>
                <a:gd name="T51" fmla="*/ 342 h 1486"/>
                <a:gd name="T52" fmla="*/ 1062 w 3836"/>
                <a:gd name="T53" fmla="*/ 332 h 1486"/>
                <a:gd name="T54" fmla="*/ 1072 w 3836"/>
                <a:gd name="T55" fmla="*/ 294 h 1486"/>
                <a:gd name="T56" fmla="*/ 1136 w 3836"/>
                <a:gd name="T57" fmla="*/ 266 h 1486"/>
                <a:gd name="T58" fmla="*/ 1188 w 3836"/>
                <a:gd name="T59" fmla="*/ 261 h 1486"/>
                <a:gd name="T60" fmla="*/ 1237 w 3836"/>
                <a:gd name="T61" fmla="*/ 244 h 1486"/>
                <a:gd name="T62" fmla="*/ 1282 w 3836"/>
                <a:gd name="T63" fmla="*/ 225 h 1486"/>
                <a:gd name="T64" fmla="*/ 1330 w 3836"/>
                <a:gd name="T65" fmla="*/ 206 h 1486"/>
                <a:gd name="T66" fmla="*/ 1403 w 3836"/>
                <a:gd name="T67" fmla="*/ 190 h 1486"/>
                <a:gd name="T68" fmla="*/ 1424 w 3836"/>
                <a:gd name="T69" fmla="*/ 171 h 1486"/>
                <a:gd name="T70" fmla="*/ 1491 w 3836"/>
                <a:gd name="T71" fmla="*/ 145 h 1486"/>
                <a:gd name="T72" fmla="*/ 1626 w 3836"/>
                <a:gd name="T73" fmla="*/ 123 h 1486"/>
                <a:gd name="T74" fmla="*/ 1782 w 3836"/>
                <a:gd name="T75" fmla="*/ 116 h 1486"/>
                <a:gd name="T76" fmla="*/ 2016 w 3836"/>
                <a:gd name="T77" fmla="*/ 104 h 1486"/>
                <a:gd name="T78" fmla="*/ 2182 w 3836"/>
                <a:gd name="T79" fmla="*/ 95 h 1486"/>
                <a:gd name="T80" fmla="*/ 2321 w 3836"/>
                <a:gd name="T81" fmla="*/ 81 h 1486"/>
                <a:gd name="T82" fmla="*/ 2428 w 3836"/>
                <a:gd name="T83" fmla="*/ 66 h 1486"/>
                <a:gd name="T84" fmla="*/ 2674 w 3836"/>
                <a:gd name="T85" fmla="*/ 57 h 1486"/>
                <a:gd name="T86" fmla="*/ 2700 w 3836"/>
                <a:gd name="T87" fmla="*/ 47 h 1486"/>
                <a:gd name="T88" fmla="*/ 2802 w 3836"/>
                <a:gd name="T89" fmla="*/ 36 h 1486"/>
                <a:gd name="T90" fmla="*/ 3206 w 3836"/>
                <a:gd name="T91" fmla="*/ 28 h 1486"/>
                <a:gd name="T92" fmla="*/ 3550 w 3836"/>
                <a:gd name="T93" fmla="*/ 19 h 1486"/>
                <a:gd name="T94" fmla="*/ 3739 w 3836"/>
                <a:gd name="T95" fmla="*/ 7 h 1486"/>
                <a:gd name="T96" fmla="*/ 3836 w 3836"/>
                <a:gd name="T97" fmla="*/ 0 h 1486"/>
                <a:gd name="connsiteX0" fmla="*/ 0 w 11187"/>
                <a:gd name="connsiteY0" fmla="*/ 10000 h 10000"/>
                <a:gd name="connsiteX1" fmla="*/ 451 w 11187"/>
                <a:gd name="connsiteY1" fmla="*/ 10000 h 10000"/>
                <a:gd name="connsiteX2" fmla="*/ 451 w 11187"/>
                <a:gd name="connsiteY2" fmla="*/ 9280 h 10000"/>
                <a:gd name="connsiteX3" fmla="*/ 474 w 11187"/>
                <a:gd name="connsiteY3" fmla="*/ 9280 h 10000"/>
                <a:gd name="connsiteX4" fmla="*/ 474 w 11187"/>
                <a:gd name="connsiteY4" fmla="*/ 8977 h 10000"/>
                <a:gd name="connsiteX5" fmla="*/ 501 w 11187"/>
                <a:gd name="connsiteY5" fmla="*/ 8977 h 10000"/>
                <a:gd name="connsiteX6" fmla="*/ 501 w 11187"/>
                <a:gd name="connsiteY6" fmla="*/ 8896 h 10000"/>
                <a:gd name="connsiteX7" fmla="*/ 547 w 11187"/>
                <a:gd name="connsiteY7" fmla="*/ 8896 h 10000"/>
                <a:gd name="connsiteX8" fmla="*/ 547 w 11187"/>
                <a:gd name="connsiteY8" fmla="*/ 8836 h 10000"/>
                <a:gd name="connsiteX9" fmla="*/ 772 w 11187"/>
                <a:gd name="connsiteY9" fmla="*/ 8836 h 10000"/>
                <a:gd name="connsiteX10" fmla="*/ 772 w 11187"/>
                <a:gd name="connsiteY10" fmla="*/ 8769 h 10000"/>
                <a:gd name="connsiteX11" fmla="*/ 821 w 11187"/>
                <a:gd name="connsiteY11" fmla="*/ 8769 h 10000"/>
                <a:gd name="connsiteX12" fmla="*/ 821 w 11187"/>
                <a:gd name="connsiteY12" fmla="*/ 8674 h 10000"/>
                <a:gd name="connsiteX13" fmla="*/ 899 w 11187"/>
                <a:gd name="connsiteY13" fmla="*/ 8674 h 10000"/>
                <a:gd name="connsiteX14" fmla="*/ 899 w 11187"/>
                <a:gd name="connsiteY14" fmla="*/ 7396 h 10000"/>
                <a:gd name="connsiteX15" fmla="*/ 918 w 11187"/>
                <a:gd name="connsiteY15" fmla="*/ 7396 h 10000"/>
                <a:gd name="connsiteX16" fmla="*/ 918 w 11187"/>
                <a:gd name="connsiteY16" fmla="*/ 6696 h 10000"/>
                <a:gd name="connsiteX17" fmla="*/ 949 w 11187"/>
                <a:gd name="connsiteY17" fmla="*/ 6696 h 10000"/>
                <a:gd name="connsiteX18" fmla="*/ 949 w 11187"/>
                <a:gd name="connsiteY18" fmla="*/ 6117 h 10000"/>
                <a:gd name="connsiteX19" fmla="*/ 975 w 11187"/>
                <a:gd name="connsiteY19" fmla="*/ 6117 h 10000"/>
                <a:gd name="connsiteX20" fmla="*/ 975 w 11187"/>
                <a:gd name="connsiteY20" fmla="*/ 5834 h 10000"/>
                <a:gd name="connsiteX21" fmla="*/ 998 w 11187"/>
                <a:gd name="connsiteY21" fmla="*/ 5834 h 10000"/>
                <a:gd name="connsiteX22" fmla="*/ 998 w 11187"/>
                <a:gd name="connsiteY22" fmla="*/ 5673 h 10000"/>
                <a:gd name="connsiteX23" fmla="*/ 1165 w 11187"/>
                <a:gd name="connsiteY23" fmla="*/ 5673 h 10000"/>
                <a:gd name="connsiteX24" fmla="*/ 1165 w 11187"/>
                <a:gd name="connsiteY24" fmla="*/ 5639 h 10000"/>
                <a:gd name="connsiteX25" fmla="*/ 1309 w 11187"/>
                <a:gd name="connsiteY25" fmla="*/ 5639 h 10000"/>
                <a:gd name="connsiteX26" fmla="*/ 1309 w 11187"/>
                <a:gd name="connsiteY26" fmla="*/ 5579 h 10000"/>
                <a:gd name="connsiteX27" fmla="*/ 1382 w 11187"/>
                <a:gd name="connsiteY27" fmla="*/ 5579 h 10000"/>
                <a:gd name="connsiteX28" fmla="*/ 1382 w 11187"/>
                <a:gd name="connsiteY28" fmla="*/ 4650 h 10000"/>
                <a:gd name="connsiteX29" fmla="*/ 1423 w 11187"/>
                <a:gd name="connsiteY29" fmla="*/ 4650 h 10000"/>
                <a:gd name="connsiteX30" fmla="*/ 1423 w 11187"/>
                <a:gd name="connsiteY30" fmla="*/ 4219 h 10000"/>
                <a:gd name="connsiteX31" fmla="*/ 1522 w 11187"/>
                <a:gd name="connsiteY31" fmla="*/ 4219 h 10000"/>
                <a:gd name="connsiteX32" fmla="*/ 1522 w 11187"/>
                <a:gd name="connsiteY32" fmla="*/ 4044 h 10000"/>
                <a:gd name="connsiteX33" fmla="*/ 1567 w 11187"/>
                <a:gd name="connsiteY33" fmla="*/ 4044 h 10000"/>
                <a:gd name="connsiteX34" fmla="*/ 1567 w 11187"/>
                <a:gd name="connsiteY34" fmla="*/ 3943 h 10000"/>
                <a:gd name="connsiteX35" fmla="*/ 1794 w 11187"/>
                <a:gd name="connsiteY35" fmla="*/ 3943 h 10000"/>
                <a:gd name="connsiteX36" fmla="*/ 1794 w 11187"/>
                <a:gd name="connsiteY36" fmla="*/ 3836 h 10000"/>
                <a:gd name="connsiteX37" fmla="*/ 1833 w 11187"/>
                <a:gd name="connsiteY37" fmla="*/ 3836 h 10000"/>
                <a:gd name="connsiteX38" fmla="*/ 1833 w 11187"/>
                <a:gd name="connsiteY38" fmla="*/ 3405 h 10000"/>
                <a:gd name="connsiteX39" fmla="*/ 1856 w 11187"/>
                <a:gd name="connsiteY39" fmla="*/ 3405 h 10000"/>
                <a:gd name="connsiteX40" fmla="*/ 1856 w 11187"/>
                <a:gd name="connsiteY40" fmla="*/ 3291 h 10000"/>
                <a:gd name="connsiteX41" fmla="*/ 1887 w 11187"/>
                <a:gd name="connsiteY41" fmla="*/ 3291 h 10000"/>
                <a:gd name="connsiteX42" fmla="*/ 1887 w 11187"/>
                <a:gd name="connsiteY42" fmla="*/ 2988 h 10000"/>
                <a:gd name="connsiteX43" fmla="*/ 2245 w 11187"/>
                <a:gd name="connsiteY43" fmla="*/ 2988 h 10000"/>
                <a:gd name="connsiteX44" fmla="*/ 2245 w 11187"/>
                <a:gd name="connsiteY44" fmla="*/ 2847 h 10000"/>
                <a:gd name="connsiteX45" fmla="*/ 2307 w 11187"/>
                <a:gd name="connsiteY45" fmla="*/ 2847 h 10000"/>
                <a:gd name="connsiteX46" fmla="*/ 2307 w 11187"/>
                <a:gd name="connsiteY46" fmla="*/ 2429 h 10000"/>
                <a:gd name="connsiteX47" fmla="*/ 2357 w 11187"/>
                <a:gd name="connsiteY47" fmla="*/ 2429 h 10000"/>
                <a:gd name="connsiteX48" fmla="*/ 2357 w 11187"/>
                <a:gd name="connsiteY48" fmla="*/ 2349 h 10000"/>
                <a:gd name="connsiteX49" fmla="*/ 2417 w 11187"/>
                <a:gd name="connsiteY49" fmla="*/ 2349 h 10000"/>
                <a:gd name="connsiteX50" fmla="*/ 2417 w 11187"/>
                <a:gd name="connsiteY50" fmla="*/ 2301 h 10000"/>
                <a:gd name="connsiteX51" fmla="*/ 2719 w 11187"/>
                <a:gd name="connsiteY51" fmla="*/ 2301 h 10000"/>
                <a:gd name="connsiteX52" fmla="*/ 2719 w 11187"/>
                <a:gd name="connsiteY52" fmla="*/ 2234 h 10000"/>
                <a:gd name="connsiteX53" fmla="*/ 2769 w 11187"/>
                <a:gd name="connsiteY53" fmla="*/ 2234 h 10000"/>
                <a:gd name="connsiteX54" fmla="*/ 2769 w 11187"/>
                <a:gd name="connsiteY54" fmla="*/ 1978 h 10000"/>
                <a:gd name="connsiteX55" fmla="*/ 2795 w 11187"/>
                <a:gd name="connsiteY55" fmla="*/ 1978 h 10000"/>
                <a:gd name="connsiteX56" fmla="*/ 2795 w 11187"/>
                <a:gd name="connsiteY56" fmla="*/ 1790 h 10000"/>
                <a:gd name="connsiteX57" fmla="*/ 2961 w 11187"/>
                <a:gd name="connsiteY57" fmla="*/ 1790 h 10000"/>
                <a:gd name="connsiteX58" fmla="*/ 2961 w 11187"/>
                <a:gd name="connsiteY58" fmla="*/ 1756 h 10000"/>
                <a:gd name="connsiteX59" fmla="*/ 3097 w 11187"/>
                <a:gd name="connsiteY59" fmla="*/ 1756 h 10000"/>
                <a:gd name="connsiteX60" fmla="*/ 3097 w 11187"/>
                <a:gd name="connsiteY60" fmla="*/ 1642 h 10000"/>
                <a:gd name="connsiteX61" fmla="*/ 3225 w 11187"/>
                <a:gd name="connsiteY61" fmla="*/ 1642 h 10000"/>
                <a:gd name="connsiteX62" fmla="*/ 3225 w 11187"/>
                <a:gd name="connsiteY62" fmla="*/ 1514 h 10000"/>
                <a:gd name="connsiteX63" fmla="*/ 3342 w 11187"/>
                <a:gd name="connsiteY63" fmla="*/ 1514 h 10000"/>
                <a:gd name="connsiteX64" fmla="*/ 3342 w 11187"/>
                <a:gd name="connsiteY64" fmla="*/ 1386 h 10000"/>
                <a:gd name="connsiteX65" fmla="*/ 3467 w 11187"/>
                <a:gd name="connsiteY65" fmla="*/ 1386 h 10000"/>
                <a:gd name="connsiteX66" fmla="*/ 3467 w 11187"/>
                <a:gd name="connsiteY66" fmla="*/ 1279 h 10000"/>
                <a:gd name="connsiteX67" fmla="*/ 3657 w 11187"/>
                <a:gd name="connsiteY67" fmla="*/ 1279 h 10000"/>
                <a:gd name="connsiteX68" fmla="*/ 3657 w 11187"/>
                <a:gd name="connsiteY68" fmla="*/ 1151 h 10000"/>
                <a:gd name="connsiteX69" fmla="*/ 3712 w 11187"/>
                <a:gd name="connsiteY69" fmla="*/ 1151 h 10000"/>
                <a:gd name="connsiteX70" fmla="*/ 3712 w 11187"/>
                <a:gd name="connsiteY70" fmla="*/ 976 h 10000"/>
                <a:gd name="connsiteX71" fmla="*/ 3887 w 11187"/>
                <a:gd name="connsiteY71" fmla="*/ 976 h 10000"/>
                <a:gd name="connsiteX72" fmla="*/ 3887 w 11187"/>
                <a:gd name="connsiteY72" fmla="*/ 828 h 10000"/>
                <a:gd name="connsiteX73" fmla="*/ 4239 w 11187"/>
                <a:gd name="connsiteY73" fmla="*/ 828 h 10000"/>
                <a:gd name="connsiteX74" fmla="*/ 4239 w 11187"/>
                <a:gd name="connsiteY74" fmla="*/ 781 h 10000"/>
                <a:gd name="connsiteX75" fmla="*/ 4645 w 11187"/>
                <a:gd name="connsiteY75" fmla="*/ 781 h 10000"/>
                <a:gd name="connsiteX76" fmla="*/ 4645 w 11187"/>
                <a:gd name="connsiteY76" fmla="*/ 700 h 10000"/>
                <a:gd name="connsiteX77" fmla="*/ 5255 w 11187"/>
                <a:gd name="connsiteY77" fmla="*/ 700 h 10000"/>
                <a:gd name="connsiteX78" fmla="*/ 5255 w 11187"/>
                <a:gd name="connsiteY78" fmla="*/ 639 h 10000"/>
                <a:gd name="connsiteX79" fmla="*/ 5688 w 11187"/>
                <a:gd name="connsiteY79" fmla="*/ 639 h 10000"/>
                <a:gd name="connsiteX80" fmla="*/ 5688 w 11187"/>
                <a:gd name="connsiteY80" fmla="*/ 545 h 10000"/>
                <a:gd name="connsiteX81" fmla="*/ 6051 w 11187"/>
                <a:gd name="connsiteY81" fmla="*/ 545 h 10000"/>
                <a:gd name="connsiteX82" fmla="*/ 6051 w 11187"/>
                <a:gd name="connsiteY82" fmla="*/ 444 h 10000"/>
                <a:gd name="connsiteX83" fmla="*/ 6330 w 11187"/>
                <a:gd name="connsiteY83" fmla="*/ 444 h 10000"/>
                <a:gd name="connsiteX84" fmla="*/ 6330 w 11187"/>
                <a:gd name="connsiteY84" fmla="*/ 384 h 10000"/>
                <a:gd name="connsiteX85" fmla="*/ 6971 w 11187"/>
                <a:gd name="connsiteY85" fmla="*/ 384 h 10000"/>
                <a:gd name="connsiteX86" fmla="*/ 6971 w 11187"/>
                <a:gd name="connsiteY86" fmla="*/ 316 h 10000"/>
                <a:gd name="connsiteX87" fmla="*/ 7039 w 11187"/>
                <a:gd name="connsiteY87" fmla="*/ 316 h 10000"/>
                <a:gd name="connsiteX88" fmla="*/ 7039 w 11187"/>
                <a:gd name="connsiteY88" fmla="*/ 242 h 10000"/>
                <a:gd name="connsiteX89" fmla="*/ 7304 w 11187"/>
                <a:gd name="connsiteY89" fmla="*/ 242 h 10000"/>
                <a:gd name="connsiteX90" fmla="*/ 7304 w 11187"/>
                <a:gd name="connsiteY90" fmla="*/ 188 h 10000"/>
                <a:gd name="connsiteX91" fmla="*/ 8358 w 11187"/>
                <a:gd name="connsiteY91" fmla="*/ 188 h 10000"/>
                <a:gd name="connsiteX92" fmla="*/ 8358 w 11187"/>
                <a:gd name="connsiteY92" fmla="*/ 128 h 10000"/>
                <a:gd name="connsiteX93" fmla="*/ 9254 w 11187"/>
                <a:gd name="connsiteY93" fmla="*/ 128 h 10000"/>
                <a:gd name="connsiteX94" fmla="*/ 9254 w 11187"/>
                <a:gd name="connsiteY94" fmla="*/ 47 h 10000"/>
                <a:gd name="connsiteX95" fmla="*/ 9747 w 11187"/>
                <a:gd name="connsiteY95" fmla="*/ 47 h 10000"/>
                <a:gd name="connsiteX96" fmla="*/ 9747 w 11187"/>
                <a:gd name="connsiteY96" fmla="*/ 0 h 10000"/>
                <a:gd name="connsiteX97" fmla="*/ 11187 w 11187"/>
                <a:gd name="connsiteY97" fmla="*/ 56 h 10000"/>
                <a:gd name="connsiteX0" fmla="*/ 0 w 11187"/>
                <a:gd name="connsiteY0" fmla="*/ 10000 h 10000"/>
                <a:gd name="connsiteX1" fmla="*/ 451 w 11187"/>
                <a:gd name="connsiteY1" fmla="*/ 10000 h 10000"/>
                <a:gd name="connsiteX2" fmla="*/ 451 w 11187"/>
                <a:gd name="connsiteY2" fmla="*/ 9280 h 10000"/>
                <a:gd name="connsiteX3" fmla="*/ 474 w 11187"/>
                <a:gd name="connsiteY3" fmla="*/ 9280 h 10000"/>
                <a:gd name="connsiteX4" fmla="*/ 474 w 11187"/>
                <a:gd name="connsiteY4" fmla="*/ 8977 h 10000"/>
                <a:gd name="connsiteX5" fmla="*/ 501 w 11187"/>
                <a:gd name="connsiteY5" fmla="*/ 8977 h 10000"/>
                <a:gd name="connsiteX6" fmla="*/ 501 w 11187"/>
                <a:gd name="connsiteY6" fmla="*/ 8896 h 10000"/>
                <a:gd name="connsiteX7" fmla="*/ 547 w 11187"/>
                <a:gd name="connsiteY7" fmla="*/ 8896 h 10000"/>
                <a:gd name="connsiteX8" fmla="*/ 547 w 11187"/>
                <a:gd name="connsiteY8" fmla="*/ 8836 h 10000"/>
                <a:gd name="connsiteX9" fmla="*/ 772 w 11187"/>
                <a:gd name="connsiteY9" fmla="*/ 8836 h 10000"/>
                <a:gd name="connsiteX10" fmla="*/ 772 w 11187"/>
                <a:gd name="connsiteY10" fmla="*/ 8769 h 10000"/>
                <a:gd name="connsiteX11" fmla="*/ 821 w 11187"/>
                <a:gd name="connsiteY11" fmla="*/ 8769 h 10000"/>
                <a:gd name="connsiteX12" fmla="*/ 821 w 11187"/>
                <a:gd name="connsiteY12" fmla="*/ 8674 h 10000"/>
                <a:gd name="connsiteX13" fmla="*/ 899 w 11187"/>
                <a:gd name="connsiteY13" fmla="*/ 8674 h 10000"/>
                <a:gd name="connsiteX14" fmla="*/ 899 w 11187"/>
                <a:gd name="connsiteY14" fmla="*/ 7396 h 10000"/>
                <a:gd name="connsiteX15" fmla="*/ 918 w 11187"/>
                <a:gd name="connsiteY15" fmla="*/ 7396 h 10000"/>
                <a:gd name="connsiteX16" fmla="*/ 918 w 11187"/>
                <a:gd name="connsiteY16" fmla="*/ 6696 h 10000"/>
                <a:gd name="connsiteX17" fmla="*/ 949 w 11187"/>
                <a:gd name="connsiteY17" fmla="*/ 6696 h 10000"/>
                <a:gd name="connsiteX18" fmla="*/ 949 w 11187"/>
                <a:gd name="connsiteY18" fmla="*/ 6117 h 10000"/>
                <a:gd name="connsiteX19" fmla="*/ 975 w 11187"/>
                <a:gd name="connsiteY19" fmla="*/ 6117 h 10000"/>
                <a:gd name="connsiteX20" fmla="*/ 975 w 11187"/>
                <a:gd name="connsiteY20" fmla="*/ 5834 h 10000"/>
                <a:gd name="connsiteX21" fmla="*/ 998 w 11187"/>
                <a:gd name="connsiteY21" fmla="*/ 5834 h 10000"/>
                <a:gd name="connsiteX22" fmla="*/ 998 w 11187"/>
                <a:gd name="connsiteY22" fmla="*/ 5673 h 10000"/>
                <a:gd name="connsiteX23" fmla="*/ 1165 w 11187"/>
                <a:gd name="connsiteY23" fmla="*/ 5673 h 10000"/>
                <a:gd name="connsiteX24" fmla="*/ 1165 w 11187"/>
                <a:gd name="connsiteY24" fmla="*/ 5639 h 10000"/>
                <a:gd name="connsiteX25" fmla="*/ 1309 w 11187"/>
                <a:gd name="connsiteY25" fmla="*/ 5639 h 10000"/>
                <a:gd name="connsiteX26" fmla="*/ 1309 w 11187"/>
                <a:gd name="connsiteY26" fmla="*/ 5579 h 10000"/>
                <a:gd name="connsiteX27" fmla="*/ 1382 w 11187"/>
                <a:gd name="connsiteY27" fmla="*/ 5579 h 10000"/>
                <a:gd name="connsiteX28" fmla="*/ 1382 w 11187"/>
                <a:gd name="connsiteY28" fmla="*/ 4650 h 10000"/>
                <a:gd name="connsiteX29" fmla="*/ 1423 w 11187"/>
                <a:gd name="connsiteY29" fmla="*/ 4650 h 10000"/>
                <a:gd name="connsiteX30" fmla="*/ 1423 w 11187"/>
                <a:gd name="connsiteY30" fmla="*/ 4219 h 10000"/>
                <a:gd name="connsiteX31" fmla="*/ 1522 w 11187"/>
                <a:gd name="connsiteY31" fmla="*/ 4219 h 10000"/>
                <a:gd name="connsiteX32" fmla="*/ 1522 w 11187"/>
                <a:gd name="connsiteY32" fmla="*/ 4044 h 10000"/>
                <a:gd name="connsiteX33" fmla="*/ 1567 w 11187"/>
                <a:gd name="connsiteY33" fmla="*/ 4044 h 10000"/>
                <a:gd name="connsiteX34" fmla="*/ 1567 w 11187"/>
                <a:gd name="connsiteY34" fmla="*/ 3943 h 10000"/>
                <a:gd name="connsiteX35" fmla="*/ 1794 w 11187"/>
                <a:gd name="connsiteY35" fmla="*/ 3943 h 10000"/>
                <a:gd name="connsiteX36" fmla="*/ 1794 w 11187"/>
                <a:gd name="connsiteY36" fmla="*/ 3836 h 10000"/>
                <a:gd name="connsiteX37" fmla="*/ 1833 w 11187"/>
                <a:gd name="connsiteY37" fmla="*/ 3836 h 10000"/>
                <a:gd name="connsiteX38" fmla="*/ 1833 w 11187"/>
                <a:gd name="connsiteY38" fmla="*/ 3405 h 10000"/>
                <a:gd name="connsiteX39" fmla="*/ 1856 w 11187"/>
                <a:gd name="connsiteY39" fmla="*/ 3405 h 10000"/>
                <a:gd name="connsiteX40" fmla="*/ 1856 w 11187"/>
                <a:gd name="connsiteY40" fmla="*/ 3291 h 10000"/>
                <a:gd name="connsiteX41" fmla="*/ 1887 w 11187"/>
                <a:gd name="connsiteY41" fmla="*/ 3291 h 10000"/>
                <a:gd name="connsiteX42" fmla="*/ 1887 w 11187"/>
                <a:gd name="connsiteY42" fmla="*/ 2988 h 10000"/>
                <a:gd name="connsiteX43" fmla="*/ 2245 w 11187"/>
                <a:gd name="connsiteY43" fmla="*/ 2988 h 10000"/>
                <a:gd name="connsiteX44" fmla="*/ 2245 w 11187"/>
                <a:gd name="connsiteY44" fmla="*/ 2847 h 10000"/>
                <a:gd name="connsiteX45" fmla="*/ 2307 w 11187"/>
                <a:gd name="connsiteY45" fmla="*/ 2847 h 10000"/>
                <a:gd name="connsiteX46" fmla="*/ 2307 w 11187"/>
                <a:gd name="connsiteY46" fmla="*/ 2429 h 10000"/>
                <a:gd name="connsiteX47" fmla="*/ 2357 w 11187"/>
                <a:gd name="connsiteY47" fmla="*/ 2429 h 10000"/>
                <a:gd name="connsiteX48" fmla="*/ 2357 w 11187"/>
                <a:gd name="connsiteY48" fmla="*/ 2349 h 10000"/>
                <a:gd name="connsiteX49" fmla="*/ 2417 w 11187"/>
                <a:gd name="connsiteY49" fmla="*/ 2349 h 10000"/>
                <a:gd name="connsiteX50" fmla="*/ 2417 w 11187"/>
                <a:gd name="connsiteY50" fmla="*/ 2301 h 10000"/>
                <a:gd name="connsiteX51" fmla="*/ 2719 w 11187"/>
                <a:gd name="connsiteY51" fmla="*/ 2301 h 10000"/>
                <a:gd name="connsiteX52" fmla="*/ 2719 w 11187"/>
                <a:gd name="connsiteY52" fmla="*/ 2234 h 10000"/>
                <a:gd name="connsiteX53" fmla="*/ 2769 w 11187"/>
                <a:gd name="connsiteY53" fmla="*/ 2234 h 10000"/>
                <a:gd name="connsiteX54" fmla="*/ 2769 w 11187"/>
                <a:gd name="connsiteY54" fmla="*/ 1978 h 10000"/>
                <a:gd name="connsiteX55" fmla="*/ 2795 w 11187"/>
                <a:gd name="connsiteY55" fmla="*/ 1978 h 10000"/>
                <a:gd name="connsiteX56" fmla="*/ 2795 w 11187"/>
                <a:gd name="connsiteY56" fmla="*/ 1790 h 10000"/>
                <a:gd name="connsiteX57" fmla="*/ 2961 w 11187"/>
                <a:gd name="connsiteY57" fmla="*/ 1790 h 10000"/>
                <a:gd name="connsiteX58" fmla="*/ 2961 w 11187"/>
                <a:gd name="connsiteY58" fmla="*/ 1756 h 10000"/>
                <a:gd name="connsiteX59" fmla="*/ 3097 w 11187"/>
                <a:gd name="connsiteY59" fmla="*/ 1756 h 10000"/>
                <a:gd name="connsiteX60" fmla="*/ 3097 w 11187"/>
                <a:gd name="connsiteY60" fmla="*/ 1642 h 10000"/>
                <a:gd name="connsiteX61" fmla="*/ 3225 w 11187"/>
                <a:gd name="connsiteY61" fmla="*/ 1642 h 10000"/>
                <a:gd name="connsiteX62" fmla="*/ 3225 w 11187"/>
                <a:gd name="connsiteY62" fmla="*/ 1514 h 10000"/>
                <a:gd name="connsiteX63" fmla="*/ 3342 w 11187"/>
                <a:gd name="connsiteY63" fmla="*/ 1514 h 10000"/>
                <a:gd name="connsiteX64" fmla="*/ 3342 w 11187"/>
                <a:gd name="connsiteY64" fmla="*/ 1386 h 10000"/>
                <a:gd name="connsiteX65" fmla="*/ 3467 w 11187"/>
                <a:gd name="connsiteY65" fmla="*/ 1386 h 10000"/>
                <a:gd name="connsiteX66" fmla="*/ 3467 w 11187"/>
                <a:gd name="connsiteY66" fmla="*/ 1279 h 10000"/>
                <a:gd name="connsiteX67" fmla="*/ 3657 w 11187"/>
                <a:gd name="connsiteY67" fmla="*/ 1279 h 10000"/>
                <a:gd name="connsiteX68" fmla="*/ 3657 w 11187"/>
                <a:gd name="connsiteY68" fmla="*/ 1151 h 10000"/>
                <a:gd name="connsiteX69" fmla="*/ 3712 w 11187"/>
                <a:gd name="connsiteY69" fmla="*/ 1151 h 10000"/>
                <a:gd name="connsiteX70" fmla="*/ 3712 w 11187"/>
                <a:gd name="connsiteY70" fmla="*/ 976 h 10000"/>
                <a:gd name="connsiteX71" fmla="*/ 3887 w 11187"/>
                <a:gd name="connsiteY71" fmla="*/ 976 h 10000"/>
                <a:gd name="connsiteX72" fmla="*/ 3887 w 11187"/>
                <a:gd name="connsiteY72" fmla="*/ 828 h 10000"/>
                <a:gd name="connsiteX73" fmla="*/ 4239 w 11187"/>
                <a:gd name="connsiteY73" fmla="*/ 828 h 10000"/>
                <a:gd name="connsiteX74" fmla="*/ 4239 w 11187"/>
                <a:gd name="connsiteY74" fmla="*/ 781 h 10000"/>
                <a:gd name="connsiteX75" fmla="*/ 4645 w 11187"/>
                <a:gd name="connsiteY75" fmla="*/ 781 h 10000"/>
                <a:gd name="connsiteX76" fmla="*/ 4645 w 11187"/>
                <a:gd name="connsiteY76" fmla="*/ 700 h 10000"/>
                <a:gd name="connsiteX77" fmla="*/ 5255 w 11187"/>
                <a:gd name="connsiteY77" fmla="*/ 700 h 10000"/>
                <a:gd name="connsiteX78" fmla="*/ 5255 w 11187"/>
                <a:gd name="connsiteY78" fmla="*/ 639 h 10000"/>
                <a:gd name="connsiteX79" fmla="*/ 5688 w 11187"/>
                <a:gd name="connsiteY79" fmla="*/ 639 h 10000"/>
                <a:gd name="connsiteX80" fmla="*/ 5688 w 11187"/>
                <a:gd name="connsiteY80" fmla="*/ 545 h 10000"/>
                <a:gd name="connsiteX81" fmla="*/ 6051 w 11187"/>
                <a:gd name="connsiteY81" fmla="*/ 545 h 10000"/>
                <a:gd name="connsiteX82" fmla="*/ 6051 w 11187"/>
                <a:gd name="connsiteY82" fmla="*/ 444 h 10000"/>
                <a:gd name="connsiteX83" fmla="*/ 6330 w 11187"/>
                <a:gd name="connsiteY83" fmla="*/ 444 h 10000"/>
                <a:gd name="connsiteX84" fmla="*/ 6330 w 11187"/>
                <a:gd name="connsiteY84" fmla="*/ 384 h 10000"/>
                <a:gd name="connsiteX85" fmla="*/ 6971 w 11187"/>
                <a:gd name="connsiteY85" fmla="*/ 384 h 10000"/>
                <a:gd name="connsiteX86" fmla="*/ 6971 w 11187"/>
                <a:gd name="connsiteY86" fmla="*/ 316 h 10000"/>
                <a:gd name="connsiteX87" fmla="*/ 7039 w 11187"/>
                <a:gd name="connsiteY87" fmla="*/ 316 h 10000"/>
                <a:gd name="connsiteX88" fmla="*/ 7039 w 11187"/>
                <a:gd name="connsiteY88" fmla="*/ 242 h 10000"/>
                <a:gd name="connsiteX89" fmla="*/ 7304 w 11187"/>
                <a:gd name="connsiteY89" fmla="*/ 242 h 10000"/>
                <a:gd name="connsiteX90" fmla="*/ 8209 w 11187"/>
                <a:gd name="connsiteY90" fmla="*/ 258 h 10000"/>
                <a:gd name="connsiteX91" fmla="*/ 8358 w 11187"/>
                <a:gd name="connsiteY91" fmla="*/ 188 h 10000"/>
                <a:gd name="connsiteX92" fmla="*/ 8358 w 11187"/>
                <a:gd name="connsiteY92" fmla="*/ 128 h 10000"/>
                <a:gd name="connsiteX93" fmla="*/ 9254 w 11187"/>
                <a:gd name="connsiteY93" fmla="*/ 128 h 10000"/>
                <a:gd name="connsiteX94" fmla="*/ 9254 w 11187"/>
                <a:gd name="connsiteY94" fmla="*/ 47 h 10000"/>
                <a:gd name="connsiteX95" fmla="*/ 9747 w 11187"/>
                <a:gd name="connsiteY95" fmla="*/ 47 h 10000"/>
                <a:gd name="connsiteX96" fmla="*/ 9747 w 11187"/>
                <a:gd name="connsiteY96" fmla="*/ 0 h 10000"/>
                <a:gd name="connsiteX97" fmla="*/ 11187 w 11187"/>
                <a:gd name="connsiteY97" fmla="*/ 56 h 10000"/>
                <a:gd name="connsiteX0" fmla="*/ 0 w 11187"/>
                <a:gd name="connsiteY0" fmla="*/ 10000 h 10000"/>
                <a:gd name="connsiteX1" fmla="*/ 451 w 11187"/>
                <a:gd name="connsiteY1" fmla="*/ 10000 h 10000"/>
                <a:gd name="connsiteX2" fmla="*/ 451 w 11187"/>
                <a:gd name="connsiteY2" fmla="*/ 9280 h 10000"/>
                <a:gd name="connsiteX3" fmla="*/ 474 w 11187"/>
                <a:gd name="connsiteY3" fmla="*/ 9280 h 10000"/>
                <a:gd name="connsiteX4" fmla="*/ 474 w 11187"/>
                <a:gd name="connsiteY4" fmla="*/ 8977 h 10000"/>
                <a:gd name="connsiteX5" fmla="*/ 501 w 11187"/>
                <a:gd name="connsiteY5" fmla="*/ 8977 h 10000"/>
                <a:gd name="connsiteX6" fmla="*/ 501 w 11187"/>
                <a:gd name="connsiteY6" fmla="*/ 8896 h 10000"/>
                <a:gd name="connsiteX7" fmla="*/ 547 w 11187"/>
                <a:gd name="connsiteY7" fmla="*/ 8896 h 10000"/>
                <a:gd name="connsiteX8" fmla="*/ 547 w 11187"/>
                <a:gd name="connsiteY8" fmla="*/ 8836 h 10000"/>
                <a:gd name="connsiteX9" fmla="*/ 772 w 11187"/>
                <a:gd name="connsiteY9" fmla="*/ 8836 h 10000"/>
                <a:gd name="connsiteX10" fmla="*/ 772 w 11187"/>
                <a:gd name="connsiteY10" fmla="*/ 8769 h 10000"/>
                <a:gd name="connsiteX11" fmla="*/ 821 w 11187"/>
                <a:gd name="connsiteY11" fmla="*/ 8769 h 10000"/>
                <a:gd name="connsiteX12" fmla="*/ 821 w 11187"/>
                <a:gd name="connsiteY12" fmla="*/ 8674 h 10000"/>
                <a:gd name="connsiteX13" fmla="*/ 899 w 11187"/>
                <a:gd name="connsiteY13" fmla="*/ 8674 h 10000"/>
                <a:gd name="connsiteX14" fmla="*/ 899 w 11187"/>
                <a:gd name="connsiteY14" fmla="*/ 7396 h 10000"/>
                <a:gd name="connsiteX15" fmla="*/ 918 w 11187"/>
                <a:gd name="connsiteY15" fmla="*/ 7396 h 10000"/>
                <a:gd name="connsiteX16" fmla="*/ 918 w 11187"/>
                <a:gd name="connsiteY16" fmla="*/ 6696 h 10000"/>
                <a:gd name="connsiteX17" fmla="*/ 949 w 11187"/>
                <a:gd name="connsiteY17" fmla="*/ 6696 h 10000"/>
                <a:gd name="connsiteX18" fmla="*/ 949 w 11187"/>
                <a:gd name="connsiteY18" fmla="*/ 6117 h 10000"/>
                <a:gd name="connsiteX19" fmla="*/ 975 w 11187"/>
                <a:gd name="connsiteY19" fmla="*/ 6117 h 10000"/>
                <a:gd name="connsiteX20" fmla="*/ 975 w 11187"/>
                <a:gd name="connsiteY20" fmla="*/ 5834 h 10000"/>
                <a:gd name="connsiteX21" fmla="*/ 998 w 11187"/>
                <a:gd name="connsiteY21" fmla="*/ 5834 h 10000"/>
                <a:gd name="connsiteX22" fmla="*/ 998 w 11187"/>
                <a:gd name="connsiteY22" fmla="*/ 5673 h 10000"/>
                <a:gd name="connsiteX23" fmla="*/ 1165 w 11187"/>
                <a:gd name="connsiteY23" fmla="*/ 5673 h 10000"/>
                <a:gd name="connsiteX24" fmla="*/ 1165 w 11187"/>
                <a:gd name="connsiteY24" fmla="*/ 5639 h 10000"/>
                <a:gd name="connsiteX25" fmla="*/ 1309 w 11187"/>
                <a:gd name="connsiteY25" fmla="*/ 5639 h 10000"/>
                <a:gd name="connsiteX26" fmla="*/ 1309 w 11187"/>
                <a:gd name="connsiteY26" fmla="*/ 5579 h 10000"/>
                <a:gd name="connsiteX27" fmla="*/ 1382 w 11187"/>
                <a:gd name="connsiteY27" fmla="*/ 5579 h 10000"/>
                <a:gd name="connsiteX28" fmla="*/ 1382 w 11187"/>
                <a:gd name="connsiteY28" fmla="*/ 4650 h 10000"/>
                <a:gd name="connsiteX29" fmla="*/ 1423 w 11187"/>
                <a:gd name="connsiteY29" fmla="*/ 4650 h 10000"/>
                <a:gd name="connsiteX30" fmla="*/ 1423 w 11187"/>
                <a:gd name="connsiteY30" fmla="*/ 4219 h 10000"/>
                <a:gd name="connsiteX31" fmla="*/ 1522 w 11187"/>
                <a:gd name="connsiteY31" fmla="*/ 4219 h 10000"/>
                <a:gd name="connsiteX32" fmla="*/ 1522 w 11187"/>
                <a:gd name="connsiteY32" fmla="*/ 4044 h 10000"/>
                <a:gd name="connsiteX33" fmla="*/ 1567 w 11187"/>
                <a:gd name="connsiteY33" fmla="*/ 4044 h 10000"/>
                <a:gd name="connsiteX34" fmla="*/ 1567 w 11187"/>
                <a:gd name="connsiteY34" fmla="*/ 3943 h 10000"/>
                <a:gd name="connsiteX35" fmla="*/ 1794 w 11187"/>
                <a:gd name="connsiteY35" fmla="*/ 3943 h 10000"/>
                <a:gd name="connsiteX36" fmla="*/ 1794 w 11187"/>
                <a:gd name="connsiteY36" fmla="*/ 3836 h 10000"/>
                <a:gd name="connsiteX37" fmla="*/ 1833 w 11187"/>
                <a:gd name="connsiteY37" fmla="*/ 3836 h 10000"/>
                <a:gd name="connsiteX38" fmla="*/ 1833 w 11187"/>
                <a:gd name="connsiteY38" fmla="*/ 3405 h 10000"/>
                <a:gd name="connsiteX39" fmla="*/ 1856 w 11187"/>
                <a:gd name="connsiteY39" fmla="*/ 3405 h 10000"/>
                <a:gd name="connsiteX40" fmla="*/ 1856 w 11187"/>
                <a:gd name="connsiteY40" fmla="*/ 3291 h 10000"/>
                <a:gd name="connsiteX41" fmla="*/ 1887 w 11187"/>
                <a:gd name="connsiteY41" fmla="*/ 3291 h 10000"/>
                <a:gd name="connsiteX42" fmla="*/ 1887 w 11187"/>
                <a:gd name="connsiteY42" fmla="*/ 2988 h 10000"/>
                <a:gd name="connsiteX43" fmla="*/ 2245 w 11187"/>
                <a:gd name="connsiteY43" fmla="*/ 2988 h 10000"/>
                <a:gd name="connsiteX44" fmla="*/ 2245 w 11187"/>
                <a:gd name="connsiteY44" fmla="*/ 2847 h 10000"/>
                <a:gd name="connsiteX45" fmla="*/ 2307 w 11187"/>
                <a:gd name="connsiteY45" fmla="*/ 2847 h 10000"/>
                <a:gd name="connsiteX46" fmla="*/ 2307 w 11187"/>
                <a:gd name="connsiteY46" fmla="*/ 2429 h 10000"/>
                <a:gd name="connsiteX47" fmla="*/ 2357 w 11187"/>
                <a:gd name="connsiteY47" fmla="*/ 2429 h 10000"/>
                <a:gd name="connsiteX48" fmla="*/ 2357 w 11187"/>
                <a:gd name="connsiteY48" fmla="*/ 2349 h 10000"/>
                <a:gd name="connsiteX49" fmla="*/ 2417 w 11187"/>
                <a:gd name="connsiteY49" fmla="*/ 2349 h 10000"/>
                <a:gd name="connsiteX50" fmla="*/ 2417 w 11187"/>
                <a:gd name="connsiteY50" fmla="*/ 2301 h 10000"/>
                <a:gd name="connsiteX51" fmla="*/ 2719 w 11187"/>
                <a:gd name="connsiteY51" fmla="*/ 2301 h 10000"/>
                <a:gd name="connsiteX52" fmla="*/ 2719 w 11187"/>
                <a:gd name="connsiteY52" fmla="*/ 2234 h 10000"/>
                <a:gd name="connsiteX53" fmla="*/ 2769 w 11187"/>
                <a:gd name="connsiteY53" fmla="*/ 2234 h 10000"/>
                <a:gd name="connsiteX54" fmla="*/ 2769 w 11187"/>
                <a:gd name="connsiteY54" fmla="*/ 1978 h 10000"/>
                <a:gd name="connsiteX55" fmla="*/ 2795 w 11187"/>
                <a:gd name="connsiteY55" fmla="*/ 1978 h 10000"/>
                <a:gd name="connsiteX56" fmla="*/ 2795 w 11187"/>
                <a:gd name="connsiteY56" fmla="*/ 1790 h 10000"/>
                <a:gd name="connsiteX57" fmla="*/ 2961 w 11187"/>
                <a:gd name="connsiteY57" fmla="*/ 1790 h 10000"/>
                <a:gd name="connsiteX58" fmla="*/ 2961 w 11187"/>
                <a:gd name="connsiteY58" fmla="*/ 1756 h 10000"/>
                <a:gd name="connsiteX59" fmla="*/ 3097 w 11187"/>
                <a:gd name="connsiteY59" fmla="*/ 1756 h 10000"/>
                <a:gd name="connsiteX60" fmla="*/ 3097 w 11187"/>
                <a:gd name="connsiteY60" fmla="*/ 1642 h 10000"/>
                <a:gd name="connsiteX61" fmla="*/ 3225 w 11187"/>
                <a:gd name="connsiteY61" fmla="*/ 1642 h 10000"/>
                <a:gd name="connsiteX62" fmla="*/ 3225 w 11187"/>
                <a:gd name="connsiteY62" fmla="*/ 1514 h 10000"/>
                <a:gd name="connsiteX63" fmla="*/ 3342 w 11187"/>
                <a:gd name="connsiteY63" fmla="*/ 1514 h 10000"/>
                <a:gd name="connsiteX64" fmla="*/ 3342 w 11187"/>
                <a:gd name="connsiteY64" fmla="*/ 1386 h 10000"/>
                <a:gd name="connsiteX65" fmla="*/ 3467 w 11187"/>
                <a:gd name="connsiteY65" fmla="*/ 1386 h 10000"/>
                <a:gd name="connsiteX66" fmla="*/ 3467 w 11187"/>
                <a:gd name="connsiteY66" fmla="*/ 1279 h 10000"/>
                <a:gd name="connsiteX67" fmla="*/ 3657 w 11187"/>
                <a:gd name="connsiteY67" fmla="*/ 1279 h 10000"/>
                <a:gd name="connsiteX68" fmla="*/ 3657 w 11187"/>
                <a:gd name="connsiteY68" fmla="*/ 1151 h 10000"/>
                <a:gd name="connsiteX69" fmla="*/ 3712 w 11187"/>
                <a:gd name="connsiteY69" fmla="*/ 1151 h 10000"/>
                <a:gd name="connsiteX70" fmla="*/ 3712 w 11187"/>
                <a:gd name="connsiteY70" fmla="*/ 976 h 10000"/>
                <a:gd name="connsiteX71" fmla="*/ 3887 w 11187"/>
                <a:gd name="connsiteY71" fmla="*/ 976 h 10000"/>
                <a:gd name="connsiteX72" fmla="*/ 3887 w 11187"/>
                <a:gd name="connsiteY72" fmla="*/ 828 h 10000"/>
                <a:gd name="connsiteX73" fmla="*/ 4239 w 11187"/>
                <a:gd name="connsiteY73" fmla="*/ 828 h 10000"/>
                <a:gd name="connsiteX74" fmla="*/ 4239 w 11187"/>
                <a:gd name="connsiteY74" fmla="*/ 781 h 10000"/>
                <a:gd name="connsiteX75" fmla="*/ 4645 w 11187"/>
                <a:gd name="connsiteY75" fmla="*/ 781 h 10000"/>
                <a:gd name="connsiteX76" fmla="*/ 4645 w 11187"/>
                <a:gd name="connsiteY76" fmla="*/ 700 h 10000"/>
                <a:gd name="connsiteX77" fmla="*/ 5255 w 11187"/>
                <a:gd name="connsiteY77" fmla="*/ 700 h 10000"/>
                <a:gd name="connsiteX78" fmla="*/ 5255 w 11187"/>
                <a:gd name="connsiteY78" fmla="*/ 639 h 10000"/>
                <a:gd name="connsiteX79" fmla="*/ 5688 w 11187"/>
                <a:gd name="connsiteY79" fmla="*/ 639 h 10000"/>
                <a:gd name="connsiteX80" fmla="*/ 5688 w 11187"/>
                <a:gd name="connsiteY80" fmla="*/ 545 h 10000"/>
                <a:gd name="connsiteX81" fmla="*/ 6051 w 11187"/>
                <a:gd name="connsiteY81" fmla="*/ 545 h 10000"/>
                <a:gd name="connsiteX82" fmla="*/ 6051 w 11187"/>
                <a:gd name="connsiteY82" fmla="*/ 444 h 10000"/>
                <a:gd name="connsiteX83" fmla="*/ 6330 w 11187"/>
                <a:gd name="connsiteY83" fmla="*/ 444 h 10000"/>
                <a:gd name="connsiteX84" fmla="*/ 6330 w 11187"/>
                <a:gd name="connsiteY84" fmla="*/ 384 h 10000"/>
                <a:gd name="connsiteX85" fmla="*/ 6971 w 11187"/>
                <a:gd name="connsiteY85" fmla="*/ 384 h 10000"/>
                <a:gd name="connsiteX86" fmla="*/ 6971 w 11187"/>
                <a:gd name="connsiteY86" fmla="*/ 316 h 10000"/>
                <a:gd name="connsiteX87" fmla="*/ 7039 w 11187"/>
                <a:gd name="connsiteY87" fmla="*/ 316 h 10000"/>
                <a:gd name="connsiteX88" fmla="*/ 7039 w 11187"/>
                <a:gd name="connsiteY88" fmla="*/ 242 h 10000"/>
                <a:gd name="connsiteX89" fmla="*/ 7304 w 11187"/>
                <a:gd name="connsiteY89" fmla="*/ 242 h 10000"/>
                <a:gd name="connsiteX90" fmla="*/ 8209 w 11187"/>
                <a:gd name="connsiteY90" fmla="*/ 258 h 10000"/>
                <a:gd name="connsiteX91" fmla="*/ 8358 w 11187"/>
                <a:gd name="connsiteY91" fmla="*/ 188 h 10000"/>
                <a:gd name="connsiteX92" fmla="*/ 8358 w 11187"/>
                <a:gd name="connsiteY92" fmla="*/ 128 h 10000"/>
                <a:gd name="connsiteX93" fmla="*/ 9254 w 11187"/>
                <a:gd name="connsiteY93" fmla="*/ 128 h 10000"/>
                <a:gd name="connsiteX94" fmla="*/ 9254 w 11187"/>
                <a:gd name="connsiteY94" fmla="*/ 47 h 10000"/>
                <a:gd name="connsiteX95" fmla="*/ 9747 w 11187"/>
                <a:gd name="connsiteY95" fmla="*/ 47 h 10000"/>
                <a:gd name="connsiteX96" fmla="*/ 9747 w 11187"/>
                <a:gd name="connsiteY96" fmla="*/ 0 h 10000"/>
                <a:gd name="connsiteX97" fmla="*/ 11187 w 11187"/>
                <a:gd name="connsiteY97" fmla="*/ 56 h 10000"/>
                <a:gd name="connsiteX0" fmla="*/ 0 w 11187"/>
                <a:gd name="connsiteY0" fmla="*/ 10000 h 10000"/>
                <a:gd name="connsiteX1" fmla="*/ 451 w 11187"/>
                <a:gd name="connsiteY1" fmla="*/ 10000 h 10000"/>
                <a:gd name="connsiteX2" fmla="*/ 451 w 11187"/>
                <a:gd name="connsiteY2" fmla="*/ 9280 h 10000"/>
                <a:gd name="connsiteX3" fmla="*/ 474 w 11187"/>
                <a:gd name="connsiteY3" fmla="*/ 9280 h 10000"/>
                <a:gd name="connsiteX4" fmla="*/ 474 w 11187"/>
                <a:gd name="connsiteY4" fmla="*/ 8977 h 10000"/>
                <a:gd name="connsiteX5" fmla="*/ 501 w 11187"/>
                <a:gd name="connsiteY5" fmla="*/ 8977 h 10000"/>
                <a:gd name="connsiteX6" fmla="*/ 501 w 11187"/>
                <a:gd name="connsiteY6" fmla="*/ 8896 h 10000"/>
                <a:gd name="connsiteX7" fmla="*/ 547 w 11187"/>
                <a:gd name="connsiteY7" fmla="*/ 8896 h 10000"/>
                <a:gd name="connsiteX8" fmla="*/ 547 w 11187"/>
                <a:gd name="connsiteY8" fmla="*/ 8836 h 10000"/>
                <a:gd name="connsiteX9" fmla="*/ 772 w 11187"/>
                <a:gd name="connsiteY9" fmla="*/ 8836 h 10000"/>
                <a:gd name="connsiteX10" fmla="*/ 772 w 11187"/>
                <a:gd name="connsiteY10" fmla="*/ 8769 h 10000"/>
                <a:gd name="connsiteX11" fmla="*/ 821 w 11187"/>
                <a:gd name="connsiteY11" fmla="*/ 8769 h 10000"/>
                <a:gd name="connsiteX12" fmla="*/ 821 w 11187"/>
                <a:gd name="connsiteY12" fmla="*/ 8674 h 10000"/>
                <a:gd name="connsiteX13" fmla="*/ 899 w 11187"/>
                <a:gd name="connsiteY13" fmla="*/ 8674 h 10000"/>
                <a:gd name="connsiteX14" fmla="*/ 899 w 11187"/>
                <a:gd name="connsiteY14" fmla="*/ 7396 h 10000"/>
                <a:gd name="connsiteX15" fmla="*/ 918 w 11187"/>
                <a:gd name="connsiteY15" fmla="*/ 7396 h 10000"/>
                <a:gd name="connsiteX16" fmla="*/ 918 w 11187"/>
                <a:gd name="connsiteY16" fmla="*/ 6696 h 10000"/>
                <a:gd name="connsiteX17" fmla="*/ 949 w 11187"/>
                <a:gd name="connsiteY17" fmla="*/ 6696 h 10000"/>
                <a:gd name="connsiteX18" fmla="*/ 949 w 11187"/>
                <a:gd name="connsiteY18" fmla="*/ 6117 h 10000"/>
                <a:gd name="connsiteX19" fmla="*/ 975 w 11187"/>
                <a:gd name="connsiteY19" fmla="*/ 6117 h 10000"/>
                <a:gd name="connsiteX20" fmla="*/ 975 w 11187"/>
                <a:gd name="connsiteY20" fmla="*/ 5834 h 10000"/>
                <a:gd name="connsiteX21" fmla="*/ 998 w 11187"/>
                <a:gd name="connsiteY21" fmla="*/ 5834 h 10000"/>
                <a:gd name="connsiteX22" fmla="*/ 998 w 11187"/>
                <a:gd name="connsiteY22" fmla="*/ 5673 h 10000"/>
                <a:gd name="connsiteX23" fmla="*/ 1165 w 11187"/>
                <a:gd name="connsiteY23" fmla="*/ 5673 h 10000"/>
                <a:gd name="connsiteX24" fmla="*/ 1165 w 11187"/>
                <a:gd name="connsiteY24" fmla="*/ 5639 h 10000"/>
                <a:gd name="connsiteX25" fmla="*/ 1309 w 11187"/>
                <a:gd name="connsiteY25" fmla="*/ 5639 h 10000"/>
                <a:gd name="connsiteX26" fmla="*/ 1309 w 11187"/>
                <a:gd name="connsiteY26" fmla="*/ 5579 h 10000"/>
                <a:gd name="connsiteX27" fmla="*/ 1382 w 11187"/>
                <a:gd name="connsiteY27" fmla="*/ 5579 h 10000"/>
                <a:gd name="connsiteX28" fmla="*/ 1382 w 11187"/>
                <a:gd name="connsiteY28" fmla="*/ 4650 h 10000"/>
                <a:gd name="connsiteX29" fmla="*/ 1423 w 11187"/>
                <a:gd name="connsiteY29" fmla="*/ 4650 h 10000"/>
                <a:gd name="connsiteX30" fmla="*/ 1423 w 11187"/>
                <a:gd name="connsiteY30" fmla="*/ 4219 h 10000"/>
                <a:gd name="connsiteX31" fmla="*/ 1522 w 11187"/>
                <a:gd name="connsiteY31" fmla="*/ 4219 h 10000"/>
                <a:gd name="connsiteX32" fmla="*/ 1522 w 11187"/>
                <a:gd name="connsiteY32" fmla="*/ 4044 h 10000"/>
                <a:gd name="connsiteX33" fmla="*/ 1567 w 11187"/>
                <a:gd name="connsiteY33" fmla="*/ 4044 h 10000"/>
                <a:gd name="connsiteX34" fmla="*/ 1567 w 11187"/>
                <a:gd name="connsiteY34" fmla="*/ 3943 h 10000"/>
                <a:gd name="connsiteX35" fmla="*/ 1794 w 11187"/>
                <a:gd name="connsiteY35" fmla="*/ 3943 h 10000"/>
                <a:gd name="connsiteX36" fmla="*/ 1794 w 11187"/>
                <a:gd name="connsiteY36" fmla="*/ 3836 h 10000"/>
                <a:gd name="connsiteX37" fmla="*/ 1833 w 11187"/>
                <a:gd name="connsiteY37" fmla="*/ 3836 h 10000"/>
                <a:gd name="connsiteX38" fmla="*/ 1833 w 11187"/>
                <a:gd name="connsiteY38" fmla="*/ 3405 h 10000"/>
                <a:gd name="connsiteX39" fmla="*/ 1856 w 11187"/>
                <a:gd name="connsiteY39" fmla="*/ 3405 h 10000"/>
                <a:gd name="connsiteX40" fmla="*/ 1856 w 11187"/>
                <a:gd name="connsiteY40" fmla="*/ 3291 h 10000"/>
                <a:gd name="connsiteX41" fmla="*/ 1887 w 11187"/>
                <a:gd name="connsiteY41" fmla="*/ 3291 h 10000"/>
                <a:gd name="connsiteX42" fmla="*/ 1887 w 11187"/>
                <a:gd name="connsiteY42" fmla="*/ 2988 h 10000"/>
                <a:gd name="connsiteX43" fmla="*/ 2245 w 11187"/>
                <a:gd name="connsiteY43" fmla="*/ 2988 h 10000"/>
                <a:gd name="connsiteX44" fmla="*/ 2245 w 11187"/>
                <a:gd name="connsiteY44" fmla="*/ 2847 h 10000"/>
                <a:gd name="connsiteX45" fmla="*/ 2307 w 11187"/>
                <a:gd name="connsiteY45" fmla="*/ 2847 h 10000"/>
                <a:gd name="connsiteX46" fmla="*/ 2307 w 11187"/>
                <a:gd name="connsiteY46" fmla="*/ 2429 h 10000"/>
                <a:gd name="connsiteX47" fmla="*/ 2357 w 11187"/>
                <a:gd name="connsiteY47" fmla="*/ 2429 h 10000"/>
                <a:gd name="connsiteX48" fmla="*/ 2357 w 11187"/>
                <a:gd name="connsiteY48" fmla="*/ 2349 h 10000"/>
                <a:gd name="connsiteX49" fmla="*/ 2417 w 11187"/>
                <a:gd name="connsiteY49" fmla="*/ 2349 h 10000"/>
                <a:gd name="connsiteX50" fmla="*/ 2417 w 11187"/>
                <a:gd name="connsiteY50" fmla="*/ 2301 h 10000"/>
                <a:gd name="connsiteX51" fmla="*/ 2719 w 11187"/>
                <a:gd name="connsiteY51" fmla="*/ 2301 h 10000"/>
                <a:gd name="connsiteX52" fmla="*/ 2719 w 11187"/>
                <a:gd name="connsiteY52" fmla="*/ 2234 h 10000"/>
                <a:gd name="connsiteX53" fmla="*/ 2769 w 11187"/>
                <a:gd name="connsiteY53" fmla="*/ 2234 h 10000"/>
                <a:gd name="connsiteX54" fmla="*/ 2769 w 11187"/>
                <a:gd name="connsiteY54" fmla="*/ 1978 h 10000"/>
                <a:gd name="connsiteX55" fmla="*/ 2795 w 11187"/>
                <a:gd name="connsiteY55" fmla="*/ 1978 h 10000"/>
                <a:gd name="connsiteX56" fmla="*/ 2795 w 11187"/>
                <a:gd name="connsiteY56" fmla="*/ 1790 h 10000"/>
                <a:gd name="connsiteX57" fmla="*/ 2961 w 11187"/>
                <a:gd name="connsiteY57" fmla="*/ 1790 h 10000"/>
                <a:gd name="connsiteX58" fmla="*/ 2961 w 11187"/>
                <a:gd name="connsiteY58" fmla="*/ 1756 h 10000"/>
                <a:gd name="connsiteX59" fmla="*/ 3097 w 11187"/>
                <a:gd name="connsiteY59" fmla="*/ 1756 h 10000"/>
                <a:gd name="connsiteX60" fmla="*/ 3097 w 11187"/>
                <a:gd name="connsiteY60" fmla="*/ 1642 h 10000"/>
                <a:gd name="connsiteX61" fmla="*/ 3225 w 11187"/>
                <a:gd name="connsiteY61" fmla="*/ 1642 h 10000"/>
                <a:gd name="connsiteX62" fmla="*/ 3225 w 11187"/>
                <a:gd name="connsiteY62" fmla="*/ 1514 h 10000"/>
                <a:gd name="connsiteX63" fmla="*/ 3342 w 11187"/>
                <a:gd name="connsiteY63" fmla="*/ 1514 h 10000"/>
                <a:gd name="connsiteX64" fmla="*/ 3342 w 11187"/>
                <a:gd name="connsiteY64" fmla="*/ 1386 h 10000"/>
                <a:gd name="connsiteX65" fmla="*/ 3467 w 11187"/>
                <a:gd name="connsiteY65" fmla="*/ 1386 h 10000"/>
                <a:gd name="connsiteX66" fmla="*/ 3467 w 11187"/>
                <a:gd name="connsiteY66" fmla="*/ 1279 h 10000"/>
                <a:gd name="connsiteX67" fmla="*/ 3657 w 11187"/>
                <a:gd name="connsiteY67" fmla="*/ 1279 h 10000"/>
                <a:gd name="connsiteX68" fmla="*/ 3657 w 11187"/>
                <a:gd name="connsiteY68" fmla="*/ 1151 h 10000"/>
                <a:gd name="connsiteX69" fmla="*/ 3712 w 11187"/>
                <a:gd name="connsiteY69" fmla="*/ 1151 h 10000"/>
                <a:gd name="connsiteX70" fmla="*/ 3712 w 11187"/>
                <a:gd name="connsiteY70" fmla="*/ 976 h 10000"/>
                <a:gd name="connsiteX71" fmla="*/ 3887 w 11187"/>
                <a:gd name="connsiteY71" fmla="*/ 976 h 10000"/>
                <a:gd name="connsiteX72" fmla="*/ 3887 w 11187"/>
                <a:gd name="connsiteY72" fmla="*/ 828 h 10000"/>
                <a:gd name="connsiteX73" fmla="*/ 4239 w 11187"/>
                <a:gd name="connsiteY73" fmla="*/ 828 h 10000"/>
                <a:gd name="connsiteX74" fmla="*/ 4239 w 11187"/>
                <a:gd name="connsiteY74" fmla="*/ 781 h 10000"/>
                <a:gd name="connsiteX75" fmla="*/ 4645 w 11187"/>
                <a:gd name="connsiteY75" fmla="*/ 781 h 10000"/>
                <a:gd name="connsiteX76" fmla="*/ 4645 w 11187"/>
                <a:gd name="connsiteY76" fmla="*/ 700 h 10000"/>
                <a:gd name="connsiteX77" fmla="*/ 5255 w 11187"/>
                <a:gd name="connsiteY77" fmla="*/ 700 h 10000"/>
                <a:gd name="connsiteX78" fmla="*/ 5255 w 11187"/>
                <a:gd name="connsiteY78" fmla="*/ 639 h 10000"/>
                <a:gd name="connsiteX79" fmla="*/ 5688 w 11187"/>
                <a:gd name="connsiteY79" fmla="*/ 639 h 10000"/>
                <a:gd name="connsiteX80" fmla="*/ 5688 w 11187"/>
                <a:gd name="connsiteY80" fmla="*/ 545 h 10000"/>
                <a:gd name="connsiteX81" fmla="*/ 6051 w 11187"/>
                <a:gd name="connsiteY81" fmla="*/ 545 h 10000"/>
                <a:gd name="connsiteX82" fmla="*/ 6051 w 11187"/>
                <a:gd name="connsiteY82" fmla="*/ 444 h 10000"/>
                <a:gd name="connsiteX83" fmla="*/ 6330 w 11187"/>
                <a:gd name="connsiteY83" fmla="*/ 444 h 10000"/>
                <a:gd name="connsiteX84" fmla="*/ 6330 w 11187"/>
                <a:gd name="connsiteY84" fmla="*/ 384 h 10000"/>
                <a:gd name="connsiteX85" fmla="*/ 6971 w 11187"/>
                <a:gd name="connsiteY85" fmla="*/ 384 h 10000"/>
                <a:gd name="connsiteX86" fmla="*/ 6971 w 11187"/>
                <a:gd name="connsiteY86" fmla="*/ 316 h 10000"/>
                <a:gd name="connsiteX87" fmla="*/ 7039 w 11187"/>
                <a:gd name="connsiteY87" fmla="*/ 316 h 10000"/>
                <a:gd name="connsiteX88" fmla="*/ 7039 w 11187"/>
                <a:gd name="connsiteY88" fmla="*/ 242 h 10000"/>
                <a:gd name="connsiteX89" fmla="*/ 7304 w 11187"/>
                <a:gd name="connsiteY89" fmla="*/ 242 h 10000"/>
                <a:gd name="connsiteX90" fmla="*/ 8209 w 11187"/>
                <a:gd name="connsiteY90" fmla="*/ 258 h 10000"/>
                <a:gd name="connsiteX91" fmla="*/ 8184 w 11187"/>
                <a:gd name="connsiteY91" fmla="*/ 153 h 10000"/>
                <a:gd name="connsiteX92" fmla="*/ 8358 w 11187"/>
                <a:gd name="connsiteY92" fmla="*/ 128 h 10000"/>
                <a:gd name="connsiteX93" fmla="*/ 9254 w 11187"/>
                <a:gd name="connsiteY93" fmla="*/ 128 h 10000"/>
                <a:gd name="connsiteX94" fmla="*/ 9254 w 11187"/>
                <a:gd name="connsiteY94" fmla="*/ 47 h 10000"/>
                <a:gd name="connsiteX95" fmla="*/ 9747 w 11187"/>
                <a:gd name="connsiteY95" fmla="*/ 47 h 10000"/>
                <a:gd name="connsiteX96" fmla="*/ 9747 w 11187"/>
                <a:gd name="connsiteY96" fmla="*/ 0 h 10000"/>
                <a:gd name="connsiteX97" fmla="*/ 11187 w 11187"/>
                <a:gd name="connsiteY97" fmla="*/ 56 h 10000"/>
                <a:gd name="connsiteX0" fmla="*/ 0 w 11187"/>
                <a:gd name="connsiteY0" fmla="*/ 10000 h 10000"/>
                <a:gd name="connsiteX1" fmla="*/ 451 w 11187"/>
                <a:gd name="connsiteY1" fmla="*/ 10000 h 10000"/>
                <a:gd name="connsiteX2" fmla="*/ 451 w 11187"/>
                <a:gd name="connsiteY2" fmla="*/ 9280 h 10000"/>
                <a:gd name="connsiteX3" fmla="*/ 474 w 11187"/>
                <a:gd name="connsiteY3" fmla="*/ 9280 h 10000"/>
                <a:gd name="connsiteX4" fmla="*/ 474 w 11187"/>
                <a:gd name="connsiteY4" fmla="*/ 8977 h 10000"/>
                <a:gd name="connsiteX5" fmla="*/ 501 w 11187"/>
                <a:gd name="connsiteY5" fmla="*/ 8977 h 10000"/>
                <a:gd name="connsiteX6" fmla="*/ 501 w 11187"/>
                <a:gd name="connsiteY6" fmla="*/ 8896 h 10000"/>
                <a:gd name="connsiteX7" fmla="*/ 547 w 11187"/>
                <a:gd name="connsiteY7" fmla="*/ 8896 h 10000"/>
                <a:gd name="connsiteX8" fmla="*/ 547 w 11187"/>
                <a:gd name="connsiteY8" fmla="*/ 8836 h 10000"/>
                <a:gd name="connsiteX9" fmla="*/ 772 w 11187"/>
                <a:gd name="connsiteY9" fmla="*/ 8836 h 10000"/>
                <a:gd name="connsiteX10" fmla="*/ 772 w 11187"/>
                <a:gd name="connsiteY10" fmla="*/ 8769 h 10000"/>
                <a:gd name="connsiteX11" fmla="*/ 821 w 11187"/>
                <a:gd name="connsiteY11" fmla="*/ 8769 h 10000"/>
                <a:gd name="connsiteX12" fmla="*/ 821 w 11187"/>
                <a:gd name="connsiteY12" fmla="*/ 8674 h 10000"/>
                <a:gd name="connsiteX13" fmla="*/ 899 w 11187"/>
                <a:gd name="connsiteY13" fmla="*/ 8674 h 10000"/>
                <a:gd name="connsiteX14" fmla="*/ 899 w 11187"/>
                <a:gd name="connsiteY14" fmla="*/ 7396 h 10000"/>
                <a:gd name="connsiteX15" fmla="*/ 918 w 11187"/>
                <a:gd name="connsiteY15" fmla="*/ 7396 h 10000"/>
                <a:gd name="connsiteX16" fmla="*/ 918 w 11187"/>
                <a:gd name="connsiteY16" fmla="*/ 6696 h 10000"/>
                <a:gd name="connsiteX17" fmla="*/ 949 w 11187"/>
                <a:gd name="connsiteY17" fmla="*/ 6696 h 10000"/>
                <a:gd name="connsiteX18" fmla="*/ 949 w 11187"/>
                <a:gd name="connsiteY18" fmla="*/ 6117 h 10000"/>
                <a:gd name="connsiteX19" fmla="*/ 975 w 11187"/>
                <a:gd name="connsiteY19" fmla="*/ 6117 h 10000"/>
                <a:gd name="connsiteX20" fmla="*/ 975 w 11187"/>
                <a:gd name="connsiteY20" fmla="*/ 5834 h 10000"/>
                <a:gd name="connsiteX21" fmla="*/ 998 w 11187"/>
                <a:gd name="connsiteY21" fmla="*/ 5834 h 10000"/>
                <a:gd name="connsiteX22" fmla="*/ 998 w 11187"/>
                <a:gd name="connsiteY22" fmla="*/ 5673 h 10000"/>
                <a:gd name="connsiteX23" fmla="*/ 1165 w 11187"/>
                <a:gd name="connsiteY23" fmla="*/ 5673 h 10000"/>
                <a:gd name="connsiteX24" fmla="*/ 1165 w 11187"/>
                <a:gd name="connsiteY24" fmla="*/ 5639 h 10000"/>
                <a:gd name="connsiteX25" fmla="*/ 1309 w 11187"/>
                <a:gd name="connsiteY25" fmla="*/ 5639 h 10000"/>
                <a:gd name="connsiteX26" fmla="*/ 1309 w 11187"/>
                <a:gd name="connsiteY26" fmla="*/ 5579 h 10000"/>
                <a:gd name="connsiteX27" fmla="*/ 1382 w 11187"/>
                <a:gd name="connsiteY27" fmla="*/ 5579 h 10000"/>
                <a:gd name="connsiteX28" fmla="*/ 1382 w 11187"/>
                <a:gd name="connsiteY28" fmla="*/ 4650 h 10000"/>
                <a:gd name="connsiteX29" fmla="*/ 1423 w 11187"/>
                <a:gd name="connsiteY29" fmla="*/ 4650 h 10000"/>
                <a:gd name="connsiteX30" fmla="*/ 1423 w 11187"/>
                <a:gd name="connsiteY30" fmla="*/ 4219 h 10000"/>
                <a:gd name="connsiteX31" fmla="*/ 1522 w 11187"/>
                <a:gd name="connsiteY31" fmla="*/ 4219 h 10000"/>
                <a:gd name="connsiteX32" fmla="*/ 1522 w 11187"/>
                <a:gd name="connsiteY32" fmla="*/ 4044 h 10000"/>
                <a:gd name="connsiteX33" fmla="*/ 1567 w 11187"/>
                <a:gd name="connsiteY33" fmla="*/ 4044 h 10000"/>
                <a:gd name="connsiteX34" fmla="*/ 1567 w 11187"/>
                <a:gd name="connsiteY34" fmla="*/ 3943 h 10000"/>
                <a:gd name="connsiteX35" fmla="*/ 1794 w 11187"/>
                <a:gd name="connsiteY35" fmla="*/ 3943 h 10000"/>
                <a:gd name="connsiteX36" fmla="*/ 1794 w 11187"/>
                <a:gd name="connsiteY36" fmla="*/ 3836 h 10000"/>
                <a:gd name="connsiteX37" fmla="*/ 1833 w 11187"/>
                <a:gd name="connsiteY37" fmla="*/ 3836 h 10000"/>
                <a:gd name="connsiteX38" fmla="*/ 1833 w 11187"/>
                <a:gd name="connsiteY38" fmla="*/ 3405 h 10000"/>
                <a:gd name="connsiteX39" fmla="*/ 1856 w 11187"/>
                <a:gd name="connsiteY39" fmla="*/ 3405 h 10000"/>
                <a:gd name="connsiteX40" fmla="*/ 1856 w 11187"/>
                <a:gd name="connsiteY40" fmla="*/ 3291 h 10000"/>
                <a:gd name="connsiteX41" fmla="*/ 1887 w 11187"/>
                <a:gd name="connsiteY41" fmla="*/ 3291 h 10000"/>
                <a:gd name="connsiteX42" fmla="*/ 1887 w 11187"/>
                <a:gd name="connsiteY42" fmla="*/ 2988 h 10000"/>
                <a:gd name="connsiteX43" fmla="*/ 2245 w 11187"/>
                <a:gd name="connsiteY43" fmla="*/ 2988 h 10000"/>
                <a:gd name="connsiteX44" fmla="*/ 2245 w 11187"/>
                <a:gd name="connsiteY44" fmla="*/ 2847 h 10000"/>
                <a:gd name="connsiteX45" fmla="*/ 2307 w 11187"/>
                <a:gd name="connsiteY45" fmla="*/ 2847 h 10000"/>
                <a:gd name="connsiteX46" fmla="*/ 2307 w 11187"/>
                <a:gd name="connsiteY46" fmla="*/ 2429 h 10000"/>
                <a:gd name="connsiteX47" fmla="*/ 2357 w 11187"/>
                <a:gd name="connsiteY47" fmla="*/ 2429 h 10000"/>
                <a:gd name="connsiteX48" fmla="*/ 2357 w 11187"/>
                <a:gd name="connsiteY48" fmla="*/ 2349 h 10000"/>
                <a:gd name="connsiteX49" fmla="*/ 2417 w 11187"/>
                <a:gd name="connsiteY49" fmla="*/ 2349 h 10000"/>
                <a:gd name="connsiteX50" fmla="*/ 2417 w 11187"/>
                <a:gd name="connsiteY50" fmla="*/ 2301 h 10000"/>
                <a:gd name="connsiteX51" fmla="*/ 2719 w 11187"/>
                <a:gd name="connsiteY51" fmla="*/ 2301 h 10000"/>
                <a:gd name="connsiteX52" fmla="*/ 2719 w 11187"/>
                <a:gd name="connsiteY52" fmla="*/ 2234 h 10000"/>
                <a:gd name="connsiteX53" fmla="*/ 2769 w 11187"/>
                <a:gd name="connsiteY53" fmla="*/ 2234 h 10000"/>
                <a:gd name="connsiteX54" fmla="*/ 2769 w 11187"/>
                <a:gd name="connsiteY54" fmla="*/ 1978 h 10000"/>
                <a:gd name="connsiteX55" fmla="*/ 2795 w 11187"/>
                <a:gd name="connsiteY55" fmla="*/ 1978 h 10000"/>
                <a:gd name="connsiteX56" fmla="*/ 2795 w 11187"/>
                <a:gd name="connsiteY56" fmla="*/ 1790 h 10000"/>
                <a:gd name="connsiteX57" fmla="*/ 2961 w 11187"/>
                <a:gd name="connsiteY57" fmla="*/ 1790 h 10000"/>
                <a:gd name="connsiteX58" fmla="*/ 2961 w 11187"/>
                <a:gd name="connsiteY58" fmla="*/ 1756 h 10000"/>
                <a:gd name="connsiteX59" fmla="*/ 3097 w 11187"/>
                <a:gd name="connsiteY59" fmla="*/ 1756 h 10000"/>
                <a:gd name="connsiteX60" fmla="*/ 3097 w 11187"/>
                <a:gd name="connsiteY60" fmla="*/ 1642 h 10000"/>
                <a:gd name="connsiteX61" fmla="*/ 3225 w 11187"/>
                <a:gd name="connsiteY61" fmla="*/ 1642 h 10000"/>
                <a:gd name="connsiteX62" fmla="*/ 3225 w 11187"/>
                <a:gd name="connsiteY62" fmla="*/ 1514 h 10000"/>
                <a:gd name="connsiteX63" fmla="*/ 3342 w 11187"/>
                <a:gd name="connsiteY63" fmla="*/ 1514 h 10000"/>
                <a:gd name="connsiteX64" fmla="*/ 3342 w 11187"/>
                <a:gd name="connsiteY64" fmla="*/ 1386 h 10000"/>
                <a:gd name="connsiteX65" fmla="*/ 3467 w 11187"/>
                <a:gd name="connsiteY65" fmla="*/ 1386 h 10000"/>
                <a:gd name="connsiteX66" fmla="*/ 3467 w 11187"/>
                <a:gd name="connsiteY66" fmla="*/ 1279 h 10000"/>
                <a:gd name="connsiteX67" fmla="*/ 3657 w 11187"/>
                <a:gd name="connsiteY67" fmla="*/ 1279 h 10000"/>
                <a:gd name="connsiteX68" fmla="*/ 3657 w 11187"/>
                <a:gd name="connsiteY68" fmla="*/ 1151 h 10000"/>
                <a:gd name="connsiteX69" fmla="*/ 3712 w 11187"/>
                <a:gd name="connsiteY69" fmla="*/ 1151 h 10000"/>
                <a:gd name="connsiteX70" fmla="*/ 3712 w 11187"/>
                <a:gd name="connsiteY70" fmla="*/ 976 h 10000"/>
                <a:gd name="connsiteX71" fmla="*/ 3887 w 11187"/>
                <a:gd name="connsiteY71" fmla="*/ 976 h 10000"/>
                <a:gd name="connsiteX72" fmla="*/ 3887 w 11187"/>
                <a:gd name="connsiteY72" fmla="*/ 828 h 10000"/>
                <a:gd name="connsiteX73" fmla="*/ 4239 w 11187"/>
                <a:gd name="connsiteY73" fmla="*/ 828 h 10000"/>
                <a:gd name="connsiteX74" fmla="*/ 4239 w 11187"/>
                <a:gd name="connsiteY74" fmla="*/ 781 h 10000"/>
                <a:gd name="connsiteX75" fmla="*/ 4645 w 11187"/>
                <a:gd name="connsiteY75" fmla="*/ 781 h 10000"/>
                <a:gd name="connsiteX76" fmla="*/ 4645 w 11187"/>
                <a:gd name="connsiteY76" fmla="*/ 700 h 10000"/>
                <a:gd name="connsiteX77" fmla="*/ 5255 w 11187"/>
                <a:gd name="connsiteY77" fmla="*/ 700 h 10000"/>
                <a:gd name="connsiteX78" fmla="*/ 5255 w 11187"/>
                <a:gd name="connsiteY78" fmla="*/ 639 h 10000"/>
                <a:gd name="connsiteX79" fmla="*/ 5688 w 11187"/>
                <a:gd name="connsiteY79" fmla="*/ 639 h 10000"/>
                <a:gd name="connsiteX80" fmla="*/ 5688 w 11187"/>
                <a:gd name="connsiteY80" fmla="*/ 545 h 10000"/>
                <a:gd name="connsiteX81" fmla="*/ 6051 w 11187"/>
                <a:gd name="connsiteY81" fmla="*/ 545 h 10000"/>
                <a:gd name="connsiteX82" fmla="*/ 6051 w 11187"/>
                <a:gd name="connsiteY82" fmla="*/ 444 h 10000"/>
                <a:gd name="connsiteX83" fmla="*/ 6330 w 11187"/>
                <a:gd name="connsiteY83" fmla="*/ 444 h 10000"/>
                <a:gd name="connsiteX84" fmla="*/ 6330 w 11187"/>
                <a:gd name="connsiteY84" fmla="*/ 384 h 10000"/>
                <a:gd name="connsiteX85" fmla="*/ 6971 w 11187"/>
                <a:gd name="connsiteY85" fmla="*/ 384 h 10000"/>
                <a:gd name="connsiteX86" fmla="*/ 6971 w 11187"/>
                <a:gd name="connsiteY86" fmla="*/ 316 h 10000"/>
                <a:gd name="connsiteX87" fmla="*/ 7039 w 11187"/>
                <a:gd name="connsiteY87" fmla="*/ 316 h 10000"/>
                <a:gd name="connsiteX88" fmla="*/ 7039 w 11187"/>
                <a:gd name="connsiteY88" fmla="*/ 242 h 10000"/>
                <a:gd name="connsiteX89" fmla="*/ 7304 w 11187"/>
                <a:gd name="connsiteY89" fmla="*/ 242 h 10000"/>
                <a:gd name="connsiteX90" fmla="*/ 8209 w 11187"/>
                <a:gd name="connsiteY90" fmla="*/ 258 h 10000"/>
                <a:gd name="connsiteX91" fmla="*/ 8206 w 11187"/>
                <a:gd name="connsiteY91" fmla="*/ 130 h 10000"/>
                <a:gd name="connsiteX92" fmla="*/ 8358 w 11187"/>
                <a:gd name="connsiteY92" fmla="*/ 128 h 10000"/>
                <a:gd name="connsiteX93" fmla="*/ 9254 w 11187"/>
                <a:gd name="connsiteY93" fmla="*/ 128 h 10000"/>
                <a:gd name="connsiteX94" fmla="*/ 9254 w 11187"/>
                <a:gd name="connsiteY94" fmla="*/ 47 h 10000"/>
                <a:gd name="connsiteX95" fmla="*/ 9747 w 11187"/>
                <a:gd name="connsiteY95" fmla="*/ 47 h 10000"/>
                <a:gd name="connsiteX96" fmla="*/ 9747 w 11187"/>
                <a:gd name="connsiteY96" fmla="*/ 0 h 10000"/>
                <a:gd name="connsiteX97" fmla="*/ 11187 w 11187"/>
                <a:gd name="connsiteY97" fmla="*/ 56 h 10000"/>
                <a:gd name="connsiteX0" fmla="*/ 0 w 11187"/>
                <a:gd name="connsiteY0" fmla="*/ 10000 h 10000"/>
                <a:gd name="connsiteX1" fmla="*/ 451 w 11187"/>
                <a:gd name="connsiteY1" fmla="*/ 10000 h 10000"/>
                <a:gd name="connsiteX2" fmla="*/ 451 w 11187"/>
                <a:gd name="connsiteY2" fmla="*/ 9280 h 10000"/>
                <a:gd name="connsiteX3" fmla="*/ 474 w 11187"/>
                <a:gd name="connsiteY3" fmla="*/ 9280 h 10000"/>
                <a:gd name="connsiteX4" fmla="*/ 474 w 11187"/>
                <a:gd name="connsiteY4" fmla="*/ 8977 h 10000"/>
                <a:gd name="connsiteX5" fmla="*/ 501 w 11187"/>
                <a:gd name="connsiteY5" fmla="*/ 8977 h 10000"/>
                <a:gd name="connsiteX6" fmla="*/ 501 w 11187"/>
                <a:gd name="connsiteY6" fmla="*/ 8896 h 10000"/>
                <a:gd name="connsiteX7" fmla="*/ 547 w 11187"/>
                <a:gd name="connsiteY7" fmla="*/ 8896 h 10000"/>
                <a:gd name="connsiteX8" fmla="*/ 547 w 11187"/>
                <a:gd name="connsiteY8" fmla="*/ 8836 h 10000"/>
                <a:gd name="connsiteX9" fmla="*/ 772 w 11187"/>
                <a:gd name="connsiteY9" fmla="*/ 8836 h 10000"/>
                <a:gd name="connsiteX10" fmla="*/ 772 w 11187"/>
                <a:gd name="connsiteY10" fmla="*/ 8769 h 10000"/>
                <a:gd name="connsiteX11" fmla="*/ 821 w 11187"/>
                <a:gd name="connsiteY11" fmla="*/ 8769 h 10000"/>
                <a:gd name="connsiteX12" fmla="*/ 821 w 11187"/>
                <a:gd name="connsiteY12" fmla="*/ 8674 h 10000"/>
                <a:gd name="connsiteX13" fmla="*/ 899 w 11187"/>
                <a:gd name="connsiteY13" fmla="*/ 8674 h 10000"/>
                <a:gd name="connsiteX14" fmla="*/ 899 w 11187"/>
                <a:gd name="connsiteY14" fmla="*/ 7396 h 10000"/>
                <a:gd name="connsiteX15" fmla="*/ 918 w 11187"/>
                <a:gd name="connsiteY15" fmla="*/ 7396 h 10000"/>
                <a:gd name="connsiteX16" fmla="*/ 918 w 11187"/>
                <a:gd name="connsiteY16" fmla="*/ 6696 h 10000"/>
                <a:gd name="connsiteX17" fmla="*/ 949 w 11187"/>
                <a:gd name="connsiteY17" fmla="*/ 6696 h 10000"/>
                <a:gd name="connsiteX18" fmla="*/ 949 w 11187"/>
                <a:gd name="connsiteY18" fmla="*/ 6117 h 10000"/>
                <a:gd name="connsiteX19" fmla="*/ 975 w 11187"/>
                <a:gd name="connsiteY19" fmla="*/ 6117 h 10000"/>
                <a:gd name="connsiteX20" fmla="*/ 975 w 11187"/>
                <a:gd name="connsiteY20" fmla="*/ 5834 h 10000"/>
                <a:gd name="connsiteX21" fmla="*/ 998 w 11187"/>
                <a:gd name="connsiteY21" fmla="*/ 5834 h 10000"/>
                <a:gd name="connsiteX22" fmla="*/ 998 w 11187"/>
                <a:gd name="connsiteY22" fmla="*/ 5673 h 10000"/>
                <a:gd name="connsiteX23" fmla="*/ 1165 w 11187"/>
                <a:gd name="connsiteY23" fmla="*/ 5673 h 10000"/>
                <a:gd name="connsiteX24" fmla="*/ 1165 w 11187"/>
                <a:gd name="connsiteY24" fmla="*/ 5639 h 10000"/>
                <a:gd name="connsiteX25" fmla="*/ 1309 w 11187"/>
                <a:gd name="connsiteY25" fmla="*/ 5639 h 10000"/>
                <a:gd name="connsiteX26" fmla="*/ 1309 w 11187"/>
                <a:gd name="connsiteY26" fmla="*/ 5579 h 10000"/>
                <a:gd name="connsiteX27" fmla="*/ 1382 w 11187"/>
                <a:gd name="connsiteY27" fmla="*/ 5579 h 10000"/>
                <a:gd name="connsiteX28" fmla="*/ 1382 w 11187"/>
                <a:gd name="connsiteY28" fmla="*/ 4650 h 10000"/>
                <a:gd name="connsiteX29" fmla="*/ 1423 w 11187"/>
                <a:gd name="connsiteY29" fmla="*/ 4650 h 10000"/>
                <a:gd name="connsiteX30" fmla="*/ 1423 w 11187"/>
                <a:gd name="connsiteY30" fmla="*/ 4219 h 10000"/>
                <a:gd name="connsiteX31" fmla="*/ 1522 w 11187"/>
                <a:gd name="connsiteY31" fmla="*/ 4219 h 10000"/>
                <a:gd name="connsiteX32" fmla="*/ 1522 w 11187"/>
                <a:gd name="connsiteY32" fmla="*/ 4044 h 10000"/>
                <a:gd name="connsiteX33" fmla="*/ 1567 w 11187"/>
                <a:gd name="connsiteY33" fmla="*/ 4044 h 10000"/>
                <a:gd name="connsiteX34" fmla="*/ 1567 w 11187"/>
                <a:gd name="connsiteY34" fmla="*/ 3943 h 10000"/>
                <a:gd name="connsiteX35" fmla="*/ 1794 w 11187"/>
                <a:gd name="connsiteY35" fmla="*/ 3943 h 10000"/>
                <a:gd name="connsiteX36" fmla="*/ 1794 w 11187"/>
                <a:gd name="connsiteY36" fmla="*/ 3836 h 10000"/>
                <a:gd name="connsiteX37" fmla="*/ 1833 w 11187"/>
                <a:gd name="connsiteY37" fmla="*/ 3836 h 10000"/>
                <a:gd name="connsiteX38" fmla="*/ 1833 w 11187"/>
                <a:gd name="connsiteY38" fmla="*/ 3405 h 10000"/>
                <a:gd name="connsiteX39" fmla="*/ 1856 w 11187"/>
                <a:gd name="connsiteY39" fmla="*/ 3405 h 10000"/>
                <a:gd name="connsiteX40" fmla="*/ 1856 w 11187"/>
                <a:gd name="connsiteY40" fmla="*/ 3291 h 10000"/>
                <a:gd name="connsiteX41" fmla="*/ 1887 w 11187"/>
                <a:gd name="connsiteY41" fmla="*/ 3291 h 10000"/>
                <a:gd name="connsiteX42" fmla="*/ 1887 w 11187"/>
                <a:gd name="connsiteY42" fmla="*/ 2988 h 10000"/>
                <a:gd name="connsiteX43" fmla="*/ 2245 w 11187"/>
                <a:gd name="connsiteY43" fmla="*/ 2988 h 10000"/>
                <a:gd name="connsiteX44" fmla="*/ 2245 w 11187"/>
                <a:gd name="connsiteY44" fmla="*/ 2847 h 10000"/>
                <a:gd name="connsiteX45" fmla="*/ 2307 w 11187"/>
                <a:gd name="connsiteY45" fmla="*/ 2847 h 10000"/>
                <a:gd name="connsiteX46" fmla="*/ 2307 w 11187"/>
                <a:gd name="connsiteY46" fmla="*/ 2429 h 10000"/>
                <a:gd name="connsiteX47" fmla="*/ 2357 w 11187"/>
                <a:gd name="connsiteY47" fmla="*/ 2429 h 10000"/>
                <a:gd name="connsiteX48" fmla="*/ 2357 w 11187"/>
                <a:gd name="connsiteY48" fmla="*/ 2349 h 10000"/>
                <a:gd name="connsiteX49" fmla="*/ 2417 w 11187"/>
                <a:gd name="connsiteY49" fmla="*/ 2349 h 10000"/>
                <a:gd name="connsiteX50" fmla="*/ 2417 w 11187"/>
                <a:gd name="connsiteY50" fmla="*/ 2301 h 10000"/>
                <a:gd name="connsiteX51" fmla="*/ 2719 w 11187"/>
                <a:gd name="connsiteY51" fmla="*/ 2301 h 10000"/>
                <a:gd name="connsiteX52" fmla="*/ 2719 w 11187"/>
                <a:gd name="connsiteY52" fmla="*/ 2234 h 10000"/>
                <a:gd name="connsiteX53" fmla="*/ 2769 w 11187"/>
                <a:gd name="connsiteY53" fmla="*/ 2234 h 10000"/>
                <a:gd name="connsiteX54" fmla="*/ 2769 w 11187"/>
                <a:gd name="connsiteY54" fmla="*/ 1978 h 10000"/>
                <a:gd name="connsiteX55" fmla="*/ 2795 w 11187"/>
                <a:gd name="connsiteY55" fmla="*/ 1978 h 10000"/>
                <a:gd name="connsiteX56" fmla="*/ 2795 w 11187"/>
                <a:gd name="connsiteY56" fmla="*/ 1790 h 10000"/>
                <a:gd name="connsiteX57" fmla="*/ 2961 w 11187"/>
                <a:gd name="connsiteY57" fmla="*/ 1790 h 10000"/>
                <a:gd name="connsiteX58" fmla="*/ 2961 w 11187"/>
                <a:gd name="connsiteY58" fmla="*/ 1756 h 10000"/>
                <a:gd name="connsiteX59" fmla="*/ 3097 w 11187"/>
                <a:gd name="connsiteY59" fmla="*/ 1756 h 10000"/>
                <a:gd name="connsiteX60" fmla="*/ 3097 w 11187"/>
                <a:gd name="connsiteY60" fmla="*/ 1642 h 10000"/>
                <a:gd name="connsiteX61" fmla="*/ 3225 w 11187"/>
                <a:gd name="connsiteY61" fmla="*/ 1642 h 10000"/>
                <a:gd name="connsiteX62" fmla="*/ 3225 w 11187"/>
                <a:gd name="connsiteY62" fmla="*/ 1514 h 10000"/>
                <a:gd name="connsiteX63" fmla="*/ 3342 w 11187"/>
                <a:gd name="connsiteY63" fmla="*/ 1514 h 10000"/>
                <a:gd name="connsiteX64" fmla="*/ 3342 w 11187"/>
                <a:gd name="connsiteY64" fmla="*/ 1386 h 10000"/>
                <a:gd name="connsiteX65" fmla="*/ 3467 w 11187"/>
                <a:gd name="connsiteY65" fmla="*/ 1386 h 10000"/>
                <a:gd name="connsiteX66" fmla="*/ 3467 w 11187"/>
                <a:gd name="connsiteY66" fmla="*/ 1279 h 10000"/>
                <a:gd name="connsiteX67" fmla="*/ 3657 w 11187"/>
                <a:gd name="connsiteY67" fmla="*/ 1279 h 10000"/>
                <a:gd name="connsiteX68" fmla="*/ 3657 w 11187"/>
                <a:gd name="connsiteY68" fmla="*/ 1151 h 10000"/>
                <a:gd name="connsiteX69" fmla="*/ 3712 w 11187"/>
                <a:gd name="connsiteY69" fmla="*/ 1151 h 10000"/>
                <a:gd name="connsiteX70" fmla="*/ 3712 w 11187"/>
                <a:gd name="connsiteY70" fmla="*/ 976 h 10000"/>
                <a:gd name="connsiteX71" fmla="*/ 3887 w 11187"/>
                <a:gd name="connsiteY71" fmla="*/ 976 h 10000"/>
                <a:gd name="connsiteX72" fmla="*/ 3887 w 11187"/>
                <a:gd name="connsiteY72" fmla="*/ 828 h 10000"/>
                <a:gd name="connsiteX73" fmla="*/ 4239 w 11187"/>
                <a:gd name="connsiteY73" fmla="*/ 828 h 10000"/>
                <a:gd name="connsiteX74" fmla="*/ 4239 w 11187"/>
                <a:gd name="connsiteY74" fmla="*/ 781 h 10000"/>
                <a:gd name="connsiteX75" fmla="*/ 4645 w 11187"/>
                <a:gd name="connsiteY75" fmla="*/ 781 h 10000"/>
                <a:gd name="connsiteX76" fmla="*/ 4645 w 11187"/>
                <a:gd name="connsiteY76" fmla="*/ 700 h 10000"/>
                <a:gd name="connsiteX77" fmla="*/ 5255 w 11187"/>
                <a:gd name="connsiteY77" fmla="*/ 700 h 10000"/>
                <a:gd name="connsiteX78" fmla="*/ 5255 w 11187"/>
                <a:gd name="connsiteY78" fmla="*/ 639 h 10000"/>
                <a:gd name="connsiteX79" fmla="*/ 5688 w 11187"/>
                <a:gd name="connsiteY79" fmla="*/ 639 h 10000"/>
                <a:gd name="connsiteX80" fmla="*/ 5688 w 11187"/>
                <a:gd name="connsiteY80" fmla="*/ 545 h 10000"/>
                <a:gd name="connsiteX81" fmla="*/ 6051 w 11187"/>
                <a:gd name="connsiteY81" fmla="*/ 545 h 10000"/>
                <a:gd name="connsiteX82" fmla="*/ 6051 w 11187"/>
                <a:gd name="connsiteY82" fmla="*/ 444 h 10000"/>
                <a:gd name="connsiteX83" fmla="*/ 6330 w 11187"/>
                <a:gd name="connsiteY83" fmla="*/ 444 h 10000"/>
                <a:gd name="connsiteX84" fmla="*/ 6330 w 11187"/>
                <a:gd name="connsiteY84" fmla="*/ 384 h 10000"/>
                <a:gd name="connsiteX85" fmla="*/ 6971 w 11187"/>
                <a:gd name="connsiteY85" fmla="*/ 384 h 10000"/>
                <a:gd name="connsiteX86" fmla="*/ 6971 w 11187"/>
                <a:gd name="connsiteY86" fmla="*/ 316 h 10000"/>
                <a:gd name="connsiteX87" fmla="*/ 7039 w 11187"/>
                <a:gd name="connsiteY87" fmla="*/ 316 h 10000"/>
                <a:gd name="connsiteX88" fmla="*/ 7039 w 11187"/>
                <a:gd name="connsiteY88" fmla="*/ 242 h 10000"/>
                <a:gd name="connsiteX89" fmla="*/ 7304 w 11187"/>
                <a:gd name="connsiteY89" fmla="*/ 242 h 10000"/>
                <a:gd name="connsiteX90" fmla="*/ 8209 w 11187"/>
                <a:gd name="connsiteY90" fmla="*/ 258 h 10000"/>
                <a:gd name="connsiteX91" fmla="*/ 8206 w 11187"/>
                <a:gd name="connsiteY91" fmla="*/ 130 h 10000"/>
                <a:gd name="connsiteX92" fmla="*/ 8358 w 11187"/>
                <a:gd name="connsiteY92" fmla="*/ 128 h 10000"/>
                <a:gd name="connsiteX93" fmla="*/ 9254 w 11187"/>
                <a:gd name="connsiteY93" fmla="*/ 128 h 10000"/>
                <a:gd name="connsiteX94" fmla="*/ 9254 w 11187"/>
                <a:gd name="connsiteY94" fmla="*/ 47 h 10000"/>
                <a:gd name="connsiteX95" fmla="*/ 9747 w 11187"/>
                <a:gd name="connsiteY95" fmla="*/ 47 h 10000"/>
                <a:gd name="connsiteX96" fmla="*/ 9747 w 11187"/>
                <a:gd name="connsiteY96" fmla="*/ 0 h 10000"/>
                <a:gd name="connsiteX97" fmla="*/ 11187 w 11187"/>
                <a:gd name="connsiteY97" fmla="*/ 56 h 10000"/>
                <a:gd name="connsiteX0" fmla="*/ 0 w 11187"/>
                <a:gd name="connsiteY0" fmla="*/ 10000 h 10000"/>
                <a:gd name="connsiteX1" fmla="*/ 451 w 11187"/>
                <a:gd name="connsiteY1" fmla="*/ 10000 h 10000"/>
                <a:gd name="connsiteX2" fmla="*/ 451 w 11187"/>
                <a:gd name="connsiteY2" fmla="*/ 9280 h 10000"/>
                <a:gd name="connsiteX3" fmla="*/ 474 w 11187"/>
                <a:gd name="connsiteY3" fmla="*/ 9280 h 10000"/>
                <a:gd name="connsiteX4" fmla="*/ 474 w 11187"/>
                <a:gd name="connsiteY4" fmla="*/ 8977 h 10000"/>
                <a:gd name="connsiteX5" fmla="*/ 501 w 11187"/>
                <a:gd name="connsiteY5" fmla="*/ 8977 h 10000"/>
                <a:gd name="connsiteX6" fmla="*/ 501 w 11187"/>
                <a:gd name="connsiteY6" fmla="*/ 8896 h 10000"/>
                <a:gd name="connsiteX7" fmla="*/ 547 w 11187"/>
                <a:gd name="connsiteY7" fmla="*/ 8896 h 10000"/>
                <a:gd name="connsiteX8" fmla="*/ 547 w 11187"/>
                <a:gd name="connsiteY8" fmla="*/ 8836 h 10000"/>
                <a:gd name="connsiteX9" fmla="*/ 772 w 11187"/>
                <a:gd name="connsiteY9" fmla="*/ 8836 h 10000"/>
                <a:gd name="connsiteX10" fmla="*/ 772 w 11187"/>
                <a:gd name="connsiteY10" fmla="*/ 8769 h 10000"/>
                <a:gd name="connsiteX11" fmla="*/ 821 w 11187"/>
                <a:gd name="connsiteY11" fmla="*/ 8769 h 10000"/>
                <a:gd name="connsiteX12" fmla="*/ 821 w 11187"/>
                <a:gd name="connsiteY12" fmla="*/ 8674 h 10000"/>
                <a:gd name="connsiteX13" fmla="*/ 899 w 11187"/>
                <a:gd name="connsiteY13" fmla="*/ 8674 h 10000"/>
                <a:gd name="connsiteX14" fmla="*/ 899 w 11187"/>
                <a:gd name="connsiteY14" fmla="*/ 7396 h 10000"/>
                <a:gd name="connsiteX15" fmla="*/ 918 w 11187"/>
                <a:gd name="connsiteY15" fmla="*/ 7396 h 10000"/>
                <a:gd name="connsiteX16" fmla="*/ 918 w 11187"/>
                <a:gd name="connsiteY16" fmla="*/ 6696 h 10000"/>
                <a:gd name="connsiteX17" fmla="*/ 949 w 11187"/>
                <a:gd name="connsiteY17" fmla="*/ 6696 h 10000"/>
                <a:gd name="connsiteX18" fmla="*/ 949 w 11187"/>
                <a:gd name="connsiteY18" fmla="*/ 6117 h 10000"/>
                <a:gd name="connsiteX19" fmla="*/ 975 w 11187"/>
                <a:gd name="connsiteY19" fmla="*/ 6117 h 10000"/>
                <a:gd name="connsiteX20" fmla="*/ 975 w 11187"/>
                <a:gd name="connsiteY20" fmla="*/ 5834 h 10000"/>
                <a:gd name="connsiteX21" fmla="*/ 998 w 11187"/>
                <a:gd name="connsiteY21" fmla="*/ 5834 h 10000"/>
                <a:gd name="connsiteX22" fmla="*/ 998 w 11187"/>
                <a:gd name="connsiteY22" fmla="*/ 5673 h 10000"/>
                <a:gd name="connsiteX23" fmla="*/ 1165 w 11187"/>
                <a:gd name="connsiteY23" fmla="*/ 5673 h 10000"/>
                <a:gd name="connsiteX24" fmla="*/ 1165 w 11187"/>
                <a:gd name="connsiteY24" fmla="*/ 5639 h 10000"/>
                <a:gd name="connsiteX25" fmla="*/ 1309 w 11187"/>
                <a:gd name="connsiteY25" fmla="*/ 5639 h 10000"/>
                <a:gd name="connsiteX26" fmla="*/ 1309 w 11187"/>
                <a:gd name="connsiteY26" fmla="*/ 5579 h 10000"/>
                <a:gd name="connsiteX27" fmla="*/ 1382 w 11187"/>
                <a:gd name="connsiteY27" fmla="*/ 5579 h 10000"/>
                <a:gd name="connsiteX28" fmla="*/ 1382 w 11187"/>
                <a:gd name="connsiteY28" fmla="*/ 4650 h 10000"/>
                <a:gd name="connsiteX29" fmla="*/ 1423 w 11187"/>
                <a:gd name="connsiteY29" fmla="*/ 4650 h 10000"/>
                <a:gd name="connsiteX30" fmla="*/ 1423 w 11187"/>
                <a:gd name="connsiteY30" fmla="*/ 4219 h 10000"/>
                <a:gd name="connsiteX31" fmla="*/ 1522 w 11187"/>
                <a:gd name="connsiteY31" fmla="*/ 4219 h 10000"/>
                <a:gd name="connsiteX32" fmla="*/ 1522 w 11187"/>
                <a:gd name="connsiteY32" fmla="*/ 4044 h 10000"/>
                <a:gd name="connsiteX33" fmla="*/ 1567 w 11187"/>
                <a:gd name="connsiteY33" fmla="*/ 4044 h 10000"/>
                <a:gd name="connsiteX34" fmla="*/ 1567 w 11187"/>
                <a:gd name="connsiteY34" fmla="*/ 3943 h 10000"/>
                <a:gd name="connsiteX35" fmla="*/ 1794 w 11187"/>
                <a:gd name="connsiteY35" fmla="*/ 3943 h 10000"/>
                <a:gd name="connsiteX36" fmla="*/ 1794 w 11187"/>
                <a:gd name="connsiteY36" fmla="*/ 3836 h 10000"/>
                <a:gd name="connsiteX37" fmla="*/ 1833 w 11187"/>
                <a:gd name="connsiteY37" fmla="*/ 3836 h 10000"/>
                <a:gd name="connsiteX38" fmla="*/ 1833 w 11187"/>
                <a:gd name="connsiteY38" fmla="*/ 3405 h 10000"/>
                <a:gd name="connsiteX39" fmla="*/ 1856 w 11187"/>
                <a:gd name="connsiteY39" fmla="*/ 3405 h 10000"/>
                <a:gd name="connsiteX40" fmla="*/ 1856 w 11187"/>
                <a:gd name="connsiteY40" fmla="*/ 3291 h 10000"/>
                <a:gd name="connsiteX41" fmla="*/ 1887 w 11187"/>
                <a:gd name="connsiteY41" fmla="*/ 3291 h 10000"/>
                <a:gd name="connsiteX42" fmla="*/ 1887 w 11187"/>
                <a:gd name="connsiteY42" fmla="*/ 2988 h 10000"/>
                <a:gd name="connsiteX43" fmla="*/ 2245 w 11187"/>
                <a:gd name="connsiteY43" fmla="*/ 2988 h 10000"/>
                <a:gd name="connsiteX44" fmla="*/ 2245 w 11187"/>
                <a:gd name="connsiteY44" fmla="*/ 2847 h 10000"/>
                <a:gd name="connsiteX45" fmla="*/ 2307 w 11187"/>
                <a:gd name="connsiteY45" fmla="*/ 2847 h 10000"/>
                <a:gd name="connsiteX46" fmla="*/ 2307 w 11187"/>
                <a:gd name="connsiteY46" fmla="*/ 2429 h 10000"/>
                <a:gd name="connsiteX47" fmla="*/ 2357 w 11187"/>
                <a:gd name="connsiteY47" fmla="*/ 2429 h 10000"/>
                <a:gd name="connsiteX48" fmla="*/ 2357 w 11187"/>
                <a:gd name="connsiteY48" fmla="*/ 2349 h 10000"/>
                <a:gd name="connsiteX49" fmla="*/ 2417 w 11187"/>
                <a:gd name="connsiteY49" fmla="*/ 2349 h 10000"/>
                <a:gd name="connsiteX50" fmla="*/ 2417 w 11187"/>
                <a:gd name="connsiteY50" fmla="*/ 2301 h 10000"/>
                <a:gd name="connsiteX51" fmla="*/ 2719 w 11187"/>
                <a:gd name="connsiteY51" fmla="*/ 2301 h 10000"/>
                <a:gd name="connsiteX52" fmla="*/ 2719 w 11187"/>
                <a:gd name="connsiteY52" fmla="*/ 2234 h 10000"/>
                <a:gd name="connsiteX53" fmla="*/ 2769 w 11187"/>
                <a:gd name="connsiteY53" fmla="*/ 2234 h 10000"/>
                <a:gd name="connsiteX54" fmla="*/ 2769 w 11187"/>
                <a:gd name="connsiteY54" fmla="*/ 1978 h 10000"/>
                <a:gd name="connsiteX55" fmla="*/ 2795 w 11187"/>
                <a:gd name="connsiteY55" fmla="*/ 1978 h 10000"/>
                <a:gd name="connsiteX56" fmla="*/ 2795 w 11187"/>
                <a:gd name="connsiteY56" fmla="*/ 1790 h 10000"/>
                <a:gd name="connsiteX57" fmla="*/ 2961 w 11187"/>
                <a:gd name="connsiteY57" fmla="*/ 1790 h 10000"/>
                <a:gd name="connsiteX58" fmla="*/ 2961 w 11187"/>
                <a:gd name="connsiteY58" fmla="*/ 1756 h 10000"/>
                <a:gd name="connsiteX59" fmla="*/ 3097 w 11187"/>
                <a:gd name="connsiteY59" fmla="*/ 1756 h 10000"/>
                <a:gd name="connsiteX60" fmla="*/ 3097 w 11187"/>
                <a:gd name="connsiteY60" fmla="*/ 1642 h 10000"/>
                <a:gd name="connsiteX61" fmla="*/ 3225 w 11187"/>
                <a:gd name="connsiteY61" fmla="*/ 1642 h 10000"/>
                <a:gd name="connsiteX62" fmla="*/ 3225 w 11187"/>
                <a:gd name="connsiteY62" fmla="*/ 1514 h 10000"/>
                <a:gd name="connsiteX63" fmla="*/ 3342 w 11187"/>
                <a:gd name="connsiteY63" fmla="*/ 1514 h 10000"/>
                <a:gd name="connsiteX64" fmla="*/ 3342 w 11187"/>
                <a:gd name="connsiteY64" fmla="*/ 1386 h 10000"/>
                <a:gd name="connsiteX65" fmla="*/ 3467 w 11187"/>
                <a:gd name="connsiteY65" fmla="*/ 1386 h 10000"/>
                <a:gd name="connsiteX66" fmla="*/ 3467 w 11187"/>
                <a:gd name="connsiteY66" fmla="*/ 1279 h 10000"/>
                <a:gd name="connsiteX67" fmla="*/ 3657 w 11187"/>
                <a:gd name="connsiteY67" fmla="*/ 1279 h 10000"/>
                <a:gd name="connsiteX68" fmla="*/ 3657 w 11187"/>
                <a:gd name="connsiteY68" fmla="*/ 1151 h 10000"/>
                <a:gd name="connsiteX69" fmla="*/ 3712 w 11187"/>
                <a:gd name="connsiteY69" fmla="*/ 1151 h 10000"/>
                <a:gd name="connsiteX70" fmla="*/ 3712 w 11187"/>
                <a:gd name="connsiteY70" fmla="*/ 976 h 10000"/>
                <a:gd name="connsiteX71" fmla="*/ 3887 w 11187"/>
                <a:gd name="connsiteY71" fmla="*/ 976 h 10000"/>
                <a:gd name="connsiteX72" fmla="*/ 3887 w 11187"/>
                <a:gd name="connsiteY72" fmla="*/ 828 h 10000"/>
                <a:gd name="connsiteX73" fmla="*/ 4239 w 11187"/>
                <a:gd name="connsiteY73" fmla="*/ 828 h 10000"/>
                <a:gd name="connsiteX74" fmla="*/ 4239 w 11187"/>
                <a:gd name="connsiteY74" fmla="*/ 781 h 10000"/>
                <a:gd name="connsiteX75" fmla="*/ 4645 w 11187"/>
                <a:gd name="connsiteY75" fmla="*/ 781 h 10000"/>
                <a:gd name="connsiteX76" fmla="*/ 4645 w 11187"/>
                <a:gd name="connsiteY76" fmla="*/ 700 h 10000"/>
                <a:gd name="connsiteX77" fmla="*/ 5255 w 11187"/>
                <a:gd name="connsiteY77" fmla="*/ 700 h 10000"/>
                <a:gd name="connsiteX78" fmla="*/ 5255 w 11187"/>
                <a:gd name="connsiteY78" fmla="*/ 639 h 10000"/>
                <a:gd name="connsiteX79" fmla="*/ 5688 w 11187"/>
                <a:gd name="connsiteY79" fmla="*/ 639 h 10000"/>
                <a:gd name="connsiteX80" fmla="*/ 5688 w 11187"/>
                <a:gd name="connsiteY80" fmla="*/ 545 h 10000"/>
                <a:gd name="connsiteX81" fmla="*/ 6051 w 11187"/>
                <a:gd name="connsiteY81" fmla="*/ 545 h 10000"/>
                <a:gd name="connsiteX82" fmla="*/ 6051 w 11187"/>
                <a:gd name="connsiteY82" fmla="*/ 444 h 10000"/>
                <a:gd name="connsiteX83" fmla="*/ 6330 w 11187"/>
                <a:gd name="connsiteY83" fmla="*/ 444 h 10000"/>
                <a:gd name="connsiteX84" fmla="*/ 6330 w 11187"/>
                <a:gd name="connsiteY84" fmla="*/ 384 h 10000"/>
                <a:gd name="connsiteX85" fmla="*/ 6971 w 11187"/>
                <a:gd name="connsiteY85" fmla="*/ 384 h 10000"/>
                <a:gd name="connsiteX86" fmla="*/ 6971 w 11187"/>
                <a:gd name="connsiteY86" fmla="*/ 316 h 10000"/>
                <a:gd name="connsiteX87" fmla="*/ 7039 w 11187"/>
                <a:gd name="connsiteY87" fmla="*/ 316 h 10000"/>
                <a:gd name="connsiteX88" fmla="*/ 7039 w 11187"/>
                <a:gd name="connsiteY88" fmla="*/ 242 h 10000"/>
                <a:gd name="connsiteX89" fmla="*/ 7304 w 11187"/>
                <a:gd name="connsiteY89" fmla="*/ 242 h 10000"/>
                <a:gd name="connsiteX90" fmla="*/ 8120 w 11187"/>
                <a:gd name="connsiteY90" fmla="*/ 284 h 10000"/>
                <a:gd name="connsiteX91" fmla="*/ 8206 w 11187"/>
                <a:gd name="connsiteY91" fmla="*/ 130 h 10000"/>
                <a:gd name="connsiteX92" fmla="*/ 8358 w 11187"/>
                <a:gd name="connsiteY92" fmla="*/ 128 h 10000"/>
                <a:gd name="connsiteX93" fmla="*/ 9254 w 11187"/>
                <a:gd name="connsiteY93" fmla="*/ 128 h 10000"/>
                <a:gd name="connsiteX94" fmla="*/ 9254 w 11187"/>
                <a:gd name="connsiteY94" fmla="*/ 47 h 10000"/>
                <a:gd name="connsiteX95" fmla="*/ 9747 w 11187"/>
                <a:gd name="connsiteY95" fmla="*/ 47 h 10000"/>
                <a:gd name="connsiteX96" fmla="*/ 9747 w 11187"/>
                <a:gd name="connsiteY96" fmla="*/ 0 h 10000"/>
                <a:gd name="connsiteX97" fmla="*/ 11187 w 11187"/>
                <a:gd name="connsiteY97" fmla="*/ 56 h 10000"/>
                <a:gd name="connsiteX0" fmla="*/ 0 w 11187"/>
                <a:gd name="connsiteY0" fmla="*/ 10000 h 10000"/>
                <a:gd name="connsiteX1" fmla="*/ 451 w 11187"/>
                <a:gd name="connsiteY1" fmla="*/ 10000 h 10000"/>
                <a:gd name="connsiteX2" fmla="*/ 451 w 11187"/>
                <a:gd name="connsiteY2" fmla="*/ 9280 h 10000"/>
                <a:gd name="connsiteX3" fmla="*/ 474 w 11187"/>
                <a:gd name="connsiteY3" fmla="*/ 9280 h 10000"/>
                <a:gd name="connsiteX4" fmla="*/ 474 w 11187"/>
                <a:gd name="connsiteY4" fmla="*/ 8977 h 10000"/>
                <a:gd name="connsiteX5" fmla="*/ 501 w 11187"/>
                <a:gd name="connsiteY5" fmla="*/ 8977 h 10000"/>
                <a:gd name="connsiteX6" fmla="*/ 501 w 11187"/>
                <a:gd name="connsiteY6" fmla="*/ 8896 h 10000"/>
                <a:gd name="connsiteX7" fmla="*/ 547 w 11187"/>
                <a:gd name="connsiteY7" fmla="*/ 8896 h 10000"/>
                <a:gd name="connsiteX8" fmla="*/ 547 w 11187"/>
                <a:gd name="connsiteY8" fmla="*/ 8836 h 10000"/>
                <a:gd name="connsiteX9" fmla="*/ 772 w 11187"/>
                <a:gd name="connsiteY9" fmla="*/ 8836 h 10000"/>
                <a:gd name="connsiteX10" fmla="*/ 772 w 11187"/>
                <a:gd name="connsiteY10" fmla="*/ 8769 h 10000"/>
                <a:gd name="connsiteX11" fmla="*/ 821 w 11187"/>
                <a:gd name="connsiteY11" fmla="*/ 8769 h 10000"/>
                <a:gd name="connsiteX12" fmla="*/ 821 w 11187"/>
                <a:gd name="connsiteY12" fmla="*/ 8674 h 10000"/>
                <a:gd name="connsiteX13" fmla="*/ 899 w 11187"/>
                <a:gd name="connsiteY13" fmla="*/ 8674 h 10000"/>
                <a:gd name="connsiteX14" fmla="*/ 899 w 11187"/>
                <a:gd name="connsiteY14" fmla="*/ 7396 h 10000"/>
                <a:gd name="connsiteX15" fmla="*/ 918 w 11187"/>
                <a:gd name="connsiteY15" fmla="*/ 7396 h 10000"/>
                <a:gd name="connsiteX16" fmla="*/ 918 w 11187"/>
                <a:gd name="connsiteY16" fmla="*/ 6696 h 10000"/>
                <a:gd name="connsiteX17" fmla="*/ 949 w 11187"/>
                <a:gd name="connsiteY17" fmla="*/ 6696 h 10000"/>
                <a:gd name="connsiteX18" fmla="*/ 949 w 11187"/>
                <a:gd name="connsiteY18" fmla="*/ 6117 h 10000"/>
                <a:gd name="connsiteX19" fmla="*/ 975 w 11187"/>
                <a:gd name="connsiteY19" fmla="*/ 6117 h 10000"/>
                <a:gd name="connsiteX20" fmla="*/ 975 w 11187"/>
                <a:gd name="connsiteY20" fmla="*/ 5834 h 10000"/>
                <a:gd name="connsiteX21" fmla="*/ 998 w 11187"/>
                <a:gd name="connsiteY21" fmla="*/ 5834 h 10000"/>
                <a:gd name="connsiteX22" fmla="*/ 998 w 11187"/>
                <a:gd name="connsiteY22" fmla="*/ 5673 h 10000"/>
                <a:gd name="connsiteX23" fmla="*/ 1165 w 11187"/>
                <a:gd name="connsiteY23" fmla="*/ 5673 h 10000"/>
                <a:gd name="connsiteX24" fmla="*/ 1165 w 11187"/>
                <a:gd name="connsiteY24" fmla="*/ 5639 h 10000"/>
                <a:gd name="connsiteX25" fmla="*/ 1309 w 11187"/>
                <a:gd name="connsiteY25" fmla="*/ 5639 h 10000"/>
                <a:gd name="connsiteX26" fmla="*/ 1309 w 11187"/>
                <a:gd name="connsiteY26" fmla="*/ 5579 h 10000"/>
                <a:gd name="connsiteX27" fmla="*/ 1382 w 11187"/>
                <a:gd name="connsiteY27" fmla="*/ 5579 h 10000"/>
                <a:gd name="connsiteX28" fmla="*/ 1382 w 11187"/>
                <a:gd name="connsiteY28" fmla="*/ 4650 h 10000"/>
                <a:gd name="connsiteX29" fmla="*/ 1423 w 11187"/>
                <a:gd name="connsiteY29" fmla="*/ 4650 h 10000"/>
                <a:gd name="connsiteX30" fmla="*/ 1423 w 11187"/>
                <a:gd name="connsiteY30" fmla="*/ 4219 h 10000"/>
                <a:gd name="connsiteX31" fmla="*/ 1522 w 11187"/>
                <a:gd name="connsiteY31" fmla="*/ 4219 h 10000"/>
                <a:gd name="connsiteX32" fmla="*/ 1522 w 11187"/>
                <a:gd name="connsiteY32" fmla="*/ 4044 h 10000"/>
                <a:gd name="connsiteX33" fmla="*/ 1567 w 11187"/>
                <a:gd name="connsiteY33" fmla="*/ 4044 h 10000"/>
                <a:gd name="connsiteX34" fmla="*/ 1567 w 11187"/>
                <a:gd name="connsiteY34" fmla="*/ 3943 h 10000"/>
                <a:gd name="connsiteX35" fmla="*/ 1794 w 11187"/>
                <a:gd name="connsiteY35" fmla="*/ 3943 h 10000"/>
                <a:gd name="connsiteX36" fmla="*/ 1794 w 11187"/>
                <a:gd name="connsiteY36" fmla="*/ 3836 h 10000"/>
                <a:gd name="connsiteX37" fmla="*/ 1833 w 11187"/>
                <a:gd name="connsiteY37" fmla="*/ 3836 h 10000"/>
                <a:gd name="connsiteX38" fmla="*/ 1833 w 11187"/>
                <a:gd name="connsiteY38" fmla="*/ 3405 h 10000"/>
                <a:gd name="connsiteX39" fmla="*/ 1856 w 11187"/>
                <a:gd name="connsiteY39" fmla="*/ 3405 h 10000"/>
                <a:gd name="connsiteX40" fmla="*/ 1856 w 11187"/>
                <a:gd name="connsiteY40" fmla="*/ 3291 h 10000"/>
                <a:gd name="connsiteX41" fmla="*/ 1887 w 11187"/>
                <a:gd name="connsiteY41" fmla="*/ 3291 h 10000"/>
                <a:gd name="connsiteX42" fmla="*/ 1887 w 11187"/>
                <a:gd name="connsiteY42" fmla="*/ 2988 h 10000"/>
                <a:gd name="connsiteX43" fmla="*/ 2245 w 11187"/>
                <a:gd name="connsiteY43" fmla="*/ 2988 h 10000"/>
                <a:gd name="connsiteX44" fmla="*/ 2245 w 11187"/>
                <a:gd name="connsiteY44" fmla="*/ 2847 h 10000"/>
                <a:gd name="connsiteX45" fmla="*/ 2307 w 11187"/>
                <a:gd name="connsiteY45" fmla="*/ 2847 h 10000"/>
                <a:gd name="connsiteX46" fmla="*/ 2307 w 11187"/>
                <a:gd name="connsiteY46" fmla="*/ 2429 h 10000"/>
                <a:gd name="connsiteX47" fmla="*/ 2357 w 11187"/>
                <a:gd name="connsiteY47" fmla="*/ 2429 h 10000"/>
                <a:gd name="connsiteX48" fmla="*/ 2357 w 11187"/>
                <a:gd name="connsiteY48" fmla="*/ 2349 h 10000"/>
                <a:gd name="connsiteX49" fmla="*/ 2417 w 11187"/>
                <a:gd name="connsiteY49" fmla="*/ 2349 h 10000"/>
                <a:gd name="connsiteX50" fmla="*/ 2417 w 11187"/>
                <a:gd name="connsiteY50" fmla="*/ 2301 h 10000"/>
                <a:gd name="connsiteX51" fmla="*/ 2719 w 11187"/>
                <a:gd name="connsiteY51" fmla="*/ 2301 h 10000"/>
                <a:gd name="connsiteX52" fmla="*/ 2719 w 11187"/>
                <a:gd name="connsiteY52" fmla="*/ 2234 h 10000"/>
                <a:gd name="connsiteX53" fmla="*/ 2769 w 11187"/>
                <a:gd name="connsiteY53" fmla="*/ 2234 h 10000"/>
                <a:gd name="connsiteX54" fmla="*/ 2769 w 11187"/>
                <a:gd name="connsiteY54" fmla="*/ 1978 h 10000"/>
                <a:gd name="connsiteX55" fmla="*/ 2795 w 11187"/>
                <a:gd name="connsiteY55" fmla="*/ 1978 h 10000"/>
                <a:gd name="connsiteX56" fmla="*/ 2795 w 11187"/>
                <a:gd name="connsiteY56" fmla="*/ 1790 h 10000"/>
                <a:gd name="connsiteX57" fmla="*/ 2961 w 11187"/>
                <a:gd name="connsiteY57" fmla="*/ 1790 h 10000"/>
                <a:gd name="connsiteX58" fmla="*/ 2961 w 11187"/>
                <a:gd name="connsiteY58" fmla="*/ 1756 h 10000"/>
                <a:gd name="connsiteX59" fmla="*/ 3097 w 11187"/>
                <a:gd name="connsiteY59" fmla="*/ 1756 h 10000"/>
                <a:gd name="connsiteX60" fmla="*/ 3097 w 11187"/>
                <a:gd name="connsiteY60" fmla="*/ 1642 h 10000"/>
                <a:gd name="connsiteX61" fmla="*/ 3225 w 11187"/>
                <a:gd name="connsiteY61" fmla="*/ 1642 h 10000"/>
                <a:gd name="connsiteX62" fmla="*/ 3225 w 11187"/>
                <a:gd name="connsiteY62" fmla="*/ 1514 h 10000"/>
                <a:gd name="connsiteX63" fmla="*/ 3342 w 11187"/>
                <a:gd name="connsiteY63" fmla="*/ 1514 h 10000"/>
                <a:gd name="connsiteX64" fmla="*/ 3342 w 11187"/>
                <a:gd name="connsiteY64" fmla="*/ 1386 h 10000"/>
                <a:gd name="connsiteX65" fmla="*/ 3467 w 11187"/>
                <a:gd name="connsiteY65" fmla="*/ 1386 h 10000"/>
                <a:gd name="connsiteX66" fmla="*/ 3467 w 11187"/>
                <a:gd name="connsiteY66" fmla="*/ 1279 h 10000"/>
                <a:gd name="connsiteX67" fmla="*/ 3657 w 11187"/>
                <a:gd name="connsiteY67" fmla="*/ 1279 h 10000"/>
                <a:gd name="connsiteX68" fmla="*/ 3657 w 11187"/>
                <a:gd name="connsiteY68" fmla="*/ 1151 h 10000"/>
                <a:gd name="connsiteX69" fmla="*/ 3712 w 11187"/>
                <a:gd name="connsiteY69" fmla="*/ 1151 h 10000"/>
                <a:gd name="connsiteX70" fmla="*/ 3712 w 11187"/>
                <a:gd name="connsiteY70" fmla="*/ 976 h 10000"/>
                <a:gd name="connsiteX71" fmla="*/ 3887 w 11187"/>
                <a:gd name="connsiteY71" fmla="*/ 976 h 10000"/>
                <a:gd name="connsiteX72" fmla="*/ 3887 w 11187"/>
                <a:gd name="connsiteY72" fmla="*/ 828 h 10000"/>
                <a:gd name="connsiteX73" fmla="*/ 4239 w 11187"/>
                <a:gd name="connsiteY73" fmla="*/ 828 h 10000"/>
                <a:gd name="connsiteX74" fmla="*/ 4239 w 11187"/>
                <a:gd name="connsiteY74" fmla="*/ 781 h 10000"/>
                <a:gd name="connsiteX75" fmla="*/ 4645 w 11187"/>
                <a:gd name="connsiteY75" fmla="*/ 781 h 10000"/>
                <a:gd name="connsiteX76" fmla="*/ 4645 w 11187"/>
                <a:gd name="connsiteY76" fmla="*/ 700 h 10000"/>
                <a:gd name="connsiteX77" fmla="*/ 5255 w 11187"/>
                <a:gd name="connsiteY77" fmla="*/ 700 h 10000"/>
                <a:gd name="connsiteX78" fmla="*/ 5255 w 11187"/>
                <a:gd name="connsiteY78" fmla="*/ 639 h 10000"/>
                <a:gd name="connsiteX79" fmla="*/ 5688 w 11187"/>
                <a:gd name="connsiteY79" fmla="*/ 639 h 10000"/>
                <a:gd name="connsiteX80" fmla="*/ 5688 w 11187"/>
                <a:gd name="connsiteY80" fmla="*/ 545 h 10000"/>
                <a:gd name="connsiteX81" fmla="*/ 6051 w 11187"/>
                <a:gd name="connsiteY81" fmla="*/ 545 h 10000"/>
                <a:gd name="connsiteX82" fmla="*/ 6051 w 11187"/>
                <a:gd name="connsiteY82" fmla="*/ 444 h 10000"/>
                <a:gd name="connsiteX83" fmla="*/ 6330 w 11187"/>
                <a:gd name="connsiteY83" fmla="*/ 444 h 10000"/>
                <a:gd name="connsiteX84" fmla="*/ 6330 w 11187"/>
                <a:gd name="connsiteY84" fmla="*/ 384 h 10000"/>
                <a:gd name="connsiteX85" fmla="*/ 6971 w 11187"/>
                <a:gd name="connsiteY85" fmla="*/ 384 h 10000"/>
                <a:gd name="connsiteX86" fmla="*/ 6971 w 11187"/>
                <a:gd name="connsiteY86" fmla="*/ 316 h 10000"/>
                <a:gd name="connsiteX87" fmla="*/ 7039 w 11187"/>
                <a:gd name="connsiteY87" fmla="*/ 316 h 10000"/>
                <a:gd name="connsiteX88" fmla="*/ 7039 w 11187"/>
                <a:gd name="connsiteY88" fmla="*/ 242 h 10000"/>
                <a:gd name="connsiteX89" fmla="*/ 7304 w 11187"/>
                <a:gd name="connsiteY89" fmla="*/ 242 h 10000"/>
                <a:gd name="connsiteX90" fmla="*/ 8082 w 11187"/>
                <a:gd name="connsiteY90" fmla="*/ 415 h 10000"/>
                <a:gd name="connsiteX91" fmla="*/ 8206 w 11187"/>
                <a:gd name="connsiteY91" fmla="*/ 130 h 10000"/>
                <a:gd name="connsiteX92" fmla="*/ 8358 w 11187"/>
                <a:gd name="connsiteY92" fmla="*/ 128 h 10000"/>
                <a:gd name="connsiteX93" fmla="*/ 9254 w 11187"/>
                <a:gd name="connsiteY93" fmla="*/ 128 h 10000"/>
                <a:gd name="connsiteX94" fmla="*/ 9254 w 11187"/>
                <a:gd name="connsiteY94" fmla="*/ 47 h 10000"/>
                <a:gd name="connsiteX95" fmla="*/ 9747 w 11187"/>
                <a:gd name="connsiteY95" fmla="*/ 47 h 10000"/>
                <a:gd name="connsiteX96" fmla="*/ 9747 w 11187"/>
                <a:gd name="connsiteY96" fmla="*/ 0 h 10000"/>
                <a:gd name="connsiteX97" fmla="*/ 11187 w 11187"/>
                <a:gd name="connsiteY97" fmla="*/ 56 h 10000"/>
                <a:gd name="connsiteX0" fmla="*/ 0 w 11187"/>
                <a:gd name="connsiteY0" fmla="*/ 10000 h 10000"/>
                <a:gd name="connsiteX1" fmla="*/ 451 w 11187"/>
                <a:gd name="connsiteY1" fmla="*/ 10000 h 10000"/>
                <a:gd name="connsiteX2" fmla="*/ 451 w 11187"/>
                <a:gd name="connsiteY2" fmla="*/ 9280 h 10000"/>
                <a:gd name="connsiteX3" fmla="*/ 474 w 11187"/>
                <a:gd name="connsiteY3" fmla="*/ 9280 h 10000"/>
                <a:gd name="connsiteX4" fmla="*/ 474 w 11187"/>
                <a:gd name="connsiteY4" fmla="*/ 8977 h 10000"/>
                <a:gd name="connsiteX5" fmla="*/ 501 w 11187"/>
                <a:gd name="connsiteY5" fmla="*/ 8977 h 10000"/>
                <a:gd name="connsiteX6" fmla="*/ 501 w 11187"/>
                <a:gd name="connsiteY6" fmla="*/ 8896 h 10000"/>
                <a:gd name="connsiteX7" fmla="*/ 547 w 11187"/>
                <a:gd name="connsiteY7" fmla="*/ 8896 h 10000"/>
                <a:gd name="connsiteX8" fmla="*/ 547 w 11187"/>
                <a:gd name="connsiteY8" fmla="*/ 8836 h 10000"/>
                <a:gd name="connsiteX9" fmla="*/ 772 w 11187"/>
                <a:gd name="connsiteY9" fmla="*/ 8836 h 10000"/>
                <a:gd name="connsiteX10" fmla="*/ 772 w 11187"/>
                <a:gd name="connsiteY10" fmla="*/ 8769 h 10000"/>
                <a:gd name="connsiteX11" fmla="*/ 821 w 11187"/>
                <a:gd name="connsiteY11" fmla="*/ 8769 h 10000"/>
                <a:gd name="connsiteX12" fmla="*/ 821 w 11187"/>
                <a:gd name="connsiteY12" fmla="*/ 8674 h 10000"/>
                <a:gd name="connsiteX13" fmla="*/ 899 w 11187"/>
                <a:gd name="connsiteY13" fmla="*/ 8674 h 10000"/>
                <a:gd name="connsiteX14" fmla="*/ 899 w 11187"/>
                <a:gd name="connsiteY14" fmla="*/ 7396 h 10000"/>
                <a:gd name="connsiteX15" fmla="*/ 918 w 11187"/>
                <a:gd name="connsiteY15" fmla="*/ 7396 h 10000"/>
                <a:gd name="connsiteX16" fmla="*/ 918 w 11187"/>
                <a:gd name="connsiteY16" fmla="*/ 6696 h 10000"/>
                <a:gd name="connsiteX17" fmla="*/ 949 w 11187"/>
                <a:gd name="connsiteY17" fmla="*/ 6696 h 10000"/>
                <a:gd name="connsiteX18" fmla="*/ 949 w 11187"/>
                <a:gd name="connsiteY18" fmla="*/ 6117 h 10000"/>
                <a:gd name="connsiteX19" fmla="*/ 975 w 11187"/>
                <a:gd name="connsiteY19" fmla="*/ 6117 h 10000"/>
                <a:gd name="connsiteX20" fmla="*/ 975 w 11187"/>
                <a:gd name="connsiteY20" fmla="*/ 5834 h 10000"/>
                <a:gd name="connsiteX21" fmla="*/ 998 w 11187"/>
                <a:gd name="connsiteY21" fmla="*/ 5834 h 10000"/>
                <a:gd name="connsiteX22" fmla="*/ 998 w 11187"/>
                <a:gd name="connsiteY22" fmla="*/ 5673 h 10000"/>
                <a:gd name="connsiteX23" fmla="*/ 1165 w 11187"/>
                <a:gd name="connsiteY23" fmla="*/ 5673 h 10000"/>
                <a:gd name="connsiteX24" fmla="*/ 1165 w 11187"/>
                <a:gd name="connsiteY24" fmla="*/ 5639 h 10000"/>
                <a:gd name="connsiteX25" fmla="*/ 1309 w 11187"/>
                <a:gd name="connsiteY25" fmla="*/ 5639 h 10000"/>
                <a:gd name="connsiteX26" fmla="*/ 1309 w 11187"/>
                <a:gd name="connsiteY26" fmla="*/ 5579 h 10000"/>
                <a:gd name="connsiteX27" fmla="*/ 1382 w 11187"/>
                <a:gd name="connsiteY27" fmla="*/ 5579 h 10000"/>
                <a:gd name="connsiteX28" fmla="*/ 1382 w 11187"/>
                <a:gd name="connsiteY28" fmla="*/ 4650 h 10000"/>
                <a:gd name="connsiteX29" fmla="*/ 1423 w 11187"/>
                <a:gd name="connsiteY29" fmla="*/ 4650 h 10000"/>
                <a:gd name="connsiteX30" fmla="*/ 1423 w 11187"/>
                <a:gd name="connsiteY30" fmla="*/ 4219 h 10000"/>
                <a:gd name="connsiteX31" fmla="*/ 1522 w 11187"/>
                <a:gd name="connsiteY31" fmla="*/ 4219 h 10000"/>
                <a:gd name="connsiteX32" fmla="*/ 1522 w 11187"/>
                <a:gd name="connsiteY32" fmla="*/ 4044 h 10000"/>
                <a:gd name="connsiteX33" fmla="*/ 1567 w 11187"/>
                <a:gd name="connsiteY33" fmla="*/ 4044 h 10000"/>
                <a:gd name="connsiteX34" fmla="*/ 1567 w 11187"/>
                <a:gd name="connsiteY34" fmla="*/ 3943 h 10000"/>
                <a:gd name="connsiteX35" fmla="*/ 1794 w 11187"/>
                <a:gd name="connsiteY35" fmla="*/ 3943 h 10000"/>
                <a:gd name="connsiteX36" fmla="*/ 1794 w 11187"/>
                <a:gd name="connsiteY36" fmla="*/ 3836 h 10000"/>
                <a:gd name="connsiteX37" fmla="*/ 1833 w 11187"/>
                <a:gd name="connsiteY37" fmla="*/ 3836 h 10000"/>
                <a:gd name="connsiteX38" fmla="*/ 1833 w 11187"/>
                <a:gd name="connsiteY38" fmla="*/ 3405 h 10000"/>
                <a:gd name="connsiteX39" fmla="*/ 1856 w 11187"/>
                <a:gd name="connsiteY39" fmla="*/ 3405 h 10000"/>
                <a:gd name="connsiteX40" fmla="*/ 1856 w 11187"/>
                <a:gd name="connsiteY40" fmla="*/ 3291 h 10000"/>
                <a:gd name="connsiteX41" fmla="*/ 1887 w 11187"/>
                <a:gd name="connsiteY41" fmla="*/ 3291 h 10000"/>
                <a:gd name="connsiteX42" fmla="*/ 1887 w 11187"/>
                <a:gd name="connsiteY42" fmla="*/ 2988 h 10000"/>
                <a:gd name="connsiteX43" fmla="*/ 2245 w 11187"/>
                <a:gd name="connsiteY43" fmla="*/ 2988 h 10000"/>
                <a:gd name="connsiteX44" fmla="*/ 2245 w 11187"/>
                <a:gd name="connsiteY44" fmla="*/ 2847 h 10000"/>
                <a:gd name="connsiteX45" fmla="*/ 2307 w 11187"/>
                <a:gd name="connsiteY45" fmla="*/ 2847 h 10000"/>
                <a:gd name="connsiteX46" fmla="*/ 2307 w 11187"/>
                <a:gd name="connsiteY46" fmla="*/ 2429 h 10000"/>
                <a:gd name="connsiteX47" fmla="*/ 2357 w 11187"/>
                <a:gd name="connsiteY47" fmla="*/ 2429 h 10000"/>
                <a:gd name="connsiteX48" fmla="*/ 2357 w 11187"/>
                <a:gd name="connsiteY48" fmla="*/ 2349 h 10000"/>
                <a:gd name="connsiteX49" fmla="*/ 2417 w 11187"/>
                <a:gd name="connsiteY49" fmla="*/ 2349 h 10000"/>
                <a:gd name="connsiteX50" fmla="*/ 2417 w 11187"/>
                <a:gd name="connsiteY50" fmla="*/ 2301 h 10000"/>
                <a:gd name="connsiteX51" fmla="*/ 2719 w 11187"/>
                <a:gd name="connsiteY51" fmla="*/ 2301 h 10000"/>
                <a:gd name="connsiteX52" fmla="*/ 2719 w 11187"/>
                <a:gd name="connsiteY52" fmla="*/ 2234 h 10000"/>
                <a:gd name="connsiteX53" fmla="*/ 2769 w 11187"/>
                <a:gd name="connsiteY53" fmla="*/ 2234 h 10000"/>
                <a:gd name="connsiteX54" fmla="*/ 2769 w 11187"/>
                <a:gd name="connsiteY54" fmla="*/ 1978 h 10000"/>
                <a:gd name="connsiteX55" fmla="*/ 2795 w 11187"/>
                <a:gd name="connsiteY55" fmla="*/ 1978 h 10000"/>
                <a:gd name="connsiteX56" fmla="*/ 2795 w 11187"/>
                <a:gd name="connsiteY56" fmla="*/ 1790 h 10000"/>
                <a:gd name="connsiteX57" fmla="*/ 2961 w 11187"/>
                <a:gd name="connsiteY57" fmla="*/ 1790 h 10000"/>
                <a:gd name="connsiteX58" fmla="*/ 2961 w 11187"/>
                <a:gd name="connsiteY58" fmla="*/ 1756 h 10000"/>
                <a:gd name="connsiteX59" fmla="*/ 3097 w 11187"/>
                <a:gd name="connsiteY59" fmla="*/ 1756 h 10000"/>
                <a:gd name="connsiteX60" fmla="*/ 3097 w 11187"/>
                <a:gd name="connsiteY60" fmla="*/ 1642 h 10000"/>
                <a:gd name="connsiteX61" fmla="*/ 3225 w 11187"/>
                <a:gd name="connsiteY61" fmla="*/ 1642 h 10000"/>
                <a:gd name="connsiteX62" fmla="*/ 3225 w 11187"/>
                <a:gd name="connsiteY62" fmla="*/ 1514 h 10000"/>
                <a:gd name="connsiteX63" fmla="*/ 3342 w 11187"/>
                <a:gd name="connsiteY63" fmla="*/ 1514 h 10000"/>
                <a:gd name="connsiteX64" fmla="*/ 3342 w 11187"/>
                <a:gd name="connsiteY64" fmla="*/ 1386 h 10000"/>
                <a:gd name="connsiteX65" fmla="*/ 3467 w 11187"/>
                <a:gd name="connsiteY65" fmla="*/ 1386 h 10000"/>
                <a:gd name="connsiteX66" fmla="*/ 3467 w 11187"/>
                <a:gd name="connsiteY66" fmla="*/ 1279 h 10000"/>
                <a:gd name="connsiteX67" fmla="*/ 3657 w 11187"/>
                <a:gd name="connsiteY67" fmla="*/ 1279 h 10000"/>
                <a:gd name="connsiteX68" fmla="*/ 3657 w 11187"/>
                <a:gd name="connsiteY68" fmla="*/ 1151 h 10000"/>
                <a:gd name="connsiteX69" fmla="*/ 3712 w 11187"/>
                <a:gd name="connsiteY69" fmla="*/ 1151 h 10000"/>
                <a:gd name="connsiteX70" fmla="*/ 3712 w 11187"/>
                <a:gd name="connsiteY70" fmla="*/ 976 h 10000"/>
                <a:gd name="connsiteX71" fmla="*/ 3887 w 11187"/>
                <a:gd name="connsiteY71" fmla="*/ 976 h 10000"/>
                <a:gd name="connsiteX72" fmla="*/ 3887 w 11187"/>
                <a:gd name="connsiteY72" fmla="*/ 828 h 10000"/>
                <a:gd name="connsiteX73" fmla="*/ 4239 w 11187"/>
                <a:gd name="connsiteY73" fmla="*/ 828 h 10000"/>
                <a:gd name="connsiteX74" fmla="*/ 4239 w 11187"/>
                <a:gd name="connsiteY74" fmla="*/ 781 h 10000"/>
                <a:gd name="connsiteX75" fmla="*/ 4645 w 11187"/>
                <a:gd name="connsiteY75" fmla="*/ 781 h 10000"/>
                <a:gd name="connsiteX76" fmla="*/ 4645 w 11187"/>
                <a:gd name="connsiteY76" fmla="*/ 700 h 10000"/>
                <a:gd name="connsiteX77" fmla="*/ 5255 w 11187"/>
                <a:gd name="connsiteY77" fmla="*/ 700 h 10000"/>
                <a:gd name="connsiteX78" fmla="*/ 5255 w 11187"/>
                <a:gd name="connsiteY78" fmla="*/ 639 h 10000"/>
                <a:gd name="connsiteX79" fmla="*/ 5688 w 11187"/>
                <a:gd name="connsiteY79" fmla="*/ 639 h 10000"/>
                <a:gd name="connsiteX80" fmla="*/ 5688 w 11187"/>
                <a:gd name="connsiteY80" fmla="*/ 545 h 10000"/>
                <a:gd name="connsiteX81" fmla="*/ 6051 w 11187"/>
                <a:gd name="connsiteY81" fmla="*/ 545 h 10000"/>
                <a:gd name="connsiteX82" fmla="*/ 6051 w 11187"/>
                <a:gd name="connsiteY82" fmla="*/ 444 h 10000"/>
                <a:gd name="connsiteX83" fmla="*/ 6330 w 11187"/>
                <a:gd name="connsiteY83" fmla="*/ 444 h 10000"/>
                <a:gd name="connsiteX84" fmla="*/ 6330 w 11187"/>
                <a:gd name="connsiteY84" fmla="*/ 384 h 10000"/>
                <a:gd name="connsiteX85" fmla="*/ 6971 w 11187"/>
                <a:gd name="connsiteY85" fmla="*/ 384 h 10000"/>
                <a:gd name="connsiteX86" fmla="*/ 6971 w 11187"/>
                <a:gd name="connsiteY86" fmla="*/ 316 h 10000"/>
                <a:gd name="connsiteX87" fmla="*/ 7039 w 11187"/>
                <a:gd name="connsiteY87" fmla="*/ 316 h 10000"/>
                <a:gd name="connsiteX88" fmla="*/ 7039 w 11187"/>
                <a:gd name="connsiteY88" fmla="*/ 242 h 10000"/>
                <a:gd name="connsiteX89" fmla="*/ 7304 w 11187"/>
                <a:gd name="connsiteY89" fmla="*/ 242 h 10000"/>
                <a:gd name="connsiteX90" fmla="*/ 7860 w 11187"/>
                <a:gd name="connsiteY90" fmla="*/ 459 h 10000"/>
                <a:gd name="connsiteX91" fmla="*/ 8082 w 11187"/>
                <a:gd name="connsiteY91" fmla="*/ 415 h 10000"/>
                <a:gd name="connsiteX92" fmla="*/ 8206 w 11187"/>
                <a:gd name="connsiteY92" fmla="*/ 130 h 10000"/>
                <a:gd name="connsiteX93" fmla="*/ 8358 w 11187"/>
                <a:gd name="connsiteY93" fmla="*/ 128 h 10000"/>
                <a:gd name="connsiteX94" fmla="*/ 9254 w 11187"/>
                <a:gd name="connsiteY94" fmla="*/ 128 h 10000"/>
                <a:gd name="connsiteX95" fmla="*/ 9254 w 11187"/>
                <a:gd name="connsiteY95" fmla="*/ 47 h 10000"/>
                <a:gd name="connsiteX96" fmla="*/ 9747 w 11187"/>
                <a:gd name="connsiteY96" fmla="*/ 47 h 10000"/>
                <a:gd name="connsiteX97" fmla="*/ 9747 w 11187"/>
                <a:gd name="connsiteY97" fmla="*/ 0 h 10000"/>
                <a:gd name="connsiteX98" fmla="*/ 11187 w 11187"/>
                <a:gd name="connsiteY98" fmla="*/ 56 h 10000"/>
                <a:gd name="connsiteX0" fmla="*/ 0 w 11187"/>
                <a:gd name="connsiteY0" fmla="*/ 10000 h 10000"/>
                <a:gd name="connsiteX1" fmla="*/ 451 w 11187"/>
                <a:gd name="connsiteY1" fmla="*/ 10000 h 10000"/>
                <a:gd name="connsiteX2" fmla="*/ 451 w 11187"/>
                <a:gd name="connsiteY2" fmla="*/ 9280 h 10000"/>
                <a:gd name="connsiteX3" fmla="*/ 474 w 11187"/>
                <a:gd name="connsiteY3" fmla="*/ 9280 h 10000"/>
                <a:gd name="connsiteX4" fmla="*/ 474 w 11187"/>
                <a:gd name="connsiteY4" fmla="*/ 8977 h 10000"/>
                <a:gd name="connsiteX5" fmla="*/ 501 w 11187"/>
                <a:gd name="connsiteY5" fmla="*/ 8977 h 10000"/>
                <a:gd name="connsiteX6" fmla="*/ 501 w 11187"/>
                <a:gd name="connsiteY6" fmla="*/ 8896 h 10000"/>
                <a:gd name="connsiteX7" fmla="*/ 547 w 11187"/>
                <a:gd name="connsiteY7" fmla="*/ 8896 h 10000"/>
                <a:gd name="connsiteX8" fmla="*/ 547 w 11187"/>
                <a:gd name="connsiteY8" fmla="*/ 8836 h 10000"/>
                <a:gd name="connsiteX9" fmla="*/ 772 w 11187"/>
                <a:gd name="connsiteY9" fmla="*/ 8836 h 10000"/>
                <a:gd name="connsiteX10" fmla="*/ 772 w 11187"/>
                <a:gd name="connsiteY10" fmla="*/ 8769 h 10000"/>
                <a:gd name="connsiteX11" fmla="*/ 821 w 11187"/>
                <a:gd name="connsiteY11" fmla="*/ 8769 h 10000"/>
                <a:gd name="connsiteX12" fmla="*/ 821 w 11187"/>
                <a:gd name="connsiteY12" fmla="*/ 8674 h 10000"/>
                <a:gd name="connsiteX13" fmla="*/ 899 w 11187"/>
                <a:gd name="connsiteY13" fmla="*/ 8674 h 10000"/>
                <a:gd name="connsiteX14" fmla="*/ 899 w 11187"/>
                <a:gd name="connsiteY14" fmla="*/ 7396 h 10000"/>
                <a:gd name="connsiteX15" fmla="*/ 918 w 11187"/>
                <a:gd name="connsiteY15" fmla="*/ 7396 h 10000"/>
                <a:gd name="connsiteX16" fmla="*/ 918 w 11187"/>
                <a:gd name="connsiteY16" fmla="*/ 6696 h 10000"/>
                <a:gd name="connsiteX17" fmla="*/ 949 w 11187"/>
                <a:gd name="connsiteY17" fmla="*/ 6696 h 10000"/>
                <a:gd name="connsiteX18" fmla="*/ 949 w 11187"/>
                <a:gd name="connsiteY18" fmla="*/ 6117 h 10000"/>
                <a:gd name="connsiteX19" fmla="*/ 975 w 11187"/>
                <a:gd name="connsiteY19" fmla="*/ 6117 h 10000"/>
                <a:gd name="connsiteX20" fmla="*/ 975 w 11187"/>
                <a:gd name="connsiteY20" fmla="*/ 5834 h 10000"/>
                <a:gd name="connsiteX21" fmla="*/ 998 w 11187"/>
                <a:gd name="connsiteY21" fmla="*/ 5834 h 10000"/>
                <a:gd name="connsiteX22" fmla="*/ 998 w 11187"/>
                <a:gd name="connsiteY22" fmla="*/ 5673 h 10000"/>
                <a:gd name="connsiteX23" fmla="*/ 1165 w 11187"/>
                <a:gd name="connsiteY23" fmla="*/ 5673 h 10000"/>
                <a:gd name="connsiteX24" fmla="*/ 1165 w 11187"/>
                <a:gd name="connsiteY24" fmla="*/ 5639 h 10000"/>
                <a:gd name="connsiteX25" fmla="*/ 1309 w 11187"/>
                <a:gd name="connsiteY25" fmla="*/ 5639 h 10000"/>
                <a:gd name="connsiteX26" fmla="*/ 1309 w 11187"/>
                <a:gd name="connsiteY26" fmla="*/ 5579 h 10000"/>
                <a:gd name="connsiteX27" fmla="*/ 1382 w 11187"/>
                <a:gd name="connsiteY27" fmla="*/ 5579 h 10000"/>
                <a:gd name="connsiteX28" fmla="*/ 1382 w 11187"/>
                <a:gd name="connsiteY28" fmla="*/ 4650 h 10000"/>
                <a:gd name="connsiteX29" fmla="*/ 1423 w 11187"/>
                <a:gd name="connsiteY29" fmla="*/ 4650 h 10000"/>
                <a:gd name="connsiteX30" fmla="*/ 1423 w 11187"/>
                <a:gd name="connsiteY30" fmla="*/ 4219 h 10000"/>
                <a:gd name="connsiteX31" fmla="*/ 1522 w 11187"/>
                <a:gd name="connsiteY31" fmla="*/ 4219 h 10000"/>
                <a:gd name="connsiteX32" fmla="*/ 1522 w 11187"/>
                <a:gd name="connsiteY32" fmla="*/ 4044 h 10000"/>
                <a:gd name="connsiteX33" fmla="*/ 1567 w 11187"/>
                <a:gd name="connsiteY33" fmla="*/ 4044 h 10000"/>
                <a:gd name="connsiteX34" fmla="*/ 1567 w 11187"/>
                <a:gd name="connsiteY34" fmla="*/ 3943 h 10000"/>
                <a:gd name="connsiteX35" fmla="*/ 1794 w 11187"/>
                <a:gd name="connsiteY35" fmla="*/ 3943 h 10000"/>
                <a:gd name="connsiteX36" fmla="*/ 1794 w 11187"/>
                <a:gd name="connsiteY36" fmla="*/ 3836 h 10000"/>
                <a:gd name="connsiteX37" fmla="*/ 1833 w 11187"/>
                <a:gd name="connsiteY37" fmla="*/ 3836 h 10000"/>
                <a:gd name="connsiteX38" fmla="*/ 1833 w 11187"/>
                <a:gd name="connsiteY38" fmla="*/ 3405 h 10000"/>
                <a:gd name="connsiteX39" fmla="*/ 1856 w 11187"/>
                <a:gd name="connsiteY39" fmla="*/ 3405 h 10000"/>
                <a:gd name="connsiteX40" fmla="*/ 1856 w 11187"/>
                <a:gd name="connsiteY40" fmla="*/ 3291 h 10000"/>
                <a:gd name="connsiteX41" fmla="*/ 1887 w 11187"/>
                <a:gd name="connsiteY41" fmla="*/ 3291 h 10000"/>
                <a:gd name="connsiteX42" fmla="*/ 1887 w 11187"/>
                <a:gd name="connsiteY42" fmla="*/ 2988 h 10000"/>
                <a:gd name="connsiteX43" fmla="*/ 2245 w 11187"/>
                <a:gd name="connsiteY43" fmla="*/ 2988 h 10000"/>
                <a:gd name="connsiteX44" fmla="*/ 2245 w 11187"/>
                <a:gd name="connsiteY44" fmla="*/ 2847 h 10000"/>
                <a:gd name="connsiteX45" fmla="*/ 2307 w 11187"/>
                <a:gd name="connsiteY45" fmla="*/ 2847 h 10000"/>
                <a:gd name="connsiteX46" fmla="*/ 2307 w 11187"/>
                <a:gd name="connsiteY46" fmla="*/ 2429 h 10000"/>
                <a:gd name="connsiteX47" fmla="*/ 2357 w 11187"/>
                <a:gd name="connsiteY47" fmla="*/ 2429 h 10000"/>
                <a:gd name="connsiteX48" fmla="*/ 2357 w 11187"/>
                <a:gd name="connsiteY48" fmla="*/ 2349 h 10000"/>
                <a:gd name="connsiteX49" fmla="*/ 2417 w 11187"/>
                <a:gd name="connsiteY49" fmla="*/ 2349 h 10000"/>
                <a:gd name="connsiteX50" fmla="*/ 2417 w 11187"/>
                <a:gd name="connsiteY50" fmla="*/ 2301 h 10000"/>
                <a:gd name="connsiteX51" fmla="*/ 2719 w 11187"/>
                <a:gd name="connsiteY51" fmla="*/ 2301 h 10000"/>
                <a:gd name="connsiteX52" fmla="*/ 2719 w 11187"/>
                <a:gd name="connsiteY52" fmla="*/ 2234 h 10000"/>
                <a:gd name="connsiteX53" fmla="*/ 2769 w 11187"/>
                <a:gd name="connsiteY53" fmla="*/ 2234 h 10000"/>
                <a:gd name="connsiteX54" fmla="*/ 2769 w 11187"/>
                <a:gd name="connsiteY54" fmla="*/ 1978 h 10000"/>
                <a:gd name="connsiteX55" fmla="*/ 2795 w 11187"/>
                <a:gd name="connsiteY55" fmla="*/ 1978 h 10000"/>
                <a:gd name="connsiteX56" fmla="*/ 2795 w 11187"/>
                <a:gd name="connsiteY56" fmla="*/ 1790 h 10000"/>
                <a:gd name="connsiteX57" fmla="*/ 2961 w 11187"/>
                <a:gd name="connsiteY57" fmla="*/ 1790 h 10000"/>
                <a:gd name="connsiteX58" fmla="*/ 2961 w 11187"/>
                <a:gd name="connsiteY58" fmla="*/ 1756 h 10000"/>
                <a:gd name="connsiteX59" fmla="*/ 3097 w 11187"/>
                <a:gd name="connsiteY59" fmla="*/ 1756 h 10000"/>
                <a:gd name="connsiteX60" fmla="*/ 3097 w 11187"/>
                <a:gd name="connsiteY60" fmla="*/ 1642 h 10000"/>
                <a:gd name="connsiteX61" fmla="*/ 3225 w 11187"/>
                <a:gd name="connsiteY61" fmla="*/ 1642 h 10000"/>
                <a:gd name="connsiteX62" fmla="*/ 3225 w 11187"/>
                <a:gd name="connsiteY62" fmla="*/ 1514 h 10000"/>
                <a:gd name="connsiteX63" fmla="*/ 3342 w 11187"/>
                <a:gd name="connsiteY63" fmla="*/ 1514 h 10000"/>
                <a:gd name="connsiteX64" fmla="*/ 3342 w 11187"/>
                <a:gd name="connsiteY64" fmla="*/ 1386 h 10000"/>
                <a:gd name="connsiteX65" fmla="*/ 3467 w 11187"/>
                <a:gd name="connsiteY65" fmla="*/ 1386 h 10000"/>
                <a:gd name="connsiteX66" fmla="*/ 3467 w 11187"/>
                <a:gd name="connsiteY66" fmla="*/ 1279 h 10000"/>
                <a:gd name="connsiteX67" fmla="*/ 3657 w 11187"/>
                <a:gd name="connsiteY67" fmla="*/ 1279 h 10000"/>
                <a:gd name="connsiteX68" fmla="*/ 3657 w 11187"/>
                <a:gd name="connsiteY68" fmla="*/ 1151 h 10000"/>
                <a:gd name="connsiteX69" fmla="*/ 3712 w 11187"/>
                <a:gd name="connsiteY69" fmla="*/ 1151 h 10000"/>
                <a:gd name="connsiteX70" fmla="*/ 3712 w 11187"/>
                <a:gd name="connsiteY70" fmla="*/ 976 h 10000"/>
                <a:gd name="connsiteX71" fmla="*/ 3887 w 11187"/>
                <a:gd name="connsiteY71" fmla="*/ 976 h 10000"/>
                <a:gd name="connsiteX72" fmla="*/ 3887 w 11187"/>
                <a:gd name="connsiteY72" fmla="*/ 828 h 10000"/>
                <a:gd name="connsiteX73" fmla="*/ 4239 w 11187"/>
                <a:gd name="connsiteY73" fmla="*/ 828 h 10000"/>
                <a:gd name="connsiteX74" fmla="*/ 4239 w 11187"/>
                <a:gd name="connsiteY74" fmla="*/ 781 h 10000"/>
                <a:gd name="connsiteX75" fmla="*/ 4645 w 11187"/>
                <a:gd name="connsiteY75" fmla="*/ 781 h 10000"/>
                <a:gd name="connsiteX76" fmla="*/ 4645 w 11187"/>
                <a:gd name="connsiteY76" fmla="*/ 700 h 10000"/>
                <a:gd name="connsiteX77" fmla="*/ 5255 w 11187"/>
                <a:gd name="connsiteY77" fmla="*/ 700 h 10000"/>
                <a:gd name="connsiteX78" fmla="*/ 5255 w 11187"/>
                <a:gd name="connsiteY78" fmla="*/ 639 h 10000"/>
                <a:gd name="connsiteX79" fmla="*/ 5688 w 11187"/>
                <a:gd name="connsiteY79" fmla="*/ 639 h 10000"/>
                <a:gd name="connsiteX80" fmla="*/ 5688 w 11187"/>
                <a:gd name="connsiteY80" fmla="*/ 545 h 10000"/>
                <a:gd name="connsiteX81" fmla="*/ 6051 w 11187"/>
                <a:gd name="connsiteY81" fmla="*/ 545 h 10000"/>
                <a:gd name="connsiteX82" fmla="*/ 6051 w 11187"/>
                <a:gd name="connsiteY82" fmla="*/ 444 h 10000"/>
                <a:gd name="connsiteX83" fmla="*/ 6330 w 11187"/>
                <a:gd name="connsiteY83" fmla="*/ 444 h 10000"/>
                <a:gd name="connsiteX84" fmla="*/ 6330 w 11187"/>
                <a:gd name="connsiteY84" fmla="*/ 384 h 10000"/>
                <a:gd name="connsiteX85" fmla="*/ 6971 w 11187"/>
                <a:gd name="connsiteY85" fmla="*/ 384 h 10000"/>
                <a:gd name="connsiteX86" fmla="*/ 6971 w 11187"/>
                <a:gd name="connsiteY86" fmla="*/ 316 h 10000"/>
                <a:gd name="connsiteX87" fmla="*/ 7039 w 11187"/>
                <a:gd name="connsiteY87" fmla="*/ 316 h 10000"/>
                <a:gd name="connsiteX88" fmla="*/ 7039 w 11187"/>
                <a:gd name="connsiteY88" fmla="*/ 242 h 10000"/>
                <a:gd name="connsiteX89" fmla="*/ 7304 w 11187"/>
                <a:gd name="connsiteY89" fmla="*/ 242 h 10000"/>
                <a:gd name="connsiteX90" fmla="*/ 7860 w 11187"/>
                <a:gd name="connsiteY90" fmla="*/ 459 h 10000"/>
                <a:gd name="connsiteX91" fmla="*/ 8082 w 11187"/>
                <a:gd name="connsiteY91" fmla="*/ 415 h 10000"/>
                <a:gd name="connsiteX92" fmla="*/ 8206 w 11187"/>
                <a:gd name="connsiteY92" fmla="*/ 130 h 10000"/>
                <a:gd name="connsiteX93" fmla="*/ 8358 w 11187"/>
                <a:gd name="connsiteY93" fmla="*/ 128 h 10000"/>
                <a:gd name="connsiteX94" fmla="*/ 9254 w 11187"/>
                <a:gd name="connsiteY94" fmla="*/ 128 h 10000"/>
                <a:gd name="connsiteX95" fmla="*/ 9254 w 11187"/>
                <a:gd name="connsiteY95" fmla="*/ 47 h 10000"/>
                <a:gd name="connsiteX96" fmla="*/ 9747 w 11187"/>
                <a:gd name="connsiteY96" fmla="*/ 47 h 10000"/>
                <a:gd name="connsiteX97" fmla="*/ 9747 w 11187"/>
                <a:gd name="connsiteY97" fmla="*/ 0 h 10000"/>
                <a:gd name="connsiteX98" fmla="*/ 11187 w 11187"/>
                <a:gd name="connsiteY98" fmla="*/ 56 h 10000"/>
                <a:gd name="connsiteX0" fmla="*/ 0 w 11187"/>
                <a:gd name="connsiteY0" fmla="*/ 10000 h 10000"/>
                <a:gd name="connsiteX1" fmla="*/ 451 w 11187"/>
                <a:gd name="connsiteY1" fmla="*/ 10000 h 10000"/>
                <a:gd name="connsiteX2" fmla="*/ 451 w 11187"/>
                <a:gd name="connsiteY2" fmla="*/ 9280 h 10000"/>
                <a:gd name="connsiteX3" fmla="*/ 474 w 11187"/>
                <a:gd name="connsiteY3" fmla="*/ 9280 h 10000"/>
                <a:gd name="connsiteX4" fmla="*/ 474 w 11187"/>
                <a:gd name="connsiteY4" fmla="*/ 8977 h 10000"/>
                <a:gd name="connsiteX5" fmla="*/ 501 w 11187"/>
                <a:gd name="connsiteY5" fmla="*/ 8977 h 10000"/>
                <a:gd name="connsiteX6" fmla="*/ 501 w 11187"/>
                <a:gd name="connsiteY6" fmla="*/ 8896 h 10000"/>
                <a:gd name="connsiteX7" fmla="*/ 547 w 11187"/>
                <a:gd name="connsiteY7" fmla="*/ 8896 h 10000"/>
                <a:gd name="connsiteX8" fmla="*/ 547 w 11187"/>
                <a:gd name="connsiteY8" fmla="*/ 8836 h 10000"/>
                <a:gd name="connsiteX9" fmla="*/ 772 w 11187"/>
                <a:gd name="connsiteY9" fmla="*/ 8836 h 10000"/>
                <a:gd name="connsiteX10" fmla="*/ 772 w 11187"/>
                <a:gd name="connsiteY10" fmla="*/ 8769 h 10000"/>
                <a:gd name="connsiteX11" fmla="*/ 821 w 11187"/>
                <a:gd name="connsiteY11" fmla="*/ 8769 h 10000"/>
                <a:gd name="connsiteX12" fmla="*/ 821 w 11187"/>
                <a:gd name="connsiteY12" fmla="*/ 8674 h 10000"/>
                <a:gd name="connsiteX13" fmla="*/ 899 w 11187"/>
                <a:gd name="connsiteY13" fmla="*/ 8674 h 10000"/>
                <a:gd name="connsiteX14" fmla="*/ 899 w 11187"/>
                <a:gd name="connsiteY14" fmla="*/ 7396 h 10000"/>
                <a:gd name="connsiteX15" fmla="*/ 918 w 11187"/>
                <a:gd name="connsiteY15" fmla="*/ 7396 h 10000"/>
                <a:gd name="connsiteX16" fmla="*/ 918 w 11187"/>
                <a:gd name="connsiteY16" fmla="*/ 6696 h 10000"/>
                <a:gd name="connsiteX17" fmla="*/ 949 w 11187"/>
                <a:gd name="connsiteY17" fmla="*/ 6696 h 10000"/>
                <a:gd name="connsiteX18" fmla="*/ 949 w 11187"/>
                <a:gd name="connsiteY18" fmla="*/ 6117 h 10000"/>
                <a:gd name="connsiteX19" fmla="*/ 975 w 11187"/>
                <a:gd name="connsiteY19" fmla="*/ 6117 h 10000"/>
                <a:gd name="connsiteX20" fmla="*/ 975 w 11187"/>
                <a:gd name="connsiteY20" fmla="*/ 5834 h 10000"/>
                <a:gd name="connsiteX21" fmla="*/ 998 w 11187"/>
                <a:gd name="connsiteY21" fmla="*/ 5834 h 10000"/>
                <a:gd name="connsiteX22" fmla="*/ 998 w 11187"/>
                <a:gd name="connsiteY22" fmla="*/ 5673 h 10000"/>
                <a:gd name="connsiteX23" fmla="*/ 1165 w 11187"/>
                <a:gd name="connsiteY23" fmla="*/ 5673 h 10000"/>
                <a:gd name="connsiteX24" fmla="*/ 1165 w 11187"/>
                <a:gd name="connsiteY24" fmla="*/ 5639 h 10000"/>
                <a:gd name="connsiteX25" fmla="*/ 1309 w 11187"/>
                <a:gd name="connsiteY25" fmla="*/ 5639 h 10000"/>
                <a:gd name="connsiteX26" fmla="*/ 1309 w 11187"/>
                <a:gd name="connsiteY26" fmla="*/ 5579 h 10000"/>
                <a:gd name="connsiteX27" fmla="*/ 1382 w 11187"/>
                <a:gd name="connsiteY27" fmla="*/ 5579 h 10000"/>
                <a:gd name="connsiteX28" fmla="*/ 1382 w 11187"/>
                <a:gd name="connsiteY28" fmla="*/ 4650 h 10000"/>
                <a:gd name="connsiteX29" fmla="*/ 1423 w 11187"/>
                <a:gd name="connsiteY29" fmla="*/ 4650 h 10000"/>
                <a:gd name="connsiteX30" fmla="*/ 1423 w 11187"/>
                <a:gd name="connsiteY30" fmla="*/ 4219 h 10000"/>
                <a:gd name="connsiteX31" fmla="*/ 1522 w 11187"/>
                <a:gd name="connsiteY31" fmla="*/ 4219 h 10000"/>
                <a:gd name="connsiteX32" fmla="*/ 1522 w 11187"/>
                <a:gd name="connsiteY32" fmla="*/ 4044 h 10000"/>
                <a:gd name="connsiteX33" fmla="*/ 1567 w 11187"/>
                <a:gd name="connsiteY33" fmla="*/ 4044 h 10000"/>
                <a:gd name="connsiteX34" fmla="*/ 1567 w 11187"/>
                <a:gd name="connsiteY34" fmla="*/ 3943 h 10000"/>
                <a:gd name="connsiteX35" fmla="*/ 1794 w 11187"/>
                <a:gd name="connsiteY35" fmla="*/ 3943 h 10000"/>
                <a:gd name="connsiteX36" fmla="*/ 1794 w 11187"/>
                <a:gd name="connsiteY36" fmla="*/ 3836 h 10000"/>
                <a:gd name="connsiteX37" fmla="*/ 1833 w 11187"/>
                <a:gd name="connsiteY37" fmla="*/ 3836 h 10000"/>
                <a:gd name="connsiteX38" fmla="*/ 1833 w 11187"/>
                <a:gd name="connsiteY38" fmla="*/ 3405 h 10000"/>
                <a:gd name="connsiteX39" fmla="*/ 1856 w 11187"/>
                <a:gd name="connsiteY39" fmla="*/ 3405 h 10000"/>
                <a:gd name="connsiteX40" fmla="*/ 1856 w 11187"/>
                <a:gd name="connsiteY40" fmla="*/ 3291 h 10000"/>
                <a:gd name="connsiteX41" fmla="*/ 1887 w 11187"/>
                <a:gd name="connsiteY41" fmla="*/ 3291 h 10000"/>
                <a:gd name="connsiteX42" fmla="*/ 1887 w 11187"/>
                <a:gd name="connsiteY42" fmla="*/ 2988 h 10000"/>
                <a:gd name="connsiteX43" fmla="*/ 2245 w 11187"/>
                <a:gd name="connsiteY43" fmla="*/ 2988 h 10000"/>
                <a:gd name="connsiteX44" fmla="*/ 2245 w 11187"/>
                <a:gd name="connsiteY44" fmla="*/ 2847 h 10000"/>
                <a:gd name="connsiteX45" fmla="*/ 2307 w 11187"/>
                <a:gd name="connsiteY45" fmla="*/ 2847 h 10000"/>
                <a:gd name="connsiteX46" fmla="*/ 2307 w 11187"/>
                <a:gd name="connsiteY46" fmla="*/ 2429 h 10000"/>
                <a:gd name="connsiteX47" fmla="*/ 2357 w 11187"/>
                <a:gd name="connsiteY47" fmla="*/ 2429 h 10000"/>
                <a:gd name="connsiteX48" fmla="*/ 2357 w 11187"/>
                <a:gd name="connsiteY48" fmla="*/ 2349 h 10000"/>
                <a:gd name="connsiteX49" fmla="*/ 2417 w 11187"/>
                <a:gd name="connsiteY49" fmla="*/ 2349 h 10000"/>
                <a:gd name="connsiteX50" fmla="*/ 2417 w 11187"/>
                <a:gd name="connsiteY50" fmla="*/ 2301 h 10000"/>
                <a:gd name="connsiteX51" fmla="*/ 2719 w 11187"/>
                <a:gd name="connsiteY51" fmla="*/ 2301 h 10000"/>
                <a:gd name="connsiteX52" fmla="*/ 2719 w 11187"/>
                <a:gd name="connsiteY52" fmla="*/ 2234 h 10000"/>
                <a:gd name="connsiteX53" fmla="*/ 2769 w 11187"/>
                <a:gd name="connsiteY53" fmla="*/ 2234 h 10000"/>
                <a:gd name="connsiteX54" fmla="*/ 2769 w 11187"/>
                <a:gd name="connsiteY54" fmla="*/ 1978 h 10000"/>
                <a:gd name="connsiteX55" fmla="*/ 2795 w 11187"/>
                <a:gd name="connsiteY55" fmla="*/ 1978 h 10000"/>
                <a:gd name="connsiteX56" fmla="*/ 2795 w 11187"/>
                <a:gd name="connsiteY56" fmla="*/ 1790 h 10000"/>
                <a:gd name="connsiteX57" fmla="*/ 2961 w 11187"/>
                <a:gd name="connsiteY57" fmla="*/ 1790 h 10000"/>
                <a:gd name="connsiteX58" fmla="*/ 2961 w 11187"/>
                <a:gd name="connsiteY58" fmla="*/ 1756 h 10000"/>
                <a:gd name="connsiteX59" fmla="*/ 3097 w 11187"/>
                <a:gd name="connsiteY59" fmla="*/ 1756 h 10000"/>
                <a:gd name="connsiteX60" fmla="*/ 3097 w 11187"/>
                <a:gd name="connsiteY60" fmla="*/ 1642 h 10000"/>
                <a:gd name="connsiteX61" fmla="*/ 3225 w 11187"/>
                <a:gd name="connsiteY61" fmla="*/ 1642 h 10000"/>
                <a:gd name="connsiteX62" fmla="*/ 3225 w 11187"/>
                <a:gd name="connsiteY62" fmla="*/ 1514 h 10000"/>
                <a:gd name="connsiteX63" fmla="*/ 3342 w 11187"/>
                <a:gd name="connsiteY63" fmla="*/ 1514 h 10000"/>
                <a:gd name="connsiteX64" fmla="*/ 3342 w 11187"/>
                <a:gd name="connsiteY64" fmla="*/ 1386 h 10000"/>
                <a:gd name="connsiteX65" fmla="*/ 3467 w 11187"/>
                <a:gd name="connsiteY65" fmla="*/ 1386 h 10000"/>
                <a:gd name="connsiteX66" fmla="*/ 3467 w 11187"/>
                <a:gd name="connsiteY66" fmla="*/ 1279 h 10000"/>
                <a:gd name="connsiteX67" fmla="*/ 3657 w 11187"/>
                <a:gd name="connsiteY67" fmla="*/ 1279 h 10000"/>
                <a:gd name="connsiteX68" fmla="*/ 3657 w 11187"/>
                <a:gd name="connsiteY68" fmla="*/ 1151 h 10000"/>
                <a:gd name="connsiteX69" fmla="*/ 3712 w 11187"/>
                <a:gd name="connsiteY69" fmla="*/ 1151 h 10000"/>
                <a:gd name="connsiteX70" fmla="*/ 3712 w 11187"/>
                <a:gd name="connsiteY70" fmla="*/ 976 h 10000"/>
                <a:gd name="connsiteX71" fmla="*/ 3887 w 11187"/>
                <a:gd name="connsiteY71" fmla="*/ 976 h 10000"/>
                <a:gd name="connsiteX72" fmla="*/ 3887 w 11187"/>
                <a:gd name="connsiteY72" fmla="*/ 828 h 10000"/>
                <a:gd name="connsiteX73" fmla="*/ 4239 w 11187"/>
                <a:gd name="connsiteY73" fmla="*/ 828 h 10000"/>
                <a:gd name="connsiteX74" fmla="*/ 4239 w 11187"/>
                <a:gd name="connsiteY74" fmla="*/ 781 h 10000"/>
                <a:gd name="connsiteX75" fmla="*/ 4645 w 11187"/>
                <a:gd name="connsiteY75" fmla="*/ 781 h 10000"/>
                <a:gd name="connsiteX76" fmla="*/ 4645 w 11187"/>
                <a:gd name="connsiteY76" fmla="*/ 700 h 10000"/>
                <a:gd name="connsiteX77" fmla="*/ 5255 w 11187"/>
                <a:gd name="connsiteY77" fmla="*/ 700 h 10000"/>
                <a:gd name="connsiteX78" fmla="*/ 5255 w 11187"/>
                <a:gd name="connsiteY78" fmla="*/ 639 h 10000"/>
                <a:gd name="connsiteX79" fmla="*/ 5688 w 11187"/>
                <a:gd name="connsiteY79" fmla="*/ 639 h 10000"/>
                <a:gd name="connsiteX80" fmla="*/ 5688 w 11187"/>
                <a:gd name="connsiteY80" fmla="*/ 545 h 10000"/>
                <a:gd name="connsiteX81" fmla="*/ 6051 w 11187"/>
                <a:gd name="connsiteY81" fmla="*/ 545 h 10000"/>
                <a:gd name="connsiteX82" fmla="*/ 6051 w 11187"/>
                <a:gd name="connsiteY82" fmla="*/ 444 h 10000"/>
                <a:gd name="connsiteX83" fmla="*/ 6330 w 11187"/>
                <a:gd name="connsiteY83" fmla="*/ 444 h 10000"/>
                <a:gd name="connsiteX84" fmla="*/ 6330 w 11187"/>
                <a:gd name="connsiteY84" fmla="*/ 384 h 10000"/>
                <a:gd name="connsiteX85" fmla="*/ 6971 w 11187"/>
                <a:gd name="connsiteY85" fmla="*/ 384 h 10000"/>
                <a:gd name="connsiteX86" fmla="*/ 6971 w 11187"/>
                <a:gd name="connsiteY86" fmla="*/ 316 h 10000"/>
                <a:gd name="connsiteX87" fmla="*/ 7039 w 11187"/>
                <a:gd name="connsiteY87" fmla="*/ 316 h 10000"/>
                <a:gd name="connsiteX88" fmla="*/ 7039 w 11187"/>
                <a:gd name="connsiteY88" fmla="*/ 242 h 10000"/>
                <a:gd name="connsiteX89" fmla="*/ 7304 w 11187"/>
                <a:gd name="connsiteY89" fmla="*/ 242 h 10000"/>
                <a:gd name="connsiteX90" fmla="*/ 7860 w 11187"/>
                <a:gd name="connsiteY90" fmla="*/ 459 h 10000"/>
                <a:gd name="connsiteX91" fmla="*/ 8082 w 11187"/>
                <a:gd name="connsiteY91" fmla="*/ 415 h 10000"/>
                <a:gd name="connsiteX92" fmla="*/ 8206 w 11187"/>
                <a:gd name="connsiteY92" fmla="*/ 130 h 10000"/>
                <a:gd name="connsiteX93" fmla="*/ 8358 w 11187"/>
                <a:gd name="connsiteY93" fmla="*/ 128 h 10000"/>
                <a:gd name="connsiteX94" fmla="*/ 9254 w 11187"/>
                <a:gd name="connsiteY94" fmla="*/ 128 h 10000"/>
                <a:gd name="connsiteX95" fmla="*/ 9254 w 11187"/>
                <a:gd name="connsiteY95" fmla="*/ 47 h 10000"/>
                <a:gd name="connsiteX96" fmla="*/ 9747 w 11187"/>
                <a:gd name="connsiteY96" fmla="*/ 47 h 10000"/>
                <a:gd name="connsiteX97" fmla="*/ 9747 w 11187"/>
                <a:gd name="connsiteY97" fmla="*/ 0 h 10000"/>
                <a:gd name="connsiteX98" fmla="*/ 11187 w 11187"/>
                <a:gd name="connsiteY98" fmla="*/ 56 h 10000"/>
                <a:gd name="connsiteX0" fmla="*/ 0 w 11187"/>
                <a:gd name="connsiteY0" fmla="*/ 10000 h 10000"/>
                <a:gd name="connsiteX1" fmla="*/ 451 w 11187"/>
                <a:gd name="connsiteY1" fmla="*/ 10000 h 10000"/>
                <a:gd name="connsiteX2" fmla="*/ 451 w 11187"/>
                <a:gd name="connsiteY2" fmla="*/ 9280 h 10000"/>
                <a:gd name="connsiteX3" fmla="*/ 474 w 11187"/>
                <a:gd name="connsiteY3" fmla="*/ 9280 h 10000"/>
                <a:gd name="connsiteX4" fmla="*/ 474 w 11187"/>
                <a:gd name="connsiteY4" fmla="*/ 8977 h 10000"/>
                <a:gd name="connsiteX5" fmla="*/ 501 w 11187"/>
                <a:gd name="connsiteY5" fmla="*/ 8977 h 10000"/>
                <a:gd name="connsiteX6" fmla="*/ 501 w 11187"/>
                <a:gd name="connsiteY6" fmla="*/ 8896 h 10000"/>
                <a:gd name="connsiteX7" fmla="*/ 547 w 11187"/>
                <a:gd name="connsiteY7" fmla="*/ 8896 h 10000"/>
                <a:gd name="connsiteX8" fmla="*/ 547 w 11187"/>
                <a:gd name="connsiteY8" fmla="*/ 8836 h 10000"/>
                <a:gd name="connsiteX9" fmla="*/ 772 w 11187"/>
                <a:gd name="connsiteY9" fmla="*/ 8836 h 10000"/>
                <a:gd name="connsiteX10" fmla="*/ 772 w 11187"/>
                <a:gd name="connsiteY10" fmla="*/ 8769 h 10000"/>
                <a:gd name="connsiteX11" fmla="*/ 821 w 11187"/>
                <a:gd name="connsiteY11" fmla="*/ 8769 h 10000"/>
                <a:gd name="connsiteX12" fmla="*/ 821 w 11187"/>
                <a:gd name="connsiteY12" fmla="*/ 8674 h 10000"/>
                <a:gd name="connsiteX13" fmla="*/ 899 w 11187"/>
                <a:gd name="connsiteY13" fmla="*/ 8674 h 10000"/>
                <a:gd name="connsiteX14" fmla="*/ 899 w 11187"/>
                <a:gd name="connsiteY14" fmla="*/ 7396 h 10000"/>
                <a:gd name="connsiteX15" fmla="*/ 918 w 11187"/>
                <a:gd name="connsiteY15" fmla="*/ 7396 h 10000"/>
                <a:gd name="connsiteX16" fmla="*/ 918 w 11187"/>
                <a:gd name="connsiteY16" fmla="*/ 6696 h 10000"/>
                <a:gd name="connsiteX17" fmla="*/ 949 w 11187"/>
                <a:gd name="connsiteY17" fmla="*/ 6696 h 10000"/>
                <a:gd name="connsiteX18" fmla="*/ 949 w 11187"/>
                <a:gd name="connsiteY18" fmla="*/ 6117 h 10000"/>
                <a:gd name="connsiteX19" fmla="*/ 975 w 11187"/>
                <a:gd name="connsiteY19" fmla="*/ 6117 h 10000"/>
                <a:gd name="connsiteX20" fmla="*/ 975 w 11187"/>
                <a:gd name="connsiteY20" fmla="*/ 5834 h 10000"/>
                <a:gd name="connsiteX21" fmla="*/ 998 w 11187"/>
                <a:gd name="connsiteY21" fmla="*/ 5834 h 10000"/>
                <a:gd name="connsiteX22" fmla="*/ 998 w 11187"/>
                <a:gd name="connsiteY22" fmla="*/ 5673 h 10000"/>
                <a:gd name="connsiteX23" fmla="*/ 1165 w 11187"/>
                <a:gd name="connsiteY23" fmla="*/ 5673 h 10000"/>
                <a:gd name="connsiteX24" fmla="*/ 1165 w 11187"/>
                <a:gd name="connsiteY24" fmla="*/ 5639 h 10000"/>
                <a:gd name="connsiteX25" fmla="*/ 1309 w 11187"/>
                <a:gd name="connsiteY25" fmla="*/ 5639 h 10000"/>
                <a:gd name="connsiteX26" fmla="*/ 1309 w 11187"/>
                <a:gd name="connsiteY26" fmla="*/ 5579 h 10000"/>
                <a:gd name="connsiteX27" fmla="*/ 1382 w 11187"/>
                <a:gd name="connsiteY27" fmla="*/ 5579 h 10000"/>
                <a:gd name="connsiteX28" fmla="*/ 1382 w 11187"/>
                <a:gd name="connsiteY28" fmla="*/ 4650 h 10000"/>
                <a:gd name="connsiteX29" fmla="*/ 1423 w 11187"/>
                <a:gd name="connsiteY29" fmla="*/ 4650 h 10000"/>
                <a:gd name="connsiteX30" fmla="*/ 1423 w 11187"/>
                <a:gd name="connsiteY30" fmla="*/ 4219 h 10000"/>
                <a:gd name="connsiteX31" fmla="*/ 1522 w 11187"/>
                <a:gd name="connsiteY31" fmla="*/ 4219 h 10000"/>
                <a:gd name="connsiteX32" fmla="*/ 1522 w 11187"/>
                <a:gd name="connsiteY32" fmla="*/ 4044 h 10000"/>
                <a:gd name="connsiteX33" fmla="*/ 1567 w 11187"/>
                <a:gd name="connsiteY33" fmla="*/ 4044 h 10000"/>
                <a:gd name="connsiteX34" fmla="*/ 1567 w 11187"/>
                <a:gd name="connsiteY34" fmla="*/ 3943 h 10000"/>
                <a:gd name="connsiteX35" fmla="*/ 1794 w 11187"/>
                <a:gd name="connsiteY35" fmla="*/ 3943 h 10000"/>
                <a:gd name="connsiteX36" fmla="*/ 1794 w 11187"/>
                <a:gd name="connsiteY36" fmla="*/ 3836 h 10000"/>
                <a:gd name="connsiteX37" fmla="*/ 1833 w 11187"/>
                <a:gd name="connsiteY37" fmla="*/ 3836 h 10000"/>
                <a:gd name="connsiteX38" fmla="*/ 1833 w 11187"/>
                <a:gd name="connsiteY38" fmla="*/ 3405 h 10000"/>
                <a:gd name="connsiteX39" fmla="*/ 1856 w 11187"/>
                <a:gd name="connsiteY39" fmla="*/ 3405 h 10000"/>
                <a:gd name="connsiteX40" fmla="*/ 1856 w 11187"/>
                <a:gd name="connsiteY40" fmla="*/ 3291 h 10000"/>
                <a:gd name="connsiteX41" fmla="*/ 1887 w 11187"/>
                <a:gd name="connsiteY41" fmla="*/ 3291 h 10000"/>
                <a:gd name="connsiteX42" fmla="*/ 1887 w 11187"/>
                <a:gd name="connsiteY42" fmla="*/ 2988 h 10000"/>
                <a:gd name="connsiteX43" fmla="*/ 2245 w 11187"/>
                <a:gd name="connsiteY43" fmla="*/ 2988 h 10000"/>
                <a:gd name="connsiteX44" fmla="*/ 2245 w 11187"/>
                <a:gd name="connsiteY44" fmla="*/ 2847 h 10000"/>
                <a:gd name="connsiteX45" fmla="*/ 2307 w 11187"/>
                <a:gd name="connsiteY45" fmla="*/ 2847 h 10000"/>
                <a:gd name="connsiteX46" fmla="*/ 2307 w 11187"/>
                <a:gd name="connsiteY46" fmla="*/ 2429 h 10000"/>
                <a:gd name="connsiteX47" fmla="*/ 2357 w 11187"/>
                <a:gd name="connsiteY47" fmla="*/ 2429 h 10000"/>
                <a:gd name="connsiteX48" fmla="*/ 2357 w 11187"/>
                <a:gd name="connsiteY48" fmla="*/ 2349 h 10000"/>
                <a:gd name="connsiteX49" fmla="*/ 2417 w 11187"/>
                <a:gd name="connsiteY49" fmla="*/ 2349 h 10000"/>
                <a:gd name="connsiteX50" fmla="*/ 2417 w 11187"/>
                <a:gd name="connsiteY50" fmla="*/ 2301 h 10000"/>
                <a:gd name="connsiteX51" fmla="*/ 2719 w 11187"/>
                <a:gd name="connsiteY51" fmla="*/ 2301 h 10000"/>
                <a:gd name="connsiteX52" fmla="*/ 2719 w 11187"/>
                <a:gd name="connsiteY52" fmla="*/ 2234 h 10000"/>
                <a:gd name="connsiteX53" fmla="*/ 2769 w 11187"/>
                <a:gd name="connsiteY53" fmla="*/ 2234 h 10000"/>
                <a:gd name="connsiteX54" fmla="*/ 2769 w 11187"/>
                <a:gd name="connsiteY54" fmla="*/ 1978 h 10000"/>
                <a:gd name="connsiteX55" fmla="*/ 2795 w 11187"/>
                <a:gd name="connsiteY55" fmla="*/ 1978 h 10000"/>
                <a:gd name="connsiteX56" fmla="*/ 2795 w 11187"/>
                <a:gd name="connsiteY56" fmla="*/ 1790 h 10000"/>
                <a:gd name="connsiteX57" fmla="*/ 2961 w 11187"/>
                <a:gd name="connsiteY57" fmla="*/ 1790 h 10000"/>
                <a:gd name="connsiteX58" fmla="*/ 2961 w 11187"/>
                <a:gd name="connsiteY58" fmla="*/ 1756 h 10000"/>
                <a:gd name="connsiteX59" fmla="*/ 3097 w 11187"/>
                <a:gd name="connsiteY59" fmla="*/ 1756 h 10000"/>
                <a:gd name="connsiteX60" fmla="*/ 3097 w 11187"/>
                <a:gd name="connsiteY60" fmla="*/ 1642 h 10000"/>
                <a:gd name="connsiteX61" fmla="*/ 3225 w 11187"/>
                <a:gd name="connsiteY61" fmla="*/ 1642 h 10000"/>
                <a:gd name="connsiteX62" fmla="*/ 3225 w 11187"/>
                <a:gd name="connsiteY62" fmla="*/ 1514 h 10000"/>
                <a:gd name="connsiteX63" fmla="*/ 3342 w 11187"/>
                <a:gd name="connsiteY63" fmla="*/ 1514 h 10000"/>
                <a:gd name="connsiteX64" fmla="*/ 3342 w 11187"/>
                <a:gd name="connsiteY64" fmla="*/ 1386 h 10000"/>
                <a:gd name="connsiteX65" fmla="*/ 3467 w 11187"/>
                <a:gd name="connsiteY65" fmla="*/ 1386 h 10000"/>
                <a:gd name="connsiteX66" fmla="*/ 3467 w 11187"/>
                <a:gd name="connsiteY66" fmla="*/ 1279 h 10000"/>
                <a:gd name="connsiteX67" fmla="*/ 3657 w 11187"/>
                <a:gd name="connsiteY67" fmla="*/ 1279 h 10000"/>
                <a:gd name="connsiteX68" fmla="*/ 3657 w 11187"/>
                <a:gd name="connsiteY68" fmla="*/ 1151 h 10000"/>
                <a:gd name="connsiteX69" fmla="*/ 3712 w 11187"/>
                <a:gd name="connsiteY69" fmla="*/ 1151 h 10000"/>
                <a:gd name="connsiteX70" fmla="*/ 3712 w 11187"/>
                <a:gd name="connsiteY70" fmla="*/ 976 h 10000"/>
                <a:gd name="connsiteX71" fmla="*/ 3887 w 11187"/>
                <a:gd name="connsiteY71" fmla="*/ 976 h 10000"/>
                <a:gd name="connsiteX72" fmla="*/ 3887 w 11187"/>
                <a:gd name="connsiteY72" fmla="*/ 828 h 10000"/>
                <a:gd name="connsiteX73" fmla="*/ 4239 w 11187"/>
                <a:gd name="connsiteY73" fmla="*/ 828 h 10000"/>
                <a:gd name="connsiteX74" fmla="*/ 4239 w 11187"/>
                <a:gd name="connsiteY74" fmla="*/ 781 h 10000"/>
                <a:gd name="connsiteX75" fmla="*/ 4645 w 11187"/>
                <a:gd name="connsiteY75" fmla="*/ 781 h 10000"/>
                <a:gd name="connsiteX76" fmla="*/ 4645 w 11187"/>
                <a:gd name="connsiteY76" fmla="*/ 700 h 10000"/>
                <a:gd name="connsiteX77" fmla="*/ 5255 w 11187"/>
                <a:gd name="connsiteY77" fmla="*/ 700 h 10000"/>
                <a:gd name="connsiteX78" fmla="*/ 5255 w 11187"/>
                <a:gd name="connsiteY78" fmla="*/ 639 h 10000"/>
                <a:gd name="connsiteX79" fmla="*/ 5688 w 11187"/>
                <a:gd name="connsiteY79" fmla="*/ 639 h 10000"/>
                <a:gd name="connsiteX80" fmla="*/ 5688 w 11187"/>
                <a:gd name="connsiteY80" fmla="*/ 545 h 10000"/>
                <a:gd name="connsiteX81" fmla="*/ 6051 w 11187"/>
                <a:gd name="connsiteY81" fmla="*/ 545 h 10000"/>
                <a:gd name="connsiteX82" fmla="*/ 6051 w 11187"/>
                <a:gd name="connsiteY82" fmla="*/ 444 h 10000"/>
                <a:gd name="connsiteX83" fmla="*/ 6330 w 11187"/>
                <a:gd name="connsiteY83" fmla="*/ 444 h 10000"/>
                <a:gd name="connsiteX84" fmla="*/ 6330 w 11187"/>
                <a:gd name="connsiteY84" fmla="*/ 384 h 10000"/>
                <a:gd name="connsiteX85" fmla="*/ 6971 w 11187"/>
                <a:gd name="connsiteY85" fmla="*/ 384 h 10000"/>
                <a:gd name="connsiteX86" fmla="*/ 6971 w 11187"/>
                <a:gd name="connsiteY86" fmla="*/ 316 h 10000"/>
                <a:gd name="connsiteX87" fmla="*/ 7039 w 11187"/>
                <a:gd name="connsiteY87" fmla="*/ 316 h 10000"/>
                <a:gd name="connsiteX88" fmla="*/ 7039 w 11187"/>
                <a:gd name="connsiteY88" fmla="*/ 242 h 10000"/>
                <a:gd name="connsiteX89" fmla="*/ 7304 w 11187"/>
                <a:gd name="connsiteY89" fmla="*/ 242 h 10000"/>
                <a:gd name="connsiteX90" fmla="*/ 8054 w 11187"/>
                <a:gd name="connsiteY90" fmla="*/ 249 h 10000"/>
                <a:gd name="connsiteX91" fmla="*/ 8082 w 11187"/>
                <a:gd name="connsiteY91" fmla="*/ 415 h 10000"/>
                <a:gd name="connsiteX92" fmla="*/ 8206 w 11187"/>
                <a:gd name="connsiteY92" fmla="*/ 130 h 10000"/>
                <a:gd name="connsiteX93" fmla="*/ 8358 w 11187"/>
                <a:gd name="connsiteY93" fmla="*/ 128 h 10000"/>
                <a:gd name="connsiteX94" fmla="*/ 9254 w 11187"/>
                <a:gd name="connsiteY94" fmla="*/ 128 h 10000"/>
                <a:gd name="connsiteX95" fmla="*/ 9254 w 11187"/>
                <a:gd name="connsiteY95" fmla="*/ 47 h 10000"/>
                <a:gd name="connsiteX96" fmla="*/ 9747 w 11187"/>
                <a:gd name="connsiteY96" fmla="*/ 47 h 10000"/>
                <a:gd name="connsiteX97" fmla="*/ 9747 w 11187"/>
                <a:gd name="connsiteY97" fmla="*/ 0 h 10000"/>
                <a:gd name="connsiteX98" fmla="*/ 11187 w 11187"/>
                <a:gd name="connsiteY98" fmla="*/ 56 h 10000"/>
                <a:gd name="connsiteX0" fmla="*/ 0 w 11187"/>
                <a:gd name="connsiteY0" fmla="*/ 10000 h 10000"/>
                <a:gd name="connsiteX1" fmla="*/ 451 w 11187"/>
                <a:gd name="connsiteY1" fmla="*/ 10000 h 10000"/>
                <a:gd name="connsiteX2" fmla="*/ 451 w 11187"/>
                <a:gd name="connsiteY2" fmla="*/ 9280 h 10000"/>
                <a:gd name="connsiteX3" fmla="*/ 474 w 11187"/>
                <a:gd name="connsiteY3" fmla="*/ 9280 h 10000"/>
                <a:gd name="connsiteX4" fmla="*/ 474 w 11187"/>
                <a:gd name="connsiteY4" fmla="*/ 8977 h 10000"/>
                <a:gd name="connsiteX5" fmla="*/ 501 w 11187"/>
                <a:gd name="connsiteY5" fmla="*/ 8977 h 10000"/>
                <a:gd name="connsiteX6" fmla="*/ 501 w 11187"/>
                <a:gd name="connsiteY6" fmla="*/ 8896 h 10000"/>
                <a:gd name="connsiteX7" fmla="*/ 547 w 11187"/>
                <a:gd name="connsiteY7" fmla="*/ 8896 h 10000"/>
                <a:gd name="connsiteX8" fmla="*/ 547 w 11187"/>
                <a:gd name="connsiteY8" fmla="*/ 8836 h 10000"/>
                <a:gd name="connsiteX9" fmla="*/ 772 w 11187"/>
                <a:gd name="connsiteY9" fmla="*/ 8836 h 10000"/>
                <a:gd name="connsiteX10" fmla="*/ 772 w 11187"/>
                <a:gd name="connsiteY10" fmla="*/ 8769 h 10000"/>
                <a:gd name="connsiteX11" fmla="*/ 821 w 11187"/>
                <a:gd name="connsiteY11" fmla="*/ 8769 h 10000"/>
                <a:gd name="connsiteX12" fmla="*/ 821 w 11187"/>
                <a:gd name="connsiteY12" fmla="*/ 8674 h 10000"/>
                <a:gd name="connsiteX13" fmla="*/ 899 w 11187"/>
                <a:gd name="connsiteY13" fmla="*/ 8674 h 10000"/>
                <a:gd name="connsiteX14" fmla="*/ 899 w 11187"/>
                <a:gd name="connsiteY14" fmla="*/ 7396 h 10000"/>
                <a:gd name="connsiteX15" fmla="*/ 918 w 11187"/>
                <a:gd name="connsiteY15" fmla="*/ 7396 h 10000"/>
                <a:gd name="connsiteX16" fmla="*/ 918 w 11187"/>
                <a:gd name="connsiteY16" fmla="*/ 6696 h 10000"/>
                <a:gd name="connsiteX17" fmla="*/ 949 w 11187"/>
                <a:gd name="connsiteY17" fmla="*/ 6696 h 10000"/>
                <a:gd name="connsiteX18" fmla="*/ 949 w 11187"/>
                <a:gd name="connsiteY18" fmla="*/ 6117 h 10000"/>
                <a:gd name="connsiteX19" fmla="*/ 975 w 11187"/>
                <a:gd name="connsiteY19" fmla="*/ 6117 h 10000"/>
                <a:gd name="connsiteX20" fmla="*/ 975 w 11187"/>
                <a:gd name="connsiteY20" fmla="*/ 5834 h 10000"/>
                <a:gd name="connsiteX21" fmla="*/ 998 w 11187"/>
                <a:gd name="connsiteY21" fmla="*/ 5834 h 10000"/>
                <a:gd name="connsiteX22" fmla="*/ 998 w 11187"/>
                <a:gd name="connsiteY22" fmla="*/ 5673 h 10000"/>
                <a:gd name="connsiteX23" fmla="*/ 1165 w 11187"/>
                <a:gd name="connsiteY23" fmla="*/ 5673 h 10000"/>
                <a:gd name="connsiteX24" fmla="*/ 1165 w 11187"/>
                <a:gd name="connsiteY24" fmla="*/ 5639 h 10000"/>
                <a:gd name="connsiteX25" fmla="*/ 1309 w 11187"/>
                <a:gd name="connsiteY25" fmla="*/ 5639 h 10000"/>
                <a:gd name="connsiteX26" fmla="*/ 1309 w 11187"/>
                <a:gd name="connsiteY26" fmla="*/ 5579 h 10000"/>
                <a:gd name="connsiteX27" fmla="*/ 1382 w 11187"/>
                <a:gd name="connsiteY27" fmla="*/ 5579 h 10000"/>
                <a:gd name="connsiteX28" fmla="*/ 1382 w 11187"/>
                <a:gd name="connsiteY28" fmla="*/ 4650 h 10000"/>
                <a:gd name="connsiteX29" fmla="*/ 1423 w 11187"/>
                <a:gd name="connsiteY29" fmla="*/ 4650 h 10000"/>
                <a:gd name="connsiteX30" fmla="*/ 1423 w 11187"/>
                <a:gd name="connsiteY30" fmla="*/ 4219 h 10000"/>
                <a:gd name="connsiteX31" fmla="*/ 1522 w 11187"/>
                <a:gd name="connsiteY31" fmla="*/ 4219 h 10000"/>
                <a:gd name="connsiteX32" fmla="*/ 1522 w 11187"/>
                <a:gd name="connsiteY32" fmla="*/ 4044 h 10000"/>
                <a:gd name="connsiteX33" fmla="*/ 1567 w 11187"/>
                <a:gd name="connsiteY33" fmla="*/ 4044 h 10000"/>
                <a:gd name="connsiteX34" fmla="*/ 1567 w 11187"/>
                <a:gd name="connsiteY34" fmla="*/ 3943 h 10000"/>
                <a:gd name="connsiteX35" fmla="*/ 1794 w 11187"/>
                <a:gd name="connsiteY35" fmla="*/ 3943 h 10000"/>
                <a:gd name="connsiteX36" fmla="*/ 1794 w 11187"/>
                <a:gd name="connsiteY36" fmla="*/ 3836 h 10000"/>
                <a:gd name="connsiteX37" fmla="*/ 1833 w 11187"/>
                <a:gd name="connsiteY37" fmla="*/ 3836 h 10000"/>
                <a:gd name="connsiteX38" fmla="*/ 1833 w 11187"/>
                <a:gd name="connsiteY38" fmla="*/ 3405 h 10000"/>
                <a:gd name="connsiteX39" fmla="*/ 1856 w 11187"/>
                <a:gd name="connsiteY39" fmla="*/ 3405 h 10000"/>
                <a:gd name="connsiteX40" fmla="*/ 1856 w 11187"/>
                <a:gd name="connsiteY40" fmla="*/ 3291 h 10000"/>
                <a:gd name="connsiteX41" fmla="*/ 1887 w 11187"/>
                <a:gd name="connsiteY41" fmla="*/ 3291 h 10000"/>
                <a:gd name="connsiteX42" fmla="*/ 1887 w 11187"/>
                <a:gd name="connsiteY42" fmla="*/ 2988 h 10000"/>
                <a:gd name="connsiteX43" fmla="*/ 2245 w 11187"/>
                <a:gd name="connsiteY43" fmla="*/ 2988 h 10000"/>
                <a:gd name="connsiteX44" fmla="*/ 2245 w 11187"/>
                <a:gd name="connsiteY44" fmla="*/ 2847 h 10000"/>
                <a:gd name="connsiteX45" fmla="*/ 2307 w 11187"/>
                <a:gd name="connsiteY45" fmla="*/ 2847 h 10000"/>
                <a:gd name="connsiteX46" fmla="*/ 2307 w 11187"/>
                <a:gd name="connsiteY46" fmla="*/ 2429 h 10000"/>
                <a:gd name="connsiteX47" fmla="*/ 2357 w 11187"/>
                <a:gd name="connsiteY47" fmla="*/ 2429 h 10000"/>
                <a:gd name="connsiteX48" fmla="*/ 2357 w 11187"/>
                <a:gd name="connsiteY48" fmla="*/ 2349 h 10000"/>
                <a:gd name="connsiteX49" fmla="*/ 2417 w 11187"/>
                <a:gd name="connsiteY49" fmla="*/ 2349 h 10000"/>
                <a:gd name="connsiteX50" fmla="*/ 2417 w 11187"/>
                <a:gd name="connsiteY50" fmla="*/ 2301 h 10000"/>
                <a:gd name="connsiteX51" fmla="*/ 2719 w 11187"/>
                <a:gd name="connsiteY51" fmla="*/ 2301 h 10000"/>
                <a:gd name="connsiteX52" fmla="*/ 2719 w 11187"/>
                <a:gd name="connsiteY52" fmla="*/ 2234 h 10000"/>
                <a:gd name="connsiteX53" fmla="*/ 2769 w 11187"/>
                <a:gd name="connsiteY53" fmla="*/ 2234 h 10000"/>
                <a:gd name="connsiteX54" fmla="*/ 2769 w 11187"/>
                <a:gd name="connsiteY54" fmla="*/ 1978 h 10000"/>
                <a:gd name="connsiteX55" fmla="*/ 2795 w 11187"/>
                <a:gd name="connsiteY55" fmla="*/ 1978 h 10000"/>
                <a:gd name="connsiteX56" fmla="*/ 2795 w 11187"/>
                <a:gd name="connsiteY56" fmla="*/ 1790 h 10000"/>
                <a:gd name="connsiteX57" fmla="*/ 2961 w 11187"/>
                <a:gd name="connsiteY57" fmla="*/ 1790 h 10000"/>
                <a:gd name="connsiteX58" fmla="*/ 2961 w 11187"/>
                <a:gd name="connsiteY58" fmla="*/ 1756 h 10000"/>
                <a:gd name="connsiteX59" fmla="*/ 3097 w 11187"/>
                <a:gd name="connsiteY59" fmla="*/ 1756 h 10000"/>
                <a:gd name="connsiteX60" fmla="*/ 3097 w 11187"/>
                <a:gd name="connsiteY60" fmla="*/ 1642 h 10000"/>
                <a:gd name="connsiteX61" fmla="*/ 3225 w 11187"/>
                <a:gd name="connsiteY61" fmla="*/ 1642 h 10000"/>
                <a:gd name="connsiteX62" fmla="*/ 3225 w 11187"/>
                <a:gd name="connsiteY62" fmla="*/ 1514 h 10000"/>
                <a:gd name="connsiteX63" fmla="*/ 3342 w 11187"/>
                <a:gd name="connsiteY63" fmla="*/ 1514 h 10000"/>
                <a:gd name="connsiteX64" fmla="*/ 3342 w 11187"/>
                <a:gd name="connsiteY64" fmla="*/ 1386 h 10000"/>
                <a:gd name="connsiteX65" fmla="*/ 3467 w 11187"/>
                <a:gd name="connsiteY65" fmla="*/ 1386 h 10000"/>
                <a:gd name="connsiteX66" fmla="*/ 3467 w 11187"/>
                <a:gd name="connsiteY66" fmla="*/ 1279 h 10000"/>
                <a:gd name="connsiteX67" fmla="*/ 3657 w 11187"/>
                <a:gd name="connsiteY67" fmla="*/ 1279 h 10000"/>
                <a:gd name="connsiteX68" fmla="*/ 3657 w 11187"/>
                <a:gd name="connsiteY68" fmla="*/ 1151 h 10000"/>
                <a:gd name="connsiteX69" fmla="*/ 3712 w 11187"/>
                <a:gd name="connsiteY69" fmla="*/ 1151 h 10000"/>
                <a:gd name="connsiteX70" fmla="*/ 3712 w 11187"/>
                <a:gd name="connsiteY70" fmla="*/ 976 h 10000"/>
                <a:gd name="connsiteX71" fmla="*/ 3887 w 11187"/>
                <a:gd name="connsiteY71" fmla="*/ 976 h 10000"/>
                <a:gd name="connsiteX72" fmla="*/ 3887 w 11187"/>
                <a:gd name="connsiteY72" fmla="*/ 828 h 10000"/>
                <a:gd name="connsiteX73" fmla="*/ 4239 w 11187"/>
                <a:gd name="connsiteY73" fmla="*/ 828 h 10000"/>
                <a:gd name="connsiteX74" fmla="*/ 4239 w 11187"/>
                <a:gd name="connsiteY74" fmla="*/ 781 h 10000"/>
                <a:gd name="connsiteX75" fmla="*/ 4645 w 11187"/>
                <a:gd name="connsiteY75" fmla="*/ 781 h 10000"/>
                <a:gd name="connsiteX76" fmla="*/ 4645 w 11187"/>
                <a:gd name="connsiteY76" fmla="*/ 700 h 10000"/>
                <a:gd name="connsiteX77" fmla="*/ 5255 w 11187"/>
                <a:gd name="connsiteY77" fmla="*/ 700 h 10000"/>
                <a:gd name="connsiteX78" fmla="*/ 5255 w 11187"/>
                <a:gd name="connsiteY78" fmla="*/ 639 h 10000"/>
                <a:gd name="connsiteX79" fmla="*/ 5688 w 11187"/>
                <a:gd name="connsiteY79" fmla="*/ 639 h 10000"/>
                <a:gd name="connsiteX80" fmla="*/ 5688 w 11187"/>
                <a:gd name="connsiteY80" fmla="*/ 545 h 10000"/>
                <a:gd name="connsiteX81" fmla="*/ 6051 w 11187"/>
                <a:gd name="connsiteY81" fmla="*/ 545 h 10000"/>
                <a:gd name="connsiteX82" fmla="*/ 6051 w 11187"/>
                <a:gd name="connsiteY82" fmla="*/ 444 h 10000"/>
                <a:gd name="connsiteX83" fmla="*/ 6330 w 11187"/>
                <a:gd name="connsiteY83" fmla="*/ 444 h 10000"/>
                <a:gd name="connsiteX84" fmla="*/ 6330 w 11187"/>
                <a:gd name="connsiteY84" fmla="*/ 384 h 10000"/>
                <a:gd name="connsiteX85" fmla="*/ 6971 w 11187"/>
                <a:gd name="connsiteY85" fmla="*/ 384 h 10000"/>
                <a:gd name="connsiteX86" fmla="*/ 6971 w 11187"/>
                <a:gd name="connsiteY86" fmla="*/ 316 h 10000"/>
                <a:gd name="connsiteX87" fmla="*/ 7039 w 11187"/>
                <a:gd name="connsiteY87" fmla="*/ 316 h 10000"/>
                <a:gd name="connsiteX88" fmla="*/ 7039 w 11187"/>
                <a:gd name="connsiteY88" fmla="*/ 242 h 10000"/>
                <a:gd name="connsiteX89" fmla="*/ 7304 w 11187"/>
                <a:gd name="connsiteY89" fmla="*/ 242 h 10000"/>
                <a:gd name="connsiteX90" fmla="*/ 8054 w 11187"/>
                <a:gd name="connsiteY90" fmla="*/ 249 h 10000"/>
                <a:gd name="connsiteX91" fmla="*/ 8082 w 11187"/>
                <a:gd name="connsiteY91" fmla="*/ 415 h 10000"/>
                <a:gd name="connsiteX92" fmla="*/ 8206 w 11187"/>
                <a:gd name="connsiteY92" fmla="*/ 130 h 10000"/>
                <a:gd name="connsiteX93" fmla="*/ 8358 w 11187"/>
                <a:gd name="connsiteY93" fmla="*/ 128 h 10000"/>
                <a:gd name="connsiteX94" fmla="*/ 9254 w 11187"/>
                <a:gd name="connsiteY94" fmla="*/ 128 h 10000"/>
                <a:gd name="connsiteX95" fmla="*/ 9254 w 11187"/>
                <a:gd name="connsiteY95" fmla="*/ 47 h 10000"/>
                <a:gd name="connsiteX96" fmla="*/ 9747 w 11187"/>
                <a:gd name="connsiteY96" fmla="*/ 47 h 10000"/>
                <a:gd name="connsiteX97" fmla="*/ 9747 w 11187"/>
                <a:gd name="connsiteY97" fmla="*/ 0 h 10000"/>
                <a:gd name="connsiteX98" fmla="*/ 11187 w 11187"/>
                <a:gd name="connsiteY98" fmla="*/ 56 h 10000"/>
                <a:gd name="connsiteX0" fmla="*/ 0 w 11187"/>
                <a:gd name="connsiteY0" fmla="*/ 10000 h 10000"/>
                <a:gd name="connsiteX1" fmla="*/ 451 w 11187"/>
                <a:gd name="connsiteY1" fmla="*/ 10000 h 10000"/>
                <a:gd name="connsiteX2" fmla="*/ 451 w 11187"/>
                <a:gd name="connsiteY2" fmla="*/ 9280 h 10000"/>
                <a:gd name="connsiteX3" fmla="*/ 474 w 11187"/>
                <a:gd name="connsiteY3" fmla="*/ 9280 h 10000"/>
                <a:gd name="connsiteX4" fmla="*/ 474 w 11187"/>
                <a:gd name="connsiteY4" fmla="*/ 8977 h 10000"/>
                <a:gd name="connsiteX5" fmla="*/ 501 w 11187"/>
                <a:gd name="connsiteY5" fmla="*/ 8977 h 10000"/>
                <a:gd name="connsiteX6" fmla="*/ 501 w 11187"/>
                <a:gd name="connsiteY6" fmla="*/ 8896 h 10000"/>
                <a:gd name="connsiteX7" fmla="*/ 547 w 11187"/>
                <a:gd name="connsiteY7" fmla="*/ 8896 h 10000"/>
                <a:gd name="connsiteX8" fmla="*/ 547 w 11187"/>
                <a:gd name="connsiteY8" fmla="*/ 8836 h 10000"/>
                <a:gd name="connsiteX9" fmla="*/ 772 w 11187"/>
                <a:gd name="connsiteY9" fmla="*/ 8836 h 10000"/>
                <a:gd name="connsiteX10" fmla="*/ 772 w 11187"/>
                <a:gd name="connsiteY10" fmla="*/ 8769 h 10000"/>
                <a:gd name="connsiteX11" fmla="*/ 821 w 11187"/>
                <a:gd name="connsiteY11" fmla="*/ 8769 h 10000"/>
                <a:gd name="connsiteX12" fmla="*/ 821 w 11187"/>
                <a:gd name="connsiteY12" fmla="*/ 8674 h 10000"/>
                <a:gd name="connsiteX13" fmla="*/ 899 w 11187"/>
                <a:gd name="connsiteY13" fmla="*/ 8674 h 10000"/>
                <a:gd name="connsiteX14" fmla="*/ 899 w 11187"/>
                <a:gd name="connsiteY14" fmla="*/ 7396 h 10000"/>
                <a:gd name="connsiteX15" fmla="*/ 918 w 11187"/>
                <a:gd name="connsiteY15" fmla="*/ 7396 h 10000"/>
                <a:gd name="connsiteX16" fmla="*/ 918 w 11187"/>
                <a:gd name="connsiteY16" fmla="*/ 6696 h 10000"/>
                <a:gd name="connsiteX17" fmla="*/ 949 w 11187"/>
                <a:gd name="connsiteY17" fmla="*/ 6696 h 10000"/>
                <a:gd name="connsiteX18" fmla="*/ 949 w 11187"/>
                <a:gd name="connsiteY18" fmla="*/ 6117 h 10000"/>
                <a:gd name="connsiteX19" fmla="*/ 975 w 11187"/>
                <a:gd name="connsiteY19" fmla="*/ 6117 h 10000"/>
                <a:gd name="connsiteX20" fmla="*/ 975 w 11187"/>
                <a:gd name="connsiteY20" fmla="*/ 5834 h 10000"/>
                <a:gd name="connsiteX21" fmla="*/ 998 w 11187"/>
                <a:gd name="connsiteY21" fmla="*/ 5834 h 10000"/>
                <a:gd name="connsiteX22" fmla="*/ 998 w 11187"/>
                <a:gd name="connsiteY22" fmla="*/ 5673 h 10000"/>
                <a:gd name="connsiteX23" fmla="*/ 1165 w 11187"/>
                <a:gd name="connsiteY23" fmla="*/ 5673 h 10000"/>
                <a:gd name="connsiteX24" fmla="*/ 1165 w 11187"/>
                <a:gd name="connsiteY24" fmla="*/ 5639 h 10000"/>
                <a:gd name="connsiteX25" fmla="*/ 1309 w 11187"/>
                <a:gd name="connsiteY25" fmla="*/ 5639 h 10000"/>
                <a:gd name="connsiteX26" fmla="*/ 1309 w 11187"/>
                <a:gd name="connsiteY26" fmla="*/ 5579 h 10000"/>
                <a:gd name="connsiteX27" fmla="*/ 1382 w 11187"/>
                <a:gd name="connsiteY27" fmla="*/ 5579 h 10000"/>
                <a:gd name="connsiteX28" fmla="*/ 1382 w 11187"/>
                <a:gd name="connsiteY28" fmla="*/ 4650 h 10000"/>
                <a:gd name="connsiteX29" fmla="*/ 1423 w 11187"/>
                <a:gd name="connsiteY29" fmla="*/ 4650 h 10000"/>
                <a:gd name="connsiteX30" fmla="*/ 1423 w 11187"/>
                <a:gd name="connsiteY30" fmla="*/ 4219 h 10000"/>
                <a:gd name="connsiteX31" fmla="*/ 1522 w 11187"/>
                <a:gd name="connsiteY31" fmla="*/ 4219 h 10000"/>
                <a:gd name="connsiteX32" fmla="*/ 1522 w 11187"/>
                <a:gd name="connsiteY32" fmla="*/ 4044 h 10000"/>
                <a:gd name="connsiteX33" fmla="*/ 1567 w 11187"/>
                <a:gd name="connsiteY33" fmla="*/ 4044 h 10000"/>
                <a:gd name="connsiteX34" fmla="*/ 1567 w 11187"/>
                <a:gd name="connsiteY34" fmla="*/ 3943 h 10000"/>
                <a:gd name="connsiteX35" fmla="*/ 1794 w 11187"/>
                <a:gd name="connsiteY35" fmla="*/ 3943 h 10000"/>
                <a:gd name="connsiteX36" fmla="*/ 1794 w 11187"/>
                <a:gd name="connsiteY36" fmla="*/ 3836 h 10000"/>
                <a:gd name="connsiteX37" fmla="*/ 1833 w 11187"/>
                <a:gd name="connsiteY37" fmla="*/ 3836 h 10000"/>
                <a:gd name="connsiteX38" fmla="*/ 1833 w 11187"/>
                <a:gd name="connsiteY38" fmla="*/ 3405 h 10000"/>
                <a:gd name="connsiteX39" fmla="*/ 1856 w 11187"/>
                <a:gd name="connsiteY39" fmla="*/ 3405 h 10000"/>
                <a:gd name="connsiteX40" fmla="*/ 1856 w 11187"/>
                <a:gd name="connsiteY40" fmla="*/ 3291 h 10000"/>
                <a:gd name="connsiteX41" fmla="*/ 1887 w 11187"/>
                <a:gd name="connsiteY41" fmla="*/ 3291 h 10000"/>
                <a:gd name="connsiteX42" fmla="*/ 1887 w 11187"/>
                <a:gd name="connsiteY42" fmla="*/ 2988 h 10000"/>
                <a:gd name="connsiteX43" fmla="*/ 2245 w 11187"/>
                <a:gd name="connsiteY43" fmla="*/ 2988 h 10000"/>
                <a:gd name="connsiteX44" fmla="*/ 2245 w 11187"/>
                <a:gd name="connsiteY44" fmla="*/ 2847 h 10000"/>
                <a:gd name="connsiteX45" fmla="*/ 2307 w 11187"/>
                <a:gd name="connsiteY45" fmla="*/ 2847 h 10000"/>
                <a:gd name="connsiteX46" fmla="*/ 2307 w 11187"/>
                <a:gd name="connsiteY46" fmla="*/ 2429 h 10000"/>
                <a:gd name="connsiteX47" fmla="*/ 2357 w 11187"/>
                <a:gd name="connsiteY47" fmla="*/ 2429 h 10000"/>
                <a:gd name="connsiteX48" fmla="*/ 2357 w 11187"/>
                <a:gd name="connsiteY48" fmla="*/ 2349 h 10000"/>
                <a:gd name="connsiteX49" fmla="*/ 2417 w 11187"/>
                <a:gd name="connsiteY49" fmla="*/ 2349 h 10000"/>
                <a:gd name="connsiteX50" fmla="*/ 2417 w 11187"/>
                <a:gd name="connsiteY50" fmla="*/ 2301 h 10000"/>
                <a:gd name="connsiteX51" fmla="*/ 2719 w 11187"/>
                <a:gd name="connsiteY51" fmla="*/ 2301 h 10000"/>
                <a:gd name="connsiteX52" fmla="*/ 2719 w 11187"/>
                <a:gd name="connsiteY52" fmla="*/ 2234 h 10000"/>
                <a:gd name="connsiteX53" fmla="*/ 2769 w 11187"/>
                <a:gd name="connsiteY53" fmla="*/ 2234 h 10000"/>
                <a:gd name="connsiteX54" fmla="*/ 2769 w 11187"/>
                <a:gd name="connsiteY54" fmla="*/ 1978 h 10000"/>
                <a:gd name="connsiteX55" fmla="*/ 2795 w 11187"/>
                <a:gd name="connsiteY55" fmla="*/ 1978 h 10000"/>
                <a:gd name="connsiteX56" fmla="*/ 2795 w 11187"/>
                <a:gd name="connsiteY56" fmla="*/ 1790 h 10000"/>
                <a:gd name="connsiteX57" fmla="*/ 2961 w 11187"/>
                <a:gd name="connsiteY57" fmla="*/ 1790 h 10000"/>
                <a:gd name="connsiteX58" fmla="*/ 2961 w 11187"/>
                <a:gd name="connsiteY58" fmla="*/ 1756 h 10000"/>
                <a:gd name="connsiteX59" fmla="*/ 3097 w 11187"/>
                <a:gd name="connsiteY59" fmla="*/ 1756 h 10000"/>
                <a:gd name="connsiteX60" fmla="*/ 3097 w 11187"/>
                <a:gd name="connsiteY60" fmla="*/ 1642 h 10000"/>
                <a:gd name="connsiteX61" fmla="*/ 3225 w 11187"/>
                <a:gd name="connsiteY61" fmla="*/ 1642 h 10000"/>
                <a:gd name="connsiteX62" fmla="*/ 3225 w 11187"/>
                <a:gd name="connsiteY62" fmla="*/ 1514 h 10000"/>
                <a:gd name="connsiteX63" fmla="*/ 3342 w 11187"/>
                <a:gd name="connsiteY63" fmla="*/ 1514 h 10000"/>
                <a:gd name="connsiteX64" fmla="*/ 3342 w 11187"/>
                <a:gd name="connsiteY64" fmla="*/ 1386 h 10000"/>
                <a:gd name="connsiteX65" fmla="*/ 3467 w 11187"/>
                <a:gd name="connsiteY65" fmla="*/ 1386 h 10000"/>
                <a:gd name="connsiteX66" fmla="*/ 3467 w 11187"/>
                <a:gd name="connsiteY66" fmla="*/ 1279 h 10000"/>
                <a:gd name="connsiteX67" fmla="*/ 3657 w 11187"/>
                <a:gd name="connsiteY67" fmla="*/ 1279 h 10000"/>
                <a:gd name="connsiteX68" fmla="*/ 3657 w 11187"/>
                <a:gd name="connsiteY68" fmla="*/ 1151 h 10000"/>
                <a:gd name="connsiteX69" fmla="*/ 3712 w 11187"/>
                <a:gd name="connsiteY69" fmla="*/ 1151 h 10000"/>
                <a:gd name="connsiteX70" fmla="*/ 3712 w 11187"/>
                <a:gd name="connsiteY70" fmla="*/ 976 h 10000"/>
                <a:gd name="connsiteX71" fmla="*/ 3887 w 11187"/>
                <a:gd name="connsiteY71" fmla="*/ 976 h 10000"/>
                <a:gd name="connsiteX72" fmla="*/ 3887 w 11187"/>
                <a:gd name="connsiteY72" fmla="*/ 828 h 10000"/>
                <a:gd name="connsiteX73" fmla="*/ 4239 w 11187"/>
                <a:gd name="connsiteY73" fmla="*/ 828 h 10000"/>
                <a:gd name="connsiteX74" fmla="*/ 4239 w 11187"/>
                <a:gd name="connsiteY74" fmla="*/ 781 h 10000"/>
                <a:gd name="connsiteX75" fmla="*/ 4645 w 11187"/>
                <a:gd name="connsiteY75" fmla="*/ 781 h 10000"/>
                <a:gd name="connsiteX76" fmla="*/ 4645 w 11187"/>
                <a:gd name="connsiteY76" fmla="*/ 700 h 10000"/>
                <a:gd name="connsiteX77" fmla="*/ 5255 w 11187"/>
                <a:gd name="connsiteY77" fmla="*/ 700 h 10000"/>
                <a:gd name="connsiteX78" fmla="*/ 5255 w 11187"/>
                <a:gd name="connsiteY78" fmla="*/ 639 h 10000"/>
                <a:gd name="connsiteX79" fmla="*/ 5688 w 11187"/>
                <a:gd name="connsiteY79" fmla="*/ 639 h 10000"/>
                <a:gd name="connsiteX80" fmla="*/ 5688 w 11187"/>
                <a:gd name="connsiteY80" fmla="*/ 545 h 10000"/>
                <a:gd name="connsiteX81" fmla="*/ 6051 w 11187"/>
                <a:gd name="connsiteY81" fmla="*/ 545 h 10000"/>
                <a:gd name="connsiteX82" fmla="*/ 6051 w 11187"/>
                <a:gd name="connsiteY82" fmla="*/ 444 h 10000"/>
                <a:gd name="connsiteX83" fmla="*/ 6330 w 11187"/>
                <a:gd name="connsiteY83" fmla="*/ 444 h 10000"/>
                <a:gd name="connsiteX84" fmla="*/ 6330 w 11187"/>
                <a:gd name="connsiteY84" fmla="*/ 384 h 10000"/>
                <a:gd name="connsiteX85" fmla="*/ 6971 w 11187"/>
                <a:gd name="connsiteY85" fmla="*/ 384 h 10000"/>
                <a:gd name="connsiteX86" fmla="*/ 6971 w 11187"/>
                <a:gd name="connsiteY86" fmla="*/ 316 h 10000"/>
                <a:gd name="connsiteX87" fmla="*/ 7039 w 11187"/>
                <a:gd name="connsiteY87" fmla="*/ 316 h 10000"/>
                <a:gd name="connsiteX88" fmla="*/ 7039 w 11187"/>
                <a:gd name="connsiteY88" fmla="*/ 242 h 10000"/>
                <a:gd name="connsiteX89" fmla="*/ 7304 w 11187"/>
                <a:gd name="connsiteY89" fmla="*/ 242 h 10000"/>
                <a:gd name="connsiteX90" fmla="*/ 8054 w 11187"/>
                <a:gd name="connsiteY90" fmla="*/ 249 h 10000"/>
                <a:gd name="connsiteX91" fmla="*/ 8086 w 11187"/>
                <a:gd name="connsiteY91" fmla="*/ 869 h 10000"/>
                <a:gd name="connsiteX92" fmla="*/ 8206 w 11187"/>
                <a:gd name="connsiteY92" fmla="*/ 130 h 10000"/>
                <a:gd name="connsiteX93" fmla="*/ 8358 w 11187"/>
                <a:gd name="connsiteY93" fmla="*/ 128 h 10000"/>
                <a:gd name="connsiteX94" fmla="*/ 9254 w 11187"/>
                <a:gd name="connsiteY94" fmla="*/ 128 h 10000"/>
                <a:gd name="connsiteX95" fmla="*/ 9254 w 11187"/>
                <a:gd name="connsiteY95" fmla="*/ 47 h 10000"/>
                <a:gd name="connsiteX96" fmla="*/ 9747 w 11187"/>
                <a:gd name="connsiteY96" fmla="*/ 47 h 10000"/>
                <a:gd name="connsiteX97" fmla="*/ 9747 w 11187"/>
                <a:gd name="connsiteY97" fmla="*/ 0 h 10000"/>
                <a:gd name="connsiteX98" fmla="*/ 11187 w 11187"/>
                <a:gd name="connsiteY98" fmla="*/ 56 h 10000"/>
                <a:gd name="connsiteX0" fmla="*/ 0 w 11187"/>
                <a:gd name="connsiteY0" fmla="*/ 10000 h 10000"/>
                <a:gd name="connsiteX1" fmla="*/ 451 w 11187"/>
                <a:gd name="connsiteY1" fmla="*/ 10000 h 10000"/>
                <a:gd name="connsiteX2" fmla="*/ 451 w 11187"/>
                <a:gd name="connsiteY2" fmla="*/ 9280 h 10000"/>
                <a:gd name="connsiteX3" fmla="*/ 474 w 11187"/>
                <a:gd name="connsiteY3" fmla="*/ 9280 h 10000"/>
                <a:gd name="connsiteX4" fmla="*/ 474 w 11187"/>
                <a:gd name="connsiteY4" fmla="*/ 8977 h 10000"/>
                <a:gd name="connsiteX5" fmla="*/ 501 w 11187"/>
                <a:gd name="connsiteY5" fmla="*/ 8977 h 10000"/>
                <a:gd name="connsiteX6" fmla="*/ 501 w 11187"/>
                <a:gd name="connsiteY6" fmla="*/ 8896 h 10000"/>
                <a:gd name="connsiteX7" fmla="*/ 547 w 11187"/>
                <a:gd name="connsiteY7" fmla="*/ 8896 h 10000"/>
                <a:gd name="connsiteX8" fmla="*/ 547 w 11187"/>
                <a:gd name="connsiteY8" fmla="*/ 8836 h 10000"/>
                <a:gd name="connsiteX9" fmla="*/ 772 w 11187"/>
                <a:gd name="connsiteY9" fmla="*/ 8836 h 10000"/>
                <a:gd name="connsiteX10" fmla="*/ 772 w 11187"/>
                <a:gd name="connsiteY10" fmla="*/ 8769 h 10000"/>
                <a:gd name="connsiteX11" fmla="*/ 821 w 11187"/>
                <a:gd name="connsiteY11" fmla="*/ 8769 h 10000"/>
                <a:gd name="connsiteX12" fmla="*/ 821 w 11187"/>
                <a:gd name="connsiteY12" fmla="*/ 8674 h 10000"/>
                <a:gd name="connsiteX13" fmla="*/ 899 w 11187"/>
                <a:gd name="connsiteY13" fmla="*/ 8674 h 10000"/>
                <a:gd name="connsiteX14" fmla="*/ 899 w 11187"/>
                <a:gd name="connsiteY14" fmla="*/ 7396 h 10000"/>
                <a:gd name="connsiteX15" fmla="*/ 918 w 11187"/>
                <a:gd name="connsiteY15" fmla="*/ 7396 h 10000"/>
                <a:gd name="connsiteX16" fmla="*/ 918 w 11187"/>
                <a:gd name="connsiteY16" fmla="*/ 6696 h 10000"/>
                <a:gd name="connsiteX17" fmla="*/ 949 w 11187"/>
                <a:gd name="connsiteY17" fmla="*/ 6696 h 10000"/>
                <a:gd name="connsiteX18" fmla="*/ 949 w 11187"/>
                <a:gd name="connsiteY18" fmla="*/ 6117 h 10000"/>
                <a:gd name="connsiteX19" fmla="*/ 975 w 11187"/>
                <a:gd name="connsiteY19" fmla="*/ 6117 h 10000"/>
                <a:gd name="connsiteX20" fmla="*/ 975 w 11187"/>
                <a:gd name="connsiteY20" fmla="*/ 5834 h 10000"/>
                <a:gd name="connsiteX21" fmla="*/ 998 w 11187"/>
                <a:gd name="connsiteY21" fmla="*/ 5834 h 10000"/>
                <a:gd name="connsiteX22" fmla="*/ 998 w 11187"/>
                <a:gd name="connsiteY22" fmla="*/ 5673 h 10000"/>
                <a:gd name="connsiteX23" fmla="*/ 1165 w 11187"/>
                <a:gd name="connsiteY23" fmla="*/ 5673 h 10000"/>
                <a:gd name="connsiteX24" fmla="*/ 1165 w 11187"/>
                <a:gd name="connsiteY24" fmla="*/ 5639 h 10000"/>
                <a:gd name="connsiteX25" fmla="*/ 1309 w 11187"/>
                <a:gd name="connsiteY25" fmla="*/ 5639 h 10000"/>
                <a:gd name="connsiteX26" fmla="*/ 1309 w 11187"/>
                <a:gd name="connsiteY26" fmla="*/ 5579 h 10000"/>
                <a:gd name="connsiteX27" fmla="*/ 1382 w 11187"/>
                <a:gd name="connsiteY27" fmla="*/ 5579 h 10000"/>
                <a:gd name="connsiteX28" fmla="*/ 1382 w 11187"/>
                <a:gd name="connsiteY28" fmla="*/ 4650 h 10000"/>
                <a:gd name="connsiteX29" fmla="*/ 1423 w 11187"/>
                <a:gd name="connsiteY29" fmla="*/ 4650 h 10000"/>
                <a:gd name="connsiteX30" fmla="*/ 1423 w 11187"/>
                <a:gd name="connsiteY30" fmla="*/ 4219 h 10000"/>
                <a:gd name="connsiteX31" fmla="*/ 1522 w 11187"/>
                <a:gd name="connsiteY31" fmla="*/ 4219 h 10000"/>
                <a:gd name="connsiteX32" fmla="*/ 1522 w 11187"/>
                <a:gd name="connsiteY32" fmla="*/ 4044 h 10000"/>
                <a:gd name="connsiteX33" fmla="*/ 1567 w 11187"/>
                <a:gd name="connsiteY33" fmla="*/ 4044 h 10000"/>
                <a:gd name="connsiteX34" fmla="*/ 1567 w 11187"/>
                <a:gd name="connsiteY34" fmla="*/ 3943 h 10000"/>
                <a:gd name="connsiteX35" fmla="*/ 1794 w 11187"/>
                <a:gd name="connsiteY35" fmla="*/ 3943 h 10000"/>
                <a:gd name="connsiteX36" fmla="*/ 1794 w 11187"/>
                <a:gd name="connsiteY36" fmla="*/ 3836 h 10000"/>
                <a:gd name="connsiteX37" fmla="*/ 1833 w 11187"/>
                <a:gd name="connsiteY37" fmla="*/ 3836 h 10000"/>
                <a:gd name="connsiteX38" fmla="*/ 1833 w 11187"/>
                <a:gd name="connsiteY38" fmla="*/ 3405 h 10000"/>
                <a:gd name="connsiteX39" fmla="*/ 1856 w 11187"/>
                <a:gd name="connsiteY39" fmla="*/ 3405 h 10000"/>
                <a:gd name="connsiteX40" fmla="*/ 1856 w 11187"/>
                <a:gd name="connsiteY40" fmla="*/ 3291 h 10000"/>
                <a:gd name="connsiteX41" fmla="*/ 1887 w 11187"/>
                <a:gd name="connsiteY41" fmla="*/ 3291 h 10000"/>
                <a:gd name="connsiteX42" fmla="*/ 1887 w 11187"/>
                <a:gd name="connsiteY42" fmla="*/ 2988 h 10000"/>
                <a:gd name="connsiteX43" fmla="*/ 2245 w 11187"/>
                <a:gd name="connsiteY43" fmla="*/ 2988 h 10000"/>
                <a:gd name="connsiteX44" fmla="*/ 2245 w 11187"/>
                <a:gd name="connsiteY44" fmla="*/ 2847 h 10000"/>
                <a:gd name="connsiteX45" fmla="*/ 2307 w 11187"/>
                <a:gd name="connsiteY45" fmla="*/ 2847 h 10000"/>
                <a:gd name="connsiteX46" fmla="*/ 2307 w 11187"/>
                <a:gd name="connsiteY46" fmla="*/ 2429 h 10000"/>
                <a:gd name="connsiteX47" fmla="*/ 2357 w 11187"/>
                <a:gd name="connsiteY47" fmla="*/ 2429 h 10000"/>
                <a:gd name="connsiteX48" fmla="*/ 2357 w 11187"/>
                <a:gd name="connsiteY48" fmla="*/ 2349 h 10000"/>
                <a:gd name="connsiteX49" fmla="*/ 2417 w 11187"/>
                <a:gd name="connsiteY49" fmla="*/ 2349 h 10000"/>
                <a:gd name="connsiteX50" fmla="*/ 2417 w 11187"/>
                <a:gd name="connsiteY50" fmla="*/ 2301 h 10000"/>
                <a:gd name="connsiteX51" fmla="*/ 2719 w 11187"/>
                <a:gd name="connsiteY51" fmla="*/ 2301 h 10000"/>
                <a:gd name="connsiteX52" fmla="*/ 2719 w 11187"/>
                <a:gd name="connsiteY52" fmla="*/ 2234 h 10000"/>
                <a:gd name="connsiteX53" fmla="*/ 2769 w 11187"/>
                <a:gd name="connsiteY53" fmla="*/ 2234 h 10000"/>
                <a:gd name="connsiteX54" fmla="*/ 2769 w 11187"/>
                <a:gd name="connsiteY54" fmla="*/ 1978 h 10000"/>
                <a:gd name="connsiteX55" fmla="*/ 2795 w 11187"/>
                <a:gd name="connsiteY55" fmla="*/ 1978 h 10000"/>
                <a:gd name="connsiteX56" fmla="*/ 2795 w 11187"/>
                <a:gd name="connsiteY56" fmla="*/ 1790 h 10000"/>
                <a:gd name="connsiteX57" fmla="*/ 2961 w 11187"/>
                <a:gd name="connsiteY57" fmla="*/ 1790 h 10000"/>
                <a:gd name="connsiteX58" fmla="*/ 2961 w 11187"/>
                <a:gd name="connsiteY58" fmla="*/ 1756 h 10000"/>
                <a:gd name="connsiteX59" fmla="*/ 3097 w 11187"/>
                <a:gd name="connsiteY59" fmla="*/ 1756 h 10000"/>
                <a:gd name="connsiteX60" fmla="*/ 3097 w 11187"/>
                <a:gd name="connsiteY60" fmla="*/ 1642 h 10000"/>
                <a:gd name="connsiteX61" fmla="*/ 3225 w 11187"/>
                <a:gd name="connsiteY61" fmla="*/ 1642 h 10000"/>
                <a:gd name="connsiteX62" fmla="*/ 3225 w 11187"/>
                <a:gd name="connsiteY62" fmla="*/ 1514 h 10000"/>
                <a:gd name="connsiteX63" fmla="*/ 3342 w 11187"/>
                <a:gd name="connsiteY63" fmla="*/ 1514 h 10000"/>
                <a:gd name="connsiteX64" fmla="*/ 3342 w 11187"/>
                <a:gd name="connsiteY64" fmla="*/ 1386 h 10000"/>
                <a:gd name="connsiteX65" fmla="*/ 3467 w 11187"/>
                <a:gd name="connsiteY65" fmla="*/ 1386 h 10000"/>
                <a:gd name="connsiteX66" fmla="*/ 3467 w 11187"/>
                <a:gd name="connsiteY66" fmla="*/ 1279 h 10000"/>
                <a:gd name="connsiteX67" fmla="*/ 3657 w 11187"/>
                <a:gd name="connsiteY67" fmla="*/ 1279 h 10000"/>
                <a:gd name="connsiteX68" fmla="*/ 3657 w 11187"/>
                <a:gd name="connsiteY68" fmla="*/ 1151 h 10000"/>
                <a:gd name="connsiteX69" fmla="*/ 3712 w 11187"/>
                <a:gd name="connsiteY69" fmla="*/ 1151 h 10000"/>
                <a:gd name="connsiteX70" fmla="*/ 3712 w 11187"/>
                <a:gd name="connsiteY70" fmla="*/ 976 h 10000"/>
                <a:gd name="connsiteX71" fmla="*/ 3887 w 11187"/>
                <a:gd name="connsiteY71" fmla="*/ 976 h 10000"/>
                <a:gd name="connsiteX72" fmla="*/ 3887 w 11187"/>
                <a:gd name="connsiteY72" fmla="*/ 828 h 10000"/>
                <a:gd name="connsiteX73" fmla="*/ 4239 w 11187"/>
                <a:gd name="connsiteY73" fmla="*/ 828 h 10000"/>
                <a:gd name="connsiteX74" fmla="*/ 4239 w 11187"/>
                <a:gd name="connsiteY74" fmla="*/ 781 h 10000"/>
                <a:gd name="connsiteX75" fmla="*/ 4645 w 11187"/>
                <a:gd name="connsiteY75" fmla="*/ 781 h 10000"/>
                <a:gd name="connsiteX76" fmla="*/ 4645 w 11187"/>
                <a:gd name="connsiteY76" fmla="*/ 700 h 10000"/>
                <a:gd name="connsiteX77" fmla="*/ 5255 w 11187"/>
                <a:gd name="connsiteY77" fmla="*/ 700 h 10000"/>
                <a:gd name="connsiteX78" fmla="*/ 5255 w 11187"/>
                <a:gd name="connsiteY78" fmla="*/ 639 h 10000"/>
                <a:gd name="connsiteX79" fmla="*/ 5688 w 11187"/>
                <a:gd name="connsiteY79" fmla="*/ 639 h 10000"/>
                <a:gd name="connsiteX80" fmla="*/ 5688 w 11187"/>
                <a:gd name="connsiteY80" fmla="*/ 545 h 10000"/>
                <a:gd name="connsiteX81" fmla="*/ 6051 w 11187"/>
                <a:gd name="connsiteY81" fmla="*/ 545 h 10000"/>
                <a:gd name="connsiteX82" fmla="*/ 6051 w 11187"/>
                <a:gd name="connsiteY82" fmla="*/ 444 h 10000"/>
                <a:gd name="connsiteX83" fmla="*/ 6330 w 11187"/>
                <a:gd name="connsiteY83" fmla="*/ 444 h 10000"/>
                <a:gd name="connsiteX84" fmla="*/ 6330 w 11187"/>
                <a:gd name="connsiteY84" fmla="*/ 384 h 10000"/>
                <a:gd name="connsiteX85" fmla="*/ 6971 w 11187"/>
                <a:gd name="connsiteY85" fmla="*/ 384 h 10000"/>
                <a:gd name="connsiteX86" fmla="*/ 6971 w 11187"/>
                <a:gd name="connsiteY86" fmla="*/ 316 h 10000"/>
                <a:gd name="connsiteX87" fmla="*/ 7039 w 11187"/>
                <a:gd name="connsiteY87" fmla="*/ 316 h 10000"/>
                <a:gd name="connsiteX88" fmla="*/ 7039 w 11187"/>
                <a:gd name="connsiteY88" fmla="*/ 242 h 10000"/>
                <a:gd name="connsiteX89" fmla="*/ 7304 w 11187"/>
                <a:gd name="connsiteY89" fmla="*/ 242 h 10000"/>
                <a:gd name="connsiteX90" fmla="*/ 8054 w 11187"/>
                <a:gd name="connsiteY90" fmla="*/ 249 h 10000"/>
                <a:gd name="connsiteX91" fmla="*/ 8086 w 11187"/>
                <a:gd name="connsiteY91" fmla="*/ 869 h 10000"/>
                <a:gd name="connsiteX92" fmla="*/ 8206 w 11187"/>
                <a:gd name="connsiteY92" fmla="*/ 130 h 10000"/>
                <a:gd name="connsiteX93" fmla="*/ 8358 w 11187"/>
                <a:gd name="connsiteY93" fmla="*/ 128 h 10000"/>
                <a:gd name="connsiteX94" fmla="*/ 9254 w 11187"/>
                <a:gd name="connsiteY94" fmla="*/ 128 h 10000"/>
                <a:gd name="connsiteX95" fmla="*/ 9254 w 11187"/>
                <a:gd name="connsiteY95" fmla="*/ 47 h 10000"/>
                <a:gd name="connsiteX96" fmla="*/ 9747 w 11187"/>
                <a:gd name="connsiteY96" fmla="*/ 47 h 10000"/>
                <a:gd name="connsiteX97" fmla="*/ 9747 w 11187"/>
                <a:gd name="connsiteY97" fmla="*/ 0 h 10000"/>
                <a:gd name="connsiteX98" fmla="*/ 11187 w 11187"/>
                <a:gd name="connsiteY98" fmla="*/ 56 h 10000"/>
                <a:gd name="connsiteX0" fmla="*/ 0 w 11187"/>
                <a:gd name="connsiteY0" fmla="*/ 10000 h 10000"/>
                <a:gd name="connsiteX1" fmla="*/ 451 w 11187"/>
                <a:gd name="connsiteY1" fmla="*/ 10000 h 10000"/>
                <a:gd name="connsiteX2" fmla="*/ 451 w 11187"/>
                <a:gd name="connsiteY2" fmla="*/ 9280 h 10000"/>
                <a:gd name="connsiteX3" fmla="*/ 474 w 11187"/>
                <a:gd name="connsiteY3" fmla="*/ 9280 h 10000"/>
                <a:gd name="connsiteX4" fmla="*/ 474 w 11187"/>
                <a:gd name="connsiteY4" fmla="*/ 8977 h 10000"/>
                <a:gd name="connsiteX5" fmla="*/ 501 w 11187"/>
                <a:gd name="connsiteY5" fmla="*/ 8977 h 10000"/>
                <a:gd name="connsiteX6" fmla="*/ 501 w 11187"/>
                <a:gd name="connsiteY6" fmla="*/ 8896 h 10000"/>
                <a:gd name="connsiteX7" fmla="*/ 547 w 11187"/>
                <a:gd name="connsiteY7" fmla="*/ 8896 h 10000"/>
                <a:gd name="connsiteX8" fmla="*/ 547 w 11187"/>
                <a:gd name="connsiteY8" fmla="*/ 8836 h 10000"/>
                <a:gd name="connsiteX9" fmla="*/ 772 w 11187"/>
                <a:gd name="connsiteY9" fmla="*/ 8836 h 10000"/>
                <a:gd name="connsiteX10" fmla="*/ 772 w 11187"/>
                <a:gd name="connsiteY10" fmla="*/ 8769 h 10000"/>
                <a:gd name="connsiteX11" fmla="*/ 821 w 11187"/>
                <a:gd name="connsiteY11" fmla="*/ 8769 h 10000"/>
                <a:gd name="connsiteX12" fmla="*/ 821 w 11187"/>
                <a:gd name="connsiteY12" fmla="*/ 8674 h 10000"/>
                <a:gd name="connsiteX13" fmla="*/ 899 w 11187"/>
                <a:gd name="connsiteY13" fmla="*/ 8674 h 10000"/>
                <a:gd name="connsiteX14" fmla="*/ 899 w 11187"/>
                <a:gd name="connsiteY14" fmla="*/ 7396 h 10000"/>
                <a:gd name="connsiteX15" fmla="*/ 918 w 11187"/>
                <a:gd name="connsiteY15" fmla="*/ 7396 h 10000"/>
                <a:gd name="connsiteX16" fmla="*/ 918 w 11187"/>
                <a:gd name="connsiteY16" fmla="*/ 6696 h 10000"/>
                <a:gd name="connsiteX17" fmla="*/ 949 w 11187"/>
                <a:gd name="connsiteY17" fmla="*/ 6696 h 10000"/>
                <a:gd name="connsiteX18" fmla="*/ 949 w 11187"/>
                <a:gd name="connsiteY18" fmla="*/ 6117 h 10000"/>
                <a:gd name="connsiteX19" fmla="*/ 975 w 11187"/>
                <a:gd name="connsiteY19" fmla="*/ 6117 h 10000"/>
                <a:gd name="connsiteX20" fmla="*/ 975 w 11187"/>
                <a:gd name="connsiteY20" fmla="*/ 5834 h 10000"/>
                <a:gd name="connsiteX21" fmla="*/ 998 w 11187"/>
                <a:gd name="connsiteY21" fmla="*/ 5834 h 10000"/>
                <a:gd name="connsiteX22" fmla="*/ 998 w 11187"/>
                <a:gd name="connsiteY22" fmla="*/ 5673 h 10000"/>
                <a:gd name="connsiteX23" fmla="*/ 1165 w 11187"/>
                <a:gd name="connsiteY23" fmla="*/ 5673 h 10000"/>
                <a:gd name="connsiteX24" fmla="*/ 1165 w 11187"/>
                <a:gd name="connsiteY24" fmla="*/ 5639 h 10000"/>
                <a:gd name="connsiteX25" fmla="*/ 1309 w 11187"/>
                <a:gd name="connsiteY25" fmla="*/ 5639 h 10000"/>
                <a:gd name="connsiteX26" fmla="*/ 1309 w 11187"/>
                <a:gd name="connsiteY26" fmla="*/ 5579 h 10000"/>
                <a:gd name="connsiteX27" fmla="*/ 1382 w 11187"/>
                <a:gd name="connsiteY27" fmla="*/ 5579 h 10000"/>
                <a:gd name="connsiteX28" fmla="*/ 1382 w 11187"/>
                <a:gd name="connsiteY28" fmla="*/ 4650 h 10000"/>
                <a:gd name="connsiteX29" fmla="*/ 1423 w 11187"/>
                <a:gd name="connsiteY29" fmla="*/ 4650 h 10000"/>
                <a:gd name="connsiteX30" fmla="*/ 1423 w 11187"/>
                <a:gd name="connsiteY30" fmla="*/ 4219 h 10000"/>
                <a:gd name="connsiteX31" fmla="*/ 1522 w 11187"/>
                <a:gd name="connsiteY31" fmla="*/ 4219 h 10000"/>
                <a:gd name="connsiteX32" fmla="*/ 1522 w 11187"/>
                <a:gd name="connsiteY32" fmla="*/ 4044 h 10000"/>
                <a:gd name="connsiteX33" fmla="*/ 1567 w 11187"/>
                <a:gd name="connsiteY33" fmla="*/ 4044 h 10000"/>
                <a:gd name="connsiteX34" fmla="*/ 1567 w 11187"/>
                <a:gd name="connsiteY34" fmla="*/ 3943 h 10000"/>
                <a:gd name="connsiteX35" fmla="*/ 1794 w 11187"/>
                <a:gd name="connsiteY35" fmla="*/ 3943 h 10000"/>
                <a:gd name="connsiteX36" fmla="*/ 1794 w 11187"/>
                <a:gd name="connsiteY36" fmla="*/ 3836 h 10000"/>
                <a:gd name="connsiteX37" fmla="*/ 1833 w 11187"/>
                <a:gd name="connsiteY37" fmla="*/ 3836 h 10000"/>
                <a:gd name="connsiteX38" fmla="*/ 1833 w 11187"/>
                <a:gd name="connsiteY38" fmla="*/ 3405 h 10000"/>
                <a:gd name="connsiteX39" fmla="*/ 1856 w 11187"/>
                <a:gd name="connsiteY39" fmla="*/ 3405 h 10000"/>
                <a:gd name="connsiteX40" fmla="*/ 1856 w 11187"/>
                <a:gd name="connsiteY40" fmla="*/ 3291 h 10000"/>
                <a:gd name="connsiteX41" fmla="*/ 1887 w 11187"/>
                <a:gd name="connsiteY41" fmla="*/ 3291 h 10000"/>
                <a:gd name="connsiteX42" fmla="*/ 1887 w 11187"/>
                <a:gd name="connsiteY42" fmla="*/ 2988 h 10000"/>
                <a:gd name="connsiteX43" fmla="*/ 2245 w 11187"/>
                <a:gd name="connsiteY43" fmla="*/ 2988 h 10000"/>
                <a:gd name="connsiteX44" fmla="*/ 2245 w 11187"/>
                <a:gd name="connsiteY44" fmla="*/ 2847 h 10000"/>
                <a:gd name="connsiteX45" fmla="*/ 2307 w 11187"/>
                <a:gd name="connsiteY45" fmla="*/ 2847 h 10000"/>
                <a:gd name="connsiteX46" fmla="*/ 2307 w 11187"/>
                <a:gd name="connsiteY46" fmla="*/ 2429 h 10000"/>
                <a:gd name="connsiteX47" fmla="*/ 2357 w 11187"/>
                <a:gd name="connsiteY47" fmla="*/ 2429 h 10000"/>
                <a:gd name="connsiteX48" fmla="*/ 2357 w 11187"/>
                <a:gd name="connsiteY48" fmla="*/ 2349 h 10000"/>
                <a:gd name="connsiteX49" fmla="*/ 2417 w 11187"/>
                <a:gd name="connsiteY49" fmla="*/ 2349 h 10000"/>
                <a:gd name="connsiteX50" fmla="*/ 2417 w 11187"/>
                <a:gd name="connsiteY50" fmla="*/ 2301 h 10000"/>
                <a:gd name="connsiteX51" fmla="*/ 2719 w 11187"/>
                <a:gd name="connsiteY51" fmla="*/ 2301 h 10000"/>
                <a:gd name="connsiteX52" fmla="*/ 2719 w 11187"/>
                <a:gd name="connsiteY52" fmla="*/ 2234 h 10000"/>
                <a:gd name="connsiteX53" fmla="*/ 2769 w 11187"/>
                <a:gd name="connsiteY53" fmla="*/ 2234 h 10000"/>
                <a:gd name="connsiteX54" fmla="*/ 2769 w 11187"/>
                <a:gd name="connsiteY54" fmla="*/ 1978 h 10000"/>
                <a:gd name="connsiteX55" fmla="*/ 2795 w 11187"/>
                <a:gd name="connsiteY55" fmla="*/ 1978 h 10000"/>
                <a:gd name="connsiteX56" fmla="*/ 2795 w 11187"/>
                <a:gd name="connsiteY56" fmla="*/ 1790 h 10000"/>
                <a:gd name="connsiteX57" fmla="*/ 2961 w 11187"/>
                <a:gd name="connsiteY57" fmla="*/ 1790 h 10000"/>
                <a:gd name="connsiteX58" fmla="*/ 2961 w 11187"/>
                <a:gd name="connsiteY58" fmla="*/ 1756 h 10000"/>
                <a:gd name="connsiteX59" fmla="*/ 3097 w 11187"/>
                <a:gd name="connsiteY59" fmla="*/ 1756 h 10000"/>
                <a:gd name="connsiteX60" fmla="*/ 3097 w 11187"/>
                <a:gd name="connsiteY60" fmla="*/ 1642 h 10000"/>
                <a:gd name="connsiteX61" fmla="*/ 3225 w 11187"/>
                <a:gd name="connsiteY61" fmla="*/ 1642 h 10000"/>
                <a:gd name="connsiteX62" fmla="*/ 3225 w 11187"/>
                <a:gd name="connsiteY62" fmla="*/ 1514 h 10000"/>
                <a:gd name="connsiteX63" fmla="*/ 3342 w 11187"/>
                <a:gd name="connsiteY63" fmla="*/ 1514 h 10000"/>
                <a:gd name="connsiteX64" fmla="*/ 3342 w 11187"/>
                <a:gd name="connsiteY64" fmla="*/ 1386 h 10000"/>
                <a:gd name="connsiteX65" fmla="*/ 3467 w 11187"/>
                <a:gd name="connsiteY65" fmla="*/ 1386 h 10000"/>
                <a:gd name="connsiteX66" fmla="*/ 3467 w 11187"/>
                <a:gd name="connsiteY66" fmla="*/ 1279 h 10000"/>
                <a:gd name="connsiteX67" fmla="*/ 3657 w 11187"/>
                <a:gd name="connsiteY67" fmla="*/ 1279 h 10000"/>
                <a:gd name="connsiteX68" fmla="*/ 3657 w 11187"/>
                <a:gd name="connsiteY68" fmla="*/ 1151 h 10000"/>
                <a:gd name="connsiteX69" fmla="*/ 3712 w 11187"/>
                <a:gd name="connsiteY69" fmla="*/ 1151 h 10000"/>
                <a:gd name="connsiteX70" fmla="*/ 3712 w 11187"/>
                <a:gd name="connsiteY70" fmla="*/ 976 h 10000"/>
                <a:gd name="connsiteX71" fmla="*/ 3887 w 11187"/>
                <a:gd name="connsiteY71" fmla="*/ 976 h 10000"/>
                <a:gd name="connsiteX72" fmla="*/ 3887 w 11187"/>
                <a:gd name="connsiteY72" fmla="*/ 828 h 10000"/>
                <a:gd name="connsiteX73" fmla="*/ 4239 w 11187"/>
                <a:gd name="connsiteY73" fmla="*/ 828 h 10000"/>
                <a:gd name="connsiteX74" fmla="*/ 4239 w 11187"/>
                <a:gd name="connsiteY74" fmla="*/ 781 h 10000"/>
                <a:gd name="connsiteX75" fmla="*/ 4645 w 11187"/>
                <a:gd name="connsiteY75" fmla="*/ 781 h 10000"/>
                <a:gd name="connsiteX76" fmla="*/ 4645 w 11187"/>
                <a:gd name="connsiteY76" fmla="*/ 700 h 10000"/>
                <a:gd name="connsiteX77" fmla="*/ 5255 w 11187"/>
                <a:gd name="connsiteY77" fmla="*/ 700 h 10000"/>
                <a:gd name="connsiteX78" fmla="*/ 5255 w 11187"/>
                <a:gd name="connsiteY78" fmla="*/ 639 h 10000"/>
                <a:gd name="connsiteX79" fmla="*/ 5688 w 11187"/>
                <a:gd name="connsiteY79" fmla="*/ 639 h 10000"/>
                <a:gd name="connsiteX80" fmla="*/ 5688 w 11187"/>
                <a:gd name="connsiteY80" fmla="*/ 545 h 10000"/>
                <a:gd name="connsiteX81" fmla="*/ 6051 w 11187"/>
                <a:gd name="connsiteY81" fmla="*/ 545 h 10000"/>
                <a:gd name="connsiteX82" fmla="*/ 6051 w 11187"/>
                <a:gd name="connsiteY82" fmla="*/ 444 h 10000"/>
                <a:gd name="connsiteX83" fmla="*/ 6330 w 11187"/>
                <a:gd name="connsiteY83" fmla="*/ 444 h 10000"/>
                <a:gd name="connsiteX84" fmla="*/ 6330 w 11187"/>
                <a:gd name="connsiteY84" fmla="*/ 384 h 10000"/>
                <a:gd name="connsiteX85" fmla="*/ 6971 w 11187"/>
                <a:gd name="connsiteY85" fmla="*/ 384 h 10000"/>
                <a:gd name="connsiteX86" fmla="*/ 6971 w 11187"/>
                <a:gd name="connsiteY86" fmla="*/ 316 h 10000"/>
                <a:gd name="connsiteX87" fmla="*/ 7039 w 11187"/>
                <a:gd name="connsiteY87" fmla="*/ 316 h 10000"/>
                <a:gd name="connsiteX88" fmla="*/ 7039 w 11187"/>
                <a:gd name="connsiteY88" fmla="*/ 242 h 10000"/>
                <a:gd name="connsiteX89" fmla="*/ 7304 w 11187"/>
                <a:gd name="connsiteY89" fmla="*/ 242 h 10000"/>
                <a:gd name="connsiteX90" fmla="*/ 8054 w 11187"/>
                <a:gd name="connsiteY90" fmla="*/ 249 h 10000"/>
                <a:gd name="connsiteX91" fmla="*/ 8086 w 11187"/>
                <a:gd name="connsiteY91" fmla="*/ 869 h 10000"/>
                <a:gd name="connsiteX92" fmla="*/ 8206 w 11187"/>
                <a:gd name="connsiteY92" fmla="*/ 130 h 10000"/>
                <a:gd name="connsiteX93" fmla="*/ 8358 w 11187"/>
                <a:gd name="connsiteY93" fmla="*/ 128 h 10000"/>
                <a:gd name="connsiteX94" fmla="*/ 9254 w 11187"/>
                <a:gd name="connsiteY94" fmla="*/ 128 h 10000"/>
                <a:gd name="connsiteX95" fmla="*/ 9254 w 11187"/>
                <a:gd name="connsiteY95" fmla="*/ 47 h 10000"/>
                <a:gd name="connsiteX96" fmla="*/ 9747 w 11187"/>
                <a:gd name="connsiteY96" fmla="*/ 47 h 10000"/>
                <a:gd name="connsiteX97" fmla="*/ 9747 w 11187"/>
                <a:gd name="connsiteY97" fmla="*/ 0 h 10000"/>
                <a:gd name="connsiteX98" fmla="*/ 11187 w 11187"/>
                <a:gd name="connsiteY98" fmla="*/ 56 h 10000"/>
                <a:gd name="connsiteX0" fmla="*/ 0 w 11187"/>
                <a:gd name="connsiteY0" fmla="*/ 10000 h 10000"/>
                <a:gd name="connsiteX1" fmla="*/ 451 w 11187"/>
                <a:gd name="connsiteY1" fmla="*/ 10000 h 10000"/>
                <a:gd name="connsiteX2" fmla="*/ 451 w 11187"/>
                <a:gd name="connsiteY2" fmla="*/ 9280 h 10000"/>
                <a:gd name="connsiteX3" fmla="*/ 474 w 11187"/>
                <a:gd name="connsiteY3" fmla="*/ 9280 h 10000"/>
                <a:gd name="connsiteX4" fmla="*/ 474 w 11187"/>
                <a:gd name="connsiteY4" fmla="*/ 8977 h 10000"/>
                <a:gd name="connsiteX5" fmla="*/ 501 w 11187"/>
                <a:gd name="connsiteY5" fmla="*/ 8977 h 10000"/>
                <a:gd name="connsiteX6" fmla="*/ 501 w 11187"/>
                <a:gd name="connsiteY6" fmla="*/ 8896 h 10000"/>
                <a:gd name="connsiteX7" fmla="*/ 547 w 11187"/>
                <a:gd name="connsiteY7" fmla="*/ 8896 h 10000"/>
                <a:gd name="connsiteX8" fmla="*/ 547 w 11187"/>
                <a:gd name="connsiteY8" fmla="*/ 8836 h 10000"/>
                <a:gd name="connsiteX9" fmla="*/ 772 w 11187"/>
                <a:gd name="connsiteY9" fmla="*/ 8836 h 10000"/>
                <a:gd name="connsiteX10" fmla="*/ 772 w 11187"/>
                <a:gd name="connsiteY10" fmla="*/ 8769 h 10000"/>
                <a:gd name="connsiteX11" fmla="*/ 821 w 11187"/>
                <a:gd name="connsiteY11" fmla="*/ 8769 h 10000"/>
                <a:gd name="connsiteX12" fmla="*/ 821 w 11187"/>
                <a:gd name="connsiteY12" fmla="*/ 8674 h 10000"/>
                <a:gd name="connsiteX13" fmla="*/ 899 w 11187"/>
                <a:gd name="connsiteY13" fmla="*/ 8674 h 10000"/>
                <a:gd name="connsiteX14" fmla="*/ 899 w 11187"/>
                <a:gd name="connsiteY14" fmla="*/ 7396 h 10000"/>
                <a:gd name="connsiteX15" fmla="*/ 918 w 11187"/>
                <a:gd name="connsiteY15" fmla="*/ 7396 h 10000"/>
                <a:gd name="connsiteX16" fmla="*/ 918 w 11187"/>
                <a:gd name="connsiteY16" fmla="*/ 6696 h 10000"/>
                <a:gd name="connsiteX17" fmla="*/ 949 w 11187"/>
                <a:gd name="connsiteY17" fmla="*/ 6696 h 10000"/>
                <a:gd name="connsiteX18" fmla="*/ 949 w 11187"/>
                <a:gd name="connsiteY18" fmla="*/ 6117 h 10000"/>
                <a:gd name="connsiteX19" fmla="*/ 975 w 11187"/>
                <a:gd name="connsiteY19" fmla="*/ 6117 h 10000"/>
                <a:gd name="connsiteX20" fmla="*/ 975 w 11187"/>
                <a:gd name="connsiteY20" fmla="*/ 5834 h 10000"/>
                <a:gd name="connsiteX21" fmla="*/ 998 w 11187"/>
                <a:gd name="connsiteY21" fmla="*/ 5834 h 10000"/>
                <a:gd name="connsiteX22" fmla="*/ 998 w 11187"/>
                <a:gd name="connsiteY22" fmla="*/ 5673 h 10000"/>
                <a:gd name="connsiteX23" fmla="*/ 1165 w 11187"/>
                <a:gd name="connsiteY23" fmla="*/ 5673 h 10000"/>
                <a:gd name="connsiteX24" fmla="*/ 1165 w 11187"/>
                <a:gd name="connsiteY24" fmla="*/ 5639 h 10000"/>
                <a:gd name="connsiteX25" fmla="*/ 1309 w 11187"/>
                <a:gd name="connsiteY25" fmla="*/ 5639 h 10000"/>
                <a:gd name="connsiteX26" fmla="*/ 1309 w 11187"/>
                <a:gd name="connsiteY26" fmla="*/ 5579 h 10000"/>
                <a:gd name="connsiteX27" fmla="*/ 1382 w 11187"/>
                <a:gd name="connsiteY27" fmla="*/ 5579 h 10000"/>
                <a:gd name="connsiteX28" fmla="*/ 1382 w 11187"/>
                <a:gd name="connsiteY28" fmla="*/ 4650 h 10000"/>
                <a:gd name="connsiteX29" fmla="*/ 1423 w 11187"/>
                <a:gd name="connsiteY29" fmla="*/ 4650 h 10000"/>
                <a:gd name="connsiteX30" fmla="*/ 1423 w 11187"/>
                <a:gd name="connsiteY30" fmla="*/ 4219 h 10000"/>
                <a:gd name="connsiteX31" fmla="*/ 1522 w 11187"/>
                <a:gd name="connsiteY31" fmla="*/ 4219 h 10000"/>
                <a:gd name="connsiteX32" fmla="*/ 1522 w 11187"/>
                <a:gd name="connsiteY32" fmla="*/ 4044 h 10000"/>
                <a:gd name="connsiteX33" fmla="*/ 1567 w 11187"/>
                <a:gd name="connsiteY33" fmla="*/ 4044 h 10000"/>
                <a:gd name="connsiteX34" fmla="*/ 1567 w 11187"/>
                <a:gd name="connsiteY34" fmla="*/ 3943 h 10000"/>
                <a:gd name="connsiteX35" fmla="*/ 1794 w 11187"/>
                <a:gd name="connsiteY35" fmla="*/ 3943 h 10000"/>
                <a:gd name="connsiteX36" fmla="*/ 1794 w 11187"/>
                <a:gd name="connsiteY36" fmla="*/ 3836 h 10000"/>
                <a:gd name="connsiteX37" fmla="*/ 1833 w 11187"/>
                <a:gd name="connsiteY37" fmla="*/ 3836 h 10000"/>
                <a:gd name="connsiteX38" fmla="*/ 1833 w 11187"/>
                <a:gd name="connsiteY38" fmla="*/ 3405 h 10000"/>
                <a:gd name="connsiteX39" fmla="*/ 1856 w 11187"/>
                <a:gd name="connsiteY39" fmla="*/ 3405 h 10000"/>
                <a:gd name="connsiteX40" fmla="*/ 1856 w 11187"/>
                <a:gd name="connsiteY40" fmla="*/ 3291 h 10000"/>
                <a:gd name="connsiteX41" fmla="*/ 1887 w 11187"/>
                <a:gd name="connsiteY41" fmla="*/ 3291 h 10000"/>
                <a:gd name="connsiteX42" fmla="*/ 1887 w 11187"/>
                <a:gd name="connsiteY42" fmla="*/ 2988 h 10000"/>
                <a:gd name="connsiteX43" fmla="*/ 2245 w 11187"/>
                <a:gd name="connsiteY43" fmla="*/ 2988 h 10000"/>
                <a:gd name="connsiteX44" fmla="*/ 2245 w 11187"/>
                <a:gd name="connsiteY44" fmla="*/ 2847 h 10000"/>
                <a:gd name="connsiteX45" fmla="*/ 2307 w 11187"/>
                <a:gd name="connsiteY45" fmla="*/ 2847 h 10000"/>
                <a:gd name="connsiteX46" fmla="*/ 2307 w 11187"/>
                <a:gd name="connsiteY46" fmla="*/ 2429 h 10000"/>
                <a:gd name="connsiteX47" fmla="*/ 2357 w 11187"/>
                <a:gd name="connsiteY47" fmla="*/ 2429 h 10000"/>
                <a:gd name="connsiteX48" fmla="*/ 2357 w 11187"/>
                <a:gd name="connsiteY48" fmla="*/ 2349 h 10000"/>
                <a:gd name="connsiteX49" fmla="*/ 2417 w 11187"/>
                <a:gd name="connsiteY49" fmla="*/ 2349 h 10000"/>
                <a:gd name="connsiteX50" fmla="*/ 2417 w 11187"/>
                <a:gd name="connsiteY50" fmla="*/ 2301 h 10000"/>
                <a:gd name="connsiteX51" fmla="*/ 2719 w 11187"/>
                <a:gd name="connsiteY51" fmla="*/ 2301 h 10000"/>
                <a:gd name="connsiteX52" fmla="*/ 2719 w 11187"/>
                <a:gd name="connsiteY52" fmla="*/ 2234 h 10000"/>
                <a:gd name="connsiteX53" fmla="*/ 2769 w 11187"/>
                <a:gd name="connsiteY53" fmla="*/ 2234 h 10000"/>
                <a:gd name="connsiteX54" fmla="*/ 2769 w 11187"/>
                <a:gd name="connsiteY54" fmla="*/ 1978 h 10000"/>
                <a:gd name="connsiteX55" fmla="*/ 2795 w 11187"/>
                <a:gd name="connsiteY55" fmla="*/ 1978 h 10000"/>
                <a:gd name="connsiteX56" fmla="*/ 2795 w 11187"/>
                <a:gd name="connsiteY56" fmla="*/ 1790 h 10000"/>
                <a:gd name="connsiteX57" fmla="*/ 2961 w 11187"/>
                <a:gd name="connsiteY57" fmla="*/ 1790 h 10000"/>
                <a:gd name="connsiteX58" fmla="*/ 2961 w 11187"/>
                <a:gd name="connsiteY58" fmla="*/ 1756 h 10000"/>
                <a:gd name="connsiteX59" fmla="*/ 3097 w 11187"/>
                <a:gd name="connsiteY59" fmla="*/ 1756 h 10000"/>
                <a:gd name="connsiteX60" fmla="*/ 3097 w 11187"/>
                <a:gd name="connsiteY60" fmla="*/ 1642 h 10000"/>
                <a:gd name="connsiteX61" fmla="*/ 3225 w 11187"/>
                <a:gd name="connsiteY61" fmla="*/ 1642 h 10000"/>
                <a:gd name="connsiteX62" fmla="*/ 3225 w 11187"/>
                <a:gd name="connsiteY62" fmla="*/ 1514 h 10000"/>
                <a:gd name="connsiteX63" fmla="*/ 3342 w 11187"/>
                <a:gd name="connsiteY63" fmla="*/ 1514 h 10000"/>
                <a:gd name="connsiteX64" fmla="*/ 3342 w 11187"/>
                <a:gd name="connsiteY64" fmla="*/ 1386 h 10000"/>
                <a:gd name="connsiteX65" fmla="*/ 3467 w 11187"/>
                <a:gd name="connsiteY65" fmla="*/ 1386 h 10000"/>
                <a:gd name="connsiteX66" fmla="*/ 3467 w 11187"/>
                <a:gd name="connsiteY66" fmla="*/ 1279 h 10000"/>
                <a:gd name="connsiteX67" fmla="*/ 3657 w 11187"/>
                <a:gd name="connsiteY67" fmla="*/ 1279 h 10000"/>
                <a:gd name="connsiteX68" fmla="*/ 3657 w 11187"/>
                <a:gd name="connsiteY68" fmla="*/ 1151 h 10000"/>
                <a:gd name="connsiteX69" fmla="*/ 3712 w 11187"/>
                <a:gd name="connsiteY69" fmla="*/ 1151 h 10000"/>
                <a:gd name="connsiteX70" fmla="*/ 3712 w 11187"/>
                <a:gd name="connsiteY70" fmla="*/ 976 h 10000"/>
                <a:gd name="connsiteX71" fmla="*/ 3887 w 11187"/>
                <a:gd name="connsiteY71" fmla="*/ 976 h 10000"/>
                <a:gd name="connsiteX72" fmla="*/ 3887 w 11187"/>
                <a:gd name="connsiteY72" fmla="*/ 828 h 10000"/>
                <a:gd name="connsiteX73" fmla="*/ 4239 w 11187"/>
                <a:gd name="connsiteY73" fmla="*/ 828 h 10000"/>
                <a:gd name="connsiteX74" fmla="*/ 4239 w 11187"/>
                <a:gd name="connsiteY74" fmla="*/ 781 h 10000"/>
                <a:gd name="connsiteX75" fmla="*/ 4645 w 11187"/>
                <a:gd name="connsiteY75" fmla="*/ 781 h 10000"/>
                <a:gd name="connsiteX76" fmla="*/ 4645 w 11187"/>
                <a:gd name="connsiteY76" fmla="*/ 700 h 10000"/>
                <a:gd name="connsiteX77" fmla="*/ 5255 w 11187"/>
                <a:gd name="connsiteY77" fmla="*/ 700 h 10000"/>
                <a:gd name="connsiteX78" fmla="*/ 5255 w 11187"/>
                <a:gd name="connsiteY78" fmla="*/ 639 h 10000"/>
                <a:gd name="connsiteX79" fmla="*/ 5688 w 11187"/>
                <a:gd name="connsiteY79" fmla="*/ 639 h 10000"/>
                <a:gd name="connsiteX80" fmla="*/ 5688 w 11187"/>
                <a:gd name="connsiteY80" fmla="*/ 545 h 10000"/>
                <a:gd name="connsiteX81" fmla="*/ 6051 w 11187"/>
                <a:gd name="connsiteY81" fmla="*/ 545 h 10000"/>
                <a:gd name="connsiteX82" fmla="*/ 6051 w 11187"/>
                <a:gd name="connsiteY82" fmla="*/ 444 h 10000"/>
                <a:gd name="connsiteX83" fmla="*/ 6330 w 11187"/>
                <a:gd name="connsiteY83" fmla="*/ 444 h 10000"/>
                <a:gd name="connsiteX84" fmla="*/ 6330 w 11187"/>
                <a:gd name="connsiteY84" fmla="*/ 384 h 10000"/>
                <a:gd name="connsiteX85" fmla="*/ 6971 w 11187"/>
                <a:gd name="connsiteY85" fmla="*/ 384 h 10000"/>
                <a:gd name="connsiteX86" fmla="*/ 6971 w 11187"/>
                <a:gd name="connsiteY86" fmla="*/ 316 h 10000"/>
                <a:gd name="connsiteX87" fmla="*/ 7039 w 11187"/>
                <a:gd name="connsiteY87" fmla="*/ 316 h 10000"/>
                <a:gd name="connsiteX88" fmla="*/ 7039 w 11187"/>
                <a:gd name="connsiteY88" fmla="*/ 242 h 10000"/>
                <a:gd name="connsiteX89" fmla="*/ 7304 w 11187"/>
                <a:gd name="connsiteY89" fmla="*/ 242 h 10000"/>
                <a:gd name="connsiteX90" fmla="*/ 8054 w 11187"/>
                <a:gd name="connsiteY90" fmla="*/ 249 h 10000"/>
                <a:gd name="connsiteX91" fmla="*/ 8124 w 11187"/>
                <a:gd name="connsiteY91" fmla="*/ 153 h 10000"/>
                <a:gd name="connsiteX92" fmla="*/ 8206 w 11187"/>
                <a:gd name="connsiteY92" fmla="*/ 130 h 10000"/>
                <a:gd name="connsiteX93" fmla="*/ 8358 w 11187"/>
                <a:gd name="connsiteY93" fmla="*/ 128 h 10000"/>
                <a:gd name="connsiteX94" fmla="*/ 9254 w 11187"/>
                <a:gd name="connsiteY94" fmla="*/ 128 h 10000"/>
                <a:gd name="connsiteX95" fmla="*/ 9254 w 11187"/>
                <a:gd name="connsiteY95" fmla="*/ 47 h 10000"/>
                <a:gd name="connsiteX96" fmla="*/ 9747 w 11187"/>
                <a:gd name="connsiteY96" fmla="*/ 47 h 10000"/>
                <a:gd name="connsiteX97" fmla="*/ 9747 w 11187"/>
                <a:gd name="connsiteY97" fmla="*/ 0 h 10000"/>
                <a:gd name="connsiteX98" fmla="*/ 11187 w 11187"/>
                <a:gd name="connsiteY98" fmla="*/ 56 h 10000"/>
                <a:gd name="connsiteX0" fmla="*/ 0 w 11187"/>
                <a:gd name="connsiteY0" fmla="*/ 10000 h 10000"/>
                <a:gd name="connsiteX1" fmla="*/ 451 w 11187"/>
                <a:gd name="connsiteY1" fmla="*/ 10000 h 10000"/>
                <a:gd name="connsiteX2" fmla="*/ 451 w 11187"/>
                <a:gd name="connsiteY2" fmla="*/ 9280 h 10000"/>
                <a:gd name="connsiteX3" fmla="*/ 474 w 11187"/>
                <a:gd name="connsiteY3" fmla="*/ 9280 h 10000"/>
                <a:gd name="connsiteX4" fmla="*/ 474 w 11187"/>
                <a:gd name="connsiteY4" fmla="*/ 8977 h 10000"/>
                <a:gd name="connsiteX5" fmla="*/ 501 w 11187"/>
                <a:gd name="connsiteY5" fmla="*/ 8977 h 10000"/>
                <a:gd name="connsiteX6" fmla="*/ 501 w 11187"/>
                <a:gd name="connsiteY6" fmla="*/ 8896 h 10000"/>
                <a:gd name="connsiteX7" fmla="*/ 547 w 11187"/>
                <a:gd name="connsiteY7" fmla="*/ 8896 h 10000"/>
                <a:gd name="connsiteX8" fmla="*/ 547 w 11187"/>
                <a:gd name="connsiteY8" fmla="*/ 8836 h 10000"/>
                <a:gd name="connsiteX9" fmla="*/ 772 w 11187"/>
                <a:gd name="connsiteY9" fmla="*/ 8836 h 10000"/>
                <a:gd name="connsiteX10" fmla="*/ 772 w 11187"/>
                <a:gd name="connsiteY10" fmla="*/ 8769 h 10000"/>
                <a:gd name="connsiteX11" fmla="*/ 821 w 11187"/>
                <a:gd name="connsiteY11" fmla="*/ 8769 h 10000"/>
                <a:gd name="connsiteX12" fmla="*/ 821 w 11187"/>
                <a:gd name="connsiteY12" fmla="*/ 8674 h 10000"/>
                <a:gd name="connsiteX13" fmla="*/ 899 w 11187"/>
                <a:gd name="connsiteY13" fmla="*/ 8674 h 10000"/>
                <a:gd name="connsiteX14" fmla="*/ 899 w 11187"/>
                <a:gd name="connsiteY14" fmla="*/ 7396 h 10000"/>
                <a:gd name="connsiteX15" fmla="*/ 918 w 11187"/>
                <a:gd name="connsiteY15" fmla="*/ 7396 h 10000"/>
                <a:gd name="connsiteX16" fmla="*/ 918 w 11187"/>
                <a:gd name="connsiteY16" fmla="*/ 6696 h 10000"/>
                <a:gd name="connsiteX17" fmla="*/ 949 w 11187"/>
                <a:gd name="connsiteY17" fmla="*/ 6696 h 10000"/>
                <a:gd name="connsiteX18" fmla="*/ 949 w 11187"/>
                <a:gd name="connsiteY18" fmla="*/ 6117 h 10000"/>
                <a:gd name="connsiteX19" fmla="*/ 975 w 11187"/>
                <a:gd name="connsiteY19" fmla="*/ 6117 h 10000"/>
                <a:gd name="connsiteX20" fmla="*/ 975 w 11187"/>
                <a:gd name="connsiteY20" fmla="*/ 5834 h 10000"/>
                <a:gd name="connsiteX21" fmla="*/ 998 w 11187"/>
                <a:gd name="connsiteY21" fmla="*/ 5834 h 10000"/>
                <a:gd name="connsiteX22" fmla="*/ 998 w 11187"/>
                <a:gd name="connsiteY22" fmla="*/ 5673 h 10000"/>
                <a:gd name="connsiteX23" fmla="*/ 1165 w 11187"/>
                <a:gd name="connsiteY23" fmla="*/ 5673 h 10000"/>
                <a:gd name="connsiteX24" fmla="*/ 1165 w 11187"/>
                <a:gd name="connsiteY24" fmla="*/ 5639 h 10000"/>
                <a:gd name="connsiteX25" fmla="*/ 1309 w 11187"/>
                <a:gd name="connsiteY25" fmla="*/ 5639 h 10000"/>
                <a:gd name="connsiteX26" fmla="*/ 1309 w 11187"/>
                <a:gd name="connsiteY26" fmla="*/ 5579 h 10000"/>
                <a:gd name="connsiteX27" fmla="*/ 1382 w 11187"/>
                <a:gd name="connsiteY27" fmla="*/ 5579 h 10000"/>
                <a:gd name="connsiteX28" fmla="*/ 1382 w 11187"/>
                <a:gd name="connsiteY28" fmla="*/ 4650 h 10000"/>
                <a:gd name="connsiteX29" fmla="*/ 1423 w 11187"/>
                <a:gd name="connsiteY29" fmla="*/ 4650 h 10000"/>
                <a:gd name="connsiteX30" fmla="*/ 1423 w 11187"/>
                <a:gd name="connsiteY30" fmla="*/ 4219 h 10000"/>
                <a:gd name="connsiteX31" fmla="*/ 1522 w 11187"/>
                <a:gd name="connsiteY31" fmla="*/ 4219 h 10000"/>
                <a:gd name="connsiteX32" fmla="*/ 1522 w 11187"/>
                <a:gd name="connsiteY32" fmla="*/ 4044 h 10000"/>
                <a:gd name="connsiteX33" fmla="*/ 1567 w 11187"/>
                <a:gd name="connsiteY33" fmla="*/ 4044 h 10000"/>
                <a:gd name="connsiteX34" fmla="*/ 1567 w 11187"/>
                <a:gd name="connsiteY34" fmla="*/ 3943 h 10000"/>
                <a:gd name="connsiteX35" fmla="*/ 1794 w 11187"/>
                <a:gd name="connsiteY35" fmla="*/ 3943 h 10000"/>
                <a:gd name="connsiteX36" fmla="*/ 1794 w 11187"/>
                <a:gd name="connsiteY36" fmla="*/ 3836 h 10000"/>
                <a:gd name="connsiteX37" fmla="*/ 1833 w 11187"/>
                <a:gd name="connsiteY37" fmla="*/ 3836 h 10000"/>
                <a:gd name="connsiteX38" fmla="*/ 1833 w 11187"/>
                <a:gd name="connsiteY38" fmla="*/ 3405 h 10000"/>
                <a:gd name="connsiteX39" fmla="*/ 1856 w 11187"/>
                <a:gd name="connsiteY39" fmla="*/ 3405 h 10000"/>
                <a:gd name="connsiteX40" fmla="*/ 1856 w 11187"/>
                <a:gd name="connsiteY40" fmla="*/ 3291 h 10000"/>
                <a:gd name="connsiteX41" fmla="*/ 1887 w 11187"/>
                <a:gd name="connsiteY41" fmla="*/ 3291 h 10000"/>
                <a:gd name="connsiteX42" fmla="*/ 1887 w 11187"/>
                <a:gd name="connsiteY42" fmla="*/ 2988 h 10000"/>
                <a:gd name="connsiteX43" fmla="*/ 2245 w 11187"/>
                <a:gd name="connsiteY43" fmla="*/ 2988 h 10000"/>
                <a:gd name="connsiteX44" fmla="*/ 2245 w 11187"/>
                <a:gd name="connsiteY44" fmla="*/ 2847 h 10000"/>
                <a:gd name="connsiteX45" fmla="*/ 2307 w 11187"/>
                <a:gd name="connsiteY45" fmla="*/ 2847 h 10000"/>
                <a:gd name="connsiteX46" fmla="*/ 2307 w 11187"/>
                <a:gd name="connsiteY46" fmla="*/ 2429 h 10000"/>
                <a:gd name="connsiteX47" fmla="*/ 2357 w 11187"/>
                <a:gd name="connsiteY47" fmla="*/ 2429 h 10000"/>
                <a:gd name="connsiteX48" fmla="*/ 2357 w 11187"/>
                <a:gd name="connsiteY48" fmla="*/ 2349 h 10000"/>
                <a:gd name="connsiteX49" fmla="*/ 2417 w 11187"/>
                <a:gd name="connsiteY49" fmla="*/ 2349 h 10000"/>
                <a:gd name="connsiteX50" fmla="*/ 2417 w 11187"/>
                <a:gd name="connsiteY50" fmla="*/ 2301 h 10000"/>
                <a:gd name="connsiteX51" fmla="*/ 2719 w 11187"/>
                <a:gd name="connsiteY51" fmla="*/ 2301 h 10000"/>
                <a:gd name="connsiteX52" fmla="*/ 2719 w 11187"/>
                <a:gd name="connsiteY52" fmla="*/ 2234 h 10000"/>
                <a:gd name="connsiteX53" fmla="*/ 2769 w 11187"/>
                <a:gd name="connsiteY53" fmla="*/ 2234 h 10000"/>
                <a:gd name="connsiteX54" fmla="*/ 2769 w 11187"/>
                <a:gd name="connsiteY54" fmla="*/ 1978 h 10000"/>
                <a:gd name="connsiteX55" fmla="*/ 2795 w 11187"/>
                <a:gd name="connsiteY55" fmla="*/ 1978 h 10000"/>
                <a:gd name="connsiteX56" fmla="*/ 2795 w 11187"/>
                <a:gd name="connsiteY56" fmla="*/ 1790 h 10000"/>
                <a:gd name="connsiteX57" fmla="*/ 2961 w 11187"/>
                <a:gd name="connsiteY57" fmla="*/ 1790 h 10000"/>
                <a:gd name="connsiteX58" fmla="*/ 2961 w 11187"/>
                <a:gd name="connsiteY58" fmla="*/ 1756 h 10000"/>
                <a:gd name="connsiteX59" fmla="*/ 3097 w 11187"/>
                <a:gd name="connsiteY59" fmla="*/ 1756 h 10000"/>
                <a:gd name="connsiteX60" fmla="*/ 3097 w 11187"/>
                <a:gd name="connsiteY60" fmla="*/ 1642 h 10000"/>
                <a:gd name="connsiteX61" fmla="*/ 3225 w 11187"/>
                <a:gd name="connsiteY61" fmla="*/ 1642 h 10000"/>
                <a:gd name="connsiteX62" fmla="*/ 3225 w 11187"/>
                <a:gd name="connsiteY62" fmla="*/ 1514 h 10000"/>
                <a:gd name="connsiteX63" fmla="*/ 3342 w 11187"/>
                <a:gd name="connsiteY63" fmla="*/ 1514 h 10000"/>
                <a:gd name="connsiteX64" fmla="*/ 3342 w 11187"/>
                <a:gd name="connsiteY64" fmla="*/ 1386 h 10000"/>
                <a:gd name="connsiteX65" fmla="*/ 3467 w 11187"/>
                <a:gd name="connsiteY65" fmla="*/ 1386 h 10000"/>
                <a:gd name="connsiteX66" fmla="*/ 3467 w 11187"/>
                <a:gd name="connsiteY66" fmla="*/ 1279 h 10000"/>
                <a:gd name="connsiteX67" fmla="*/ 3657 w 11187"/>
                <a:gd name="connsiteY67" fmla="*/ 1279 h 10000"/>
                <a:gd name="connsiteX68" fmla="*/ 3657 w 11187"/>
                <a:gd name="connsiteY68" fmla="*/ 1151 h 10000"/>
                <a:gd name="connsiteX69" fmla="*/ 3712 w 11187"/>
                <a:gd name="connsiteY69" fmla="*/ 1151 h 10000"/>
                <a:gd name="connsiteX70" fmla="*/ 3712 w 11187"/>
                <a:gd name="connsiteY70" fmla="*/ 976 h 10000"/>
                <a:gd name="connsiteX71" fmla="*/ 3887 w 11187"/>
                <a:gd name="connsiteY71" fmla="*/ 976 h 10000"/>
                <a:gd name="connsiteX72" fmla="*/ 3887 w 11187"/>
                <a:gd name="connsiteY72" fmla="*/ 828 h 10000"/>
                <a:gd name="connsiteX73" fmla="*/ 4239 w 11187"/>
                <a:gd name="connsiteY73" fmla="*/ 828 h 10000"/>
                <a:gd name="connsiteX74" fmla="*/ 4239 w 11187"/>
                <a:gd name="connsiteY74" fmla="*/ 781 h 10000"/>
                <a:gd name="connsiteX75" fmla="*/ 4645 w 11187"/>
                <a:gd name="connsiteY75" fmla="*/ 781 h 10000"/>
                <a:gd name="connsiteX76" fmla="*/ 4645 w 11187"/>
                <a:gd name="connsiteY76" fmla="*/ 700 h 10000"/>
                <a:gd name="connsiteX77" fmla="*/ 5255 w 11187"/>
                <a:gd name="connsiteY77" fmla="*/ 700 h 10000"/>
                <a:gd name="connsiteX78" fmla="*/ 5255 w 11187"/>
                <a:gd name="connsiteY78" fmla="*/ 639 h 10000"/>
                <a:gd name="connsiteX79" fmla="*/ 5688 w 11187"/>
                <a:gd name="connsiteY79" fmla="*/ 639 h 10000"/>
                <a:gd name="connsiteX80" fmla="*/ 5688 w 11187"/>
                <a:gd name="connsiteY80" fmla="*/ 545 h 10000"/>
                <a:gd name="connsiteX81" fmla="*/ 6051 w 11187"/>
                <a:gd name="connsiteY81" fmla="*/ 545 h 10000"/>
                <a:gd name="connsiteX82" fmla="*/ 6051 w 11187"/>
                <a:gd name="connsiteY82" fmla="*/ 444 h 10000"/>
                <a:gd name="connsiteX83" fmla="*/ 6330 w 11187"/>
                <a:gd name="connsiteY83" fmla="*/ 444 h 10000"/>
                <a:gd name="connsiteX84" fmla="*/ 6330 w 11187"/>
                <a:gd name="connsiteY84" fmla="*/ 384 h 10000"/>
                <a:gd name="connsiteX85" fmla="*/ 6971 w 11187"/>
                <a:gd name="connsiteY85" fmla="*/ 384 h 10000"/>
                <a:gd name="connsiteX86" fmla="*/ 6971 w 11187"/>
                <a:gd name="connsiteY86" fmla="*/ 316 h 10000"/>
                <a:gd name="connsiteX87" fmla="*/ 7039 w 11187"/>
                <a:gd name="connsiteY87" fmla="*/ 316 h 10000"/>
                <a:gd name="connsiteX88" fmla="*/ 7039 w 11187"/>
                <a:gd name="connsiteY88" fmla="*/ 242 h 10000"/>
                <a:gd name="connsiteX89" fmla="*/ 7304 w 11187"/>
                <a:gd name="connsiteY89" fmla="*/ 242 h 10000"/>
                <a:gd name="connsiteX90" fmla="*/ 8054 w 11187"/>
                <a:gd name="connsiteY90" fmla="*/ 249 h 10000"/>
                <a:gd name="connsiteX91" fmla="*/ 8124 w 11187"/>
                <a:gd name="connsiteY91" fmla="*/ 153 h 10000"/>
                <a:gd name="connsiteX92" fmla="*/ 8231 w 11187"/>
                <a:gd name="connsiteY92" fmla="*/ 191 h 10000"/>
                <a:gd name="connsiteX93" fmla="*/ 8358 w 11187"/>
                <a:gd name="connsiteY93" fmla="*/ 128 h 10000"/>
                <a:gd name="connsiteX94" fmla="*/ 9254 w 11187"/>
                <a:gd name="connsiteY94" fmla="*/ 128 h 10000"/>
                <a:gd name="connsiteX95" fmla="*/ 9254 w 11187"/>
                <a:gd name="connsiteY95" fmla="*/ 47 h 10000"/>
                <a:gd name="connsiteX96" fmla="*/ 9747 w 11187"/>
                <a:gd name="connsiteY96" fmla="*/ 47 h 10000"/>
                <a:gd name="connsiteX97" fmla="*/ 9747 w 11187"/>
                <a:gd name="connsiteY97" fmla="*/ 0 h 10000"/>
                <a:gd name="connsiteX98" fmla="*/ 11187 w 11187"/>
                <a:gd name="connsiteY98" fmla="*/ 56 h 10000"/>
                <a:gd name="connsiteX0" fmla="*/ 0 w 11187"/>
                <a:gd name="connsiteY0" fmla="*/ 10000 h 10000"/>
                <a:gd name="connsiteX1" fmla="*/ 451 w 11187"/>
                <a:gd name="connsiteY1" fmla="*/ 10000 h 10000"/>
                <a:gd name="connsiteX2" fmla="*/ 451 w 11187"/>
                <a:gd name="connsiteY2" fmla="*/ 9280 h 10000"/>
                <a:gd name="connsiteX3" fmla="*/ 474 w 11187"/>
                <a:gd name="connsiteY3" fmla="*/ 9280 h 10000"/>
                <a:gd name="connsiteX4" fmla="*/ 474 w 11187"/>
                <a:gd name="connsiteY4" fmla="*/ 8977 h 10000"/>
                <a:gd name="connsiteX5" fmla="*/ 501 w 11187"/>
                <a:gd name="connsiteY5" fmla="*/ 8977 h 10000"/>
                <a:gd name="connsiteX6" fmla="*/ 501 w 11187"/>
                <a:gd name="connsiteY6" fmla="*/ 8896 h 10000"/>
                <a:gd name="connsiteX7" fmla="*/ 547 w 11187"/>
                <a:gd name="connsiteY7" fmla="*/ 8896 h 10000"/>
                <a:gd name="connsiteX8" fmla="*/ 547 w 11187"/>
                <a:gd name="connsiteY8" fmla="*/ 8836 h 10000"/>
                <a:gd name="connsiteX9" fmla="*/ 772 w 11187"/>
                <a:gd name="connsiteY9" fmla="*/ 8836 h 10000"/>
                <a:gd name="connsiteX10" fmla="*/ 772 w 11187"/>
                <a:gd name="connsiteY10" fmla="*/ 8769 h 10000"/>
                <a:gd name="connsiteX11" fmla="*/ 821 w 11187"/>
                <a:gd name="connsiteY11" fmla="*/ 8769 h 10000"/>
                <a:gd name="connsiteX12" fmla="*/ 821 w 11187"/>
                <a:gd name="connsiteY12" fmla="*/ 8674 h 10000"/>
                <a:gd name="connsiteX13" fmla="*/ 899 w 11187"/>
                <a:gd name="connsiteY13" fmla="*/ 8674 h 10000"/>
                <a:gd name="connsiteX14" fmla="*/ 899 w 11187"/>
                <a:gd name="connsiteY14" fmla="*/ 7396 h 10000"/>
                <a:gd name="connsiteX15" fmla="*/ 918 w 11187"/>
                <a:gd name="connsiteY15" fmla="*/ 7396 h 10000"/>
                <a:gd name="connsiteX16" fmla="*/ 918 w 11187"/>
                <a:gd name="connsiteY16" fmla="*/ 6696 h 10000"/>
                <a:gd name="connsiteX17" fmla="*/ 949 w 11187"/>
                <a:gd name="connsiteY17" fmla="*/ 6696 h 10000"/>
                <a:gd name="connsiteX18" fmla="*/ 949 w 11187"/>
                <a:gd name="connsiteY18" fmla="*/ 6117 h 10000"/>
                <a:gd name="connsiteX19" fmla="*/ 975 w 11187"/>
                <a:gd name="connsiteY19" fmla="*/ 6117 h 10000"/>
                <a:gd name="connsiteX20" fmla="*/ 975 w 11187"/>
                <a:gd name="connsiteY20" fmla="*/ 5834 h 10000"/>
                <a:gd name="connsiteX21" fmla="*/ 998 w 11187"/>
                <a:gd name="connsiteY21" fmla="*/ 5834 h 10000"/>
                <a:gd name="connsiteX22" fmla="*/ 998 w 11187"/>
                <a:gd name="connsiteY22" fmla="*/ 5673 h 10000"/>
                <a:gd name="connsiteX23" fmla="*/ 1165 w 11187"/>
                <a:gd name="connsiteY23" fmla="*/ 5673 h 10000"/>
                <a:gd name="connsiteX24" fmla="*/ 1165 w 11187"/>
                <a:gd name="connsiteY24" fmla="*/ 5639 h 10000"/>
                <a:gd name="connsiteX25" fmla="*/ 1309 w 11187"/>
                <a:gd name="connsiteY25" fmla="*/ 5639 h 10000"/>
                <a:gd name="connsiteX26" fmla="*/ 1309 w 11187"/>
                <a:gd name="connsiteY26" fmla="*/ 5579 h 10000"/>
                <a:gd name="connsiteX27" fmla="*/ 1382 w 11187"/>
                <a:gd name="connsiteY27" fmla="*/ 5579 h 10000"/>
                <a:gd name="connsiteX28" fmla="*/ 1382 w 11187"/>
                <a:gd name="connsiteY28" fmla="*/ 4650 h 10000"/>
                <a:gd name="connsiteX29" fmla="*/ 1423 w 11187"/>
                <a:gd name="connsiteY29" fmla="*/ 4650 h 10000"/>
                <a:gd name="connsiteX30" fmla="*/ 1423 w 11187"/>
                <a:gd name="connsiteY30" fmla="*/ 4219 h 10000"/>
                <a:gd name="connsiteX31" fmla="*/ 1522 w 11187"/>
                <a:gd name="connsiteY31" fmla="*/ 4219 h 10000"/>
                <a:gd name="connsiteX32" fmla="*/ 1522 w 11187"/>
                <a:gd name="connsiteY32" fmla="*/ 4044 h 10000"/>
                <a:gd name="connsiteX33" fmla="*/ 1567 w 11187"/>
                <a:gd name="connsiteY33" fmla="*/ 4044 h 10000"/>
                <a:gd name="connsiteX34" fmla="*/ 1567 w 11187"/>
                <a:gd name="connsiteY34" fmla="*/ 3943 h 10000"/>
                <a:gd name="connsiteX35" fmla="*/ 1794 w 11187"/>
                <a:gd name="connsiteY35" fmla="*/ 3943 h 10000"/>
                <a:gd name="connsiteX36" fmla="*/ 1794 w 11187"/>
                <a:gd name="connsiteY36" fmla="*/ 3836 h 10000"/>
                <a:gd name="connsiteX37" fmla="*/ 1833 w 11187"/>
                <a:gd name="connsiteY37" fmla="*/ 3836 h 10000"/>
                <a:gd name="connsiteX38" fmla="*/ 1833 w 11187"/>
                <a:gd name="connsiteY38" fmla="*/ 3405 h 10000"/>
                <a:gd name="connsiteX39" fmla="*/ 1856 w 11187"/>
                <a:gd name="connsiteY39" fmla="*/ 3405 h 10000"/>
                <a:gd name="connsiteX40" fmla="*/ 1856 w 11187"/>
                <a:gd name="connsiteY40" fmla="*/ 3291 h 10000"/>
                <a:gd name="connsiteX41" fmla="*/ 1887 w 11187"/>
                <a:gd name="connsiteY41" fmla="*/ 3291 h 10000"/>
                <a:gd name="connsiteX42" fmla="*/ 1887 w 11187"/>
                <a:gd name="connsiteY42" fmla="*/ 2988 h 10000"/>
                <a:gd name="connsiteX43" fmla="*/ 2245 w 11187"/>
                <a:gd name="connsiteY43" fmla="*/ 2988 h 10000"/>
                <a:gd name="connsiteX44" fmla="*/ 2245 w 11187"/>
                <a:gd name="connsiteY44" fmla="*/ 2847 h 10000"/>
                <a:gd name="connsiteX45" fmla="*/ 2307 w 11187"/>
                <a:gd name="connsiteY45" fmla="*/ 2847 h 10000"/>
                <a:gd name="connsiteX46" fmla="*/ 2307 w 11187"/>
                <a:gd name="connsiteY46" fmla="*/ 2429 h 10000"/>
                <a:gd name="connsiteX47" fmla="*/ 2357 w 11187"/>
                <a:gd name="connsiteY47" fmla="*/ 2429 h 10000"/>
                <a:gd name="connsiteX48" fmla="*/ 2357 w 11187"/>
                <a:gd name="connsiteY48" fmla="*/ 2349 h 10000"/>
                <a:gd name="connsiteX49" fmla="*/ 2417 w 11187"/>
                <a:gd name="connsiteY49" fmla="*/ 2349 h 10000"/>
                <a:gd name="connsiteX50" fmla="*/ 2417 w 11187"/>
                <a:gd name="connsiteY50" fmla="*/ 2301 h 10000"/>
                <a:gd name="connsiteX51" fmla="*/ 2719 w 11187"/>
                <a:gd name="connsiteY51" fmla="*/ 2301 h 10000"/>
                <a:gd name="connsiteX52" fmla="*/ 2719 w 11187"/>
                <a:gd name="connsiteY52" fmla="*/ 2234 h 10000"/>
                <a:gd name="connsiteX53" fmla="*/ 2769 w 11187"/>
                <a:gd name="connsiteY53" fmla="*/ 2234 h 10000"/>
                <a:gd name="connsiteX54" fmla="*/ 2769 w 11187"/>
                <a:gd name="connsiteY54" fmla="*/ 1978 h 10000"/>
                <a:gd name="connsiteX55" fmla="*/ 2795 w 11187"/>
                <a:gd name="connsiteY55" fmla="*/ 1978 h 10000"/>
                <a:gd name="connsiteX56" fmla="*/ 2795 w 11187"/>
                <a:gd name="connsiteY56" fmla="*/ 1790 h 10000"/>
                <a:gd name="connsiteX57" fmla="*/ 2961 w 11187"/>
                <a:gd name="connsiteY57" fmla="*/ 1790 h 10000"/>
                <a:gd name="connsiteX58" fmla="*/ 2961 w 11187"/>
                <a:gd name="connsiteY58" fmla="*/ 1756 h 10000"/>
                <a:gd name="connsiteX59" fmla="*/ 3097 w 11187"/>
                <a:gd name="connsiteY59" fmla="*/ 1756 h 10000"/>
                <a:gd name="connsiteX60" fmla="*/ 3097 w 11187"/>
                <a:gd name="connsiteY60" fmla="*/ 1642 h 10000"/>
                <a:gd name="connsiteX61" fmla="*/ 3225 w 11187"/>
                <a:gd name="connsiteY61" fmla="*/ 1642 h 10000"/>
                <a:gd name="connsiteX62" fmla="*/ 3225 w 11187"/>
                <a:gd name="connsiteY62" fmla="*/ 1514 h 10000"/>
                <a:gd name="connsiteX63" fmla="*/ 3342 w 11187"/>
                <a:gd name="connsiteY63" fmla="*/ 1514 h 10000"/>
                <a:gd name="connsiteX64" fmla="*/ 3342 w 11187"/>
                <a:gd name="connsiteY64" fmla="*/ 1386 h 10000"/>
                <a:gd name="connsiteX65" fmla="*/ 3467 w 11187"/>
                <a:gd name="connsiteY65" fmla="*/ 1386 h 10000"/>
                <a:gd name="connsiteX66" fmla="*/ 3467 w 11187"/>
                <a:gd name="connsiteY66" fmla="*/ 1279 h 10000"/>
                <a:gd name="connsiteX67" fmla="*/ 3657 w 11187"/>
                <a:gd name="connsiteY67" fmla="*/ 1279 h 10000"/>
                <a:gd name="connsiteX68" fmla="*/ 3657 w 11187"/>
                <a:gd name="connsiteY68" fmla="*/ 1151 h 10000"/>
                <a:gd name="connsiteX69" fmla="*/ 3712 w 11187"/>
                <a:gd name="connsiteY69" fmla="*/ 1151 h 10000"/>
                <a:gd name="connsiteX70" fmla="*/ 3712 w 11187"/>
                <a:gd name="connsiteY70" fmla="*/ 976 h 10000"/>
                <a:gd name="connsiteX71" fmla="*/ 3887 w 11187"/>
                <a:gd name="connsiteY71" fmla="*/ 976 h 10000"/>
                <a:gd name="connsiteX72" fmla="*/ 3887 w 11187"/>
                <a:gd name="connsiteY72" fmla="*/ 828 h 10000"/>
                <a:gd name="connsiteX73" fmla="*/ 4239 w 11187"/>
                <a:gd name="connsiteY73" fmla="*/ 828 h 10000"/>
                <a:gd name="connsiteX74" fmla="*/ 4239 w 11187"/>
                <a:gd name="connsiteY74" fmla="*/ 781 h 10000"/>
                <a:gd name="connsiteX75" fmla="*/ 4645 w 11187"/>
                <a:gd name="connsiteY75" fmla="*/ 781 h 10000"/>
                <a:gd name="connsiteX76" fmla="*/ 4645 w 11187"/>
                <a:gd name="connsiteY76" fmla="*/ 700 h 10000"/>
                <a:gd name="connsiteX77" fmla="*/ 5255 w 11187"/>
                <a:gd name="connsiteY77" fmla="*/ 700 h 10000"/>
                <a:gd name="connsiteX78" fmla="*/ 5255 w 11187"/>
                <a:gd name="connsiteY78" fmla="*/ 639 h 10000"/>
                <a:gd name="connsiteX79" fmla="*/ 5688 w 11187"/>
                <a:gd name="connsiteY79" fmla="*/ 639 h 10000"/>
                <a:gd name="connsiteX80" fmla="*/ 5688 w 11187"/>
                <a:gd name="connsiteY80" fmla="*/ 545 h 10000"/>
                <a:gd name="connsiteX81" fmla="*/ 6051 w 11187"/>
                <a:gd name="connsiteY81" fmla="*/ 545 h 10000"/>
                <a:gd name="connsiteX82" fmla="*/ 6051 w 11187"/>
                <a:gd name="connsiteY82" fmla="*/ 444 h 10000"/>
                <a:gd name="connsiteX83" fmla="*/ 6330 w 11187"/>
                <a:gd name="connsiteY83" fmla="*/ 444 h 10000"/>
                <a:gd name="connsiteX84" fmla="*/ 6330 w 11187"/>
                <a:gd name="connsiteY84" fmla="*/ 384 h 10000"/>
                <a:gd name="connsiteX85" fmla="*/ 6971 w 11187"/>
                <a:gd name="connsiteY85" fmla="*/ 384 h 10000"/>
                <a:gd name="connsiteX86" fmla="*/ 6971 w 11187"/>
                <a:gd name="connsiteY86" fmla="*/ 316 h 10000"/>
                <a:gd name="connsiteX87" fmla="*/ 7039 w 11187"/>
                <a:gd name="connsiteY87" fmla="*/ 316 h 10000"/>
                <a:gd name="connsiteX88" fmla="*/ 7039 w 11187"/>
                <a:gd name="connsiteY88" fmla="*/ 242 h 10000"/>
                <a:gd name="connsiteX89" fmla="*/ 7304 w 11187"/>
                <a:gd name="connsiteY89" fmla="*/ 242 h 10000"/>
                <a:gd name="connsiteX90" fmla="*/ 8054 w 11187"/>
                <a:gd name="connsiteY90" fmla="*/ 249 h 10000"/>
                <a:gd name="connsiteX91" fmla="*/ 8124 w 11187"/>
                <a:gd name="connsiteY91" fmla="*/ 179 h 10000"/>
                <a:gd name="connsiteX92" fmla="*/ 8231 w 11187"/>
                <a:gd name="connsiteY92" fmla="*/ 191 h 10000"/>
                <a:gd name="connsiteX93" fmla="*/ 8358 w 11187"/>
                <a:gd name="connsiteY93" fmla="*/ 128 h 10000"/>
                <a:gd name="connsiteX94" fmla="*/ 9254 w 11187"/>
                <a:gd name="connsiteY94" fmla="*/ 128 h 10000"/>
                <a:gd name="connsiteX95" fmla="*/ 9254 w 11187"/>
                <a:gd name="connsiteY95" fmla="*/ 47 h 10000"/>
                <a:gd name="connsiteX96" fmla="*/ 9747 w 11187"/>
                <a:gd name="connsiteY96" fmla="*/ 47 h 10000"/>
                <a:gd name="connsiteX97" fmla="*/ 9747 w 11187"/>
                <a:gd name="connsiteY97" fmla="*/ 0 h 10000"/>
                <a:gd name="connsiteX98" fmla="*/ 11187 w 11187"/>
                <a:gd name="connsiteY98" fmla="*/ 56 h 10000"/>
                <a:gd name="connsiteX0" fmla="*/ 0 w 11187"/>
                <a:gd name="connsiteY0" fmla="*/ 10000 h 10000"/>
                <a:gd name="connsiteX1" fmla="*/ 451 w 11187"/>
                <a:gd name="connsiteY1" fmla="*/ 10000 h 10000"/>
                <a:gd name="connsiteX2" fmla="*/ 451 w 11187"/>
                <a:gd name="connsiteY2" fmla="*/ 9280 h 10000"/>
                <a:gd name="connsiteX3" fmla="*/ 474 w 11187"/>
                <a:gd name="connsiteY3" fmla="*/ 9280 h 10000"/>
                <a:gd name="connsiteX4" fmla="*/ 474 w 11187"/>
                <a:gd name="connsiteY4" fmla="*/ 8977 h 10000"/>
                <a:gd name="connsiteX5" fmla="*/ 501 w 11187"/>
                <a:gd name="connsiteY5" fmla="*/ 8977 h 10000"/>
                <a:gd name="connsiteX6" fmla="*/ 501 w 11187"/>
                <a:gd name="connsiteY6" fmla="*/ 8896 h 10000"/>
                <a:gd name="connsiteX7" fmla="*/ 547 w 11187"/>
                <a:gd name="connsiteY7" fmla="*/ 8896 h 10000"/>
                <a:gd name="connsiteX8" fmla="*/ 547 w 11187"/>
                <a:gd name="connsiteY8" fmla="*/ 8836 h 10000"/>
                <a:gd name="connsiteX9" fmla="*/ 772 w 11187"/>
                <a:gd name="connsiteY9" fmla="*/ 8836 h 10000"/>
                <a:gd name="connsiteX10" fmla="*/ 772 w 11187"/>
                <a:gd name="connsiteY10" fmla="*/ 8769 h 10000"/>
                <a:gd name="connsiteX11" fmla="*/ 821 w 11187"/>
                <a:gd name="connsiteY11" fmla="*/ 8769 h 10000"/>
                <a:gd name="connsiteX12" fmla="*/ 821 w 11187"/>
                <a:gd name="connsiteY12" fmla="*/ 8674 h 10000"/>
                <a:gd name="connsiteX13" fmla="*/ 899 w 11187"/>
                <a:gd name="connsiteY13" fmla="*/ 8674 h 10000"/>
                <a:gd name="connsiteX14" fmla="*/ 899 w 11187"/>
                <a:gd name="connsiteY14" fmla="*/ 7396 h 10000"/>
                <a:gd name="connsiteX15" fmla="*/ 918 w 11187"/>
                <a:gd name="connsiteY15" fmla="*/ 7396 h 10000"/>
                <a:gd name="connsiteX16" fmla="*/ 918 w 11187"/>
                <a:gd name="connsiteY16" fmla="*/ 6696 h 10000"/>
                <a:gd name="connsiteX17" fmla="*/ 949 w 11187"/>
                <a:gd name="connsiteY17" fmla="*/ 6696 h 10000"/>
                <a:gd name="connsiteX18" fmla="*/ 949 w 11187"/>
                <a:gd name="connsiteY18" fmla="*/ 6117 h 10000"/>
                <a:gd name="connsiteX19" fmla="*/ 975 w 11187"/>
                <a:gd name="connsiteY19" fmla="*/ 6117 h 10000"/>
                <a:gd name="connsiteX20" fmla="*/ 975 w 11187"/>
                <a:gd name="connsiteY20" fmla="*/ 5834 h 10000"/>
                <a:gd name="connsiteX21" fmla="*/ 998 w 11187"/>
                <a:gd name="connsiteY21" fmla="*/ 5834 h 10000"/>
                <a:gd name="connsiteX22" fmla="*/ 998 w 11187"/>
                <a:gd name="connsiteY22" fmla="*/ 5673 h 10000"/>
                <a:gd name="connsiteX23" fmla="*/ 1165 w 11187"/>
                <a:gd name="connsiteY23" fmla="*/ 5673 h 10000"/>
                <a:gd name="connsiteX24" fmla="*/ 1165 w 11187"/>
                <a:gd name="connsiteY24" fmla="*/ 5639 h 10000"/>
                <a:gd name="connsiteX25" fmla="*/ 1309 w 11187"/>
                <a:gd name="connsiteY25" fmla="*/ 5639 h 10000"/>
                <a:gd name="connsiteX26" fmla="*/ 1309 w 11187"/>
                <a:gd name="connsiteY26" fmla="*/ 5579 h 10000"/>
                <a:gd name="connsiteX27" fmla="*/ 1382 w 11187"/>
                <a:gd name="connsiteY27" fmla="*/ 5579 h 10000"/>
                <a:gd name="connsiteX28" fmla="*/ 1382 w 11187"/>
                <a:gd name="connsiteY28" fmla="*/ 4650 h 10000"/>
                <a:gd name="connsiteX29" fmla="*/ 1423 w 11187"/>
                <a:gd name="connsiteY29" fmla="*/ 4650 h 10000"/>
                <a:gd name="connsiteX30" fmla="*/ 1423 w 11187"/>
                <a:gd name="connsiteY30" fmla="*/ 4219 h 10000"/>
                <a:gd name="connsiteX31" fmla="*/ 1522 w 11187"/>
                <a:gd name="connsiteY31" fmla="*/ 4219 h 10000"/>
                <a:gd name="connsiteX32" fmla="*/ 1522 w 11187"/>
                <a:gd name="connsiteY32" fmla="*/ 4044 h 10000"/>
                <a:gd name="connsiteX33" fmla="*/ 1567 w 11187"/>
                <a:gd name="connsiteY33" fmla="*/ 4044 h 10000"/>
                <a:gd name="connsiteX34" fmla="*/ 1567 w 11187"/>
                <a:gd name="connsiteY34" fmla="*/ 3943 h 10000"/>
                <a:gd name="connsiteX35" fmla="*/ 1794 w 11187"/>
                <a:gd name="connsiteY35" fmla="*/ 3943 h 10000"/>
                <a:gd name="connsiteX36" fmla="*/ 1794 w 11187"/>
                <a:gd name="connsiteY36" fmla="*/ 3836 h 10000"/>
                <a:gd name="connsiteX37" fmla="*/ 1833 w 11187"/>
                <a:gd name="connsiteY37" fmla="*/ 3836 h 10000"/>
                <a:gd name="connsiteX38" fmla="*/ 1833 w 11187"/>
                <a:gd name="connsiteY38" fmla="*/ 3405 h 10000"/>
                <a:gd name="connsiteX39" fmla="*/ 1856 w 11187"/>
                <a:gd name="connsiteY39" fmla="*/ 3405 h 10000"/>
                <a:gd name="connsiteX40" fmla="*/ 1856 w 11187"/>
                <a:gd name="connsiteY40" fmla="*/ 3291 h 10000"/>
                <a:gd name="connsiteX41" fmla="*/ 1887 w 11187"/>
                <a:gd name="connsiteY41" fmla="*/ 3291 h 10000"/>
                <a:gd name="connsiteX42" fmla="*/ 1887 w 11187"/>
                <a:gd name="connsiteY42" fmla="*/ 2988 h 10000"/>
                <a:gd name="connsiteX43" fmla="*/ 2245 w 11187"/>
                <a:gd name="connsiteY43" fmla="*/ 2988 h 10000"/>
                <a:gd name="connsiteX44" fmla="*/ 2245 w 11187"/>
                <a:gd name="connsiteY44" fmla="*/ 2847 h 10000"/>
                <a:gd name="connsiteX45" fmla="*/ 2307 w 11187"/>
                <a:gd name="connsiteY45" fmla="*/ 2847 h 10000"/>
                <a:gd name="connsiteX46" fmla="*/ 2307 w 11187"/>
                <a:gd name="connsiteY46" fmla="*/ 2429 h 10000"/>
                <a:gd name="connsiteX47" fmla="*/ 2357 w 11187"/>
                <a:gd name="connsiteY47" fmla="*/ 2429 h 10000"/>
                <a:gd name="connsiteX48" fmla="*/ 2357 w 11187"/>
                <a:gd name="connsiteY48" fmla="*/ 2349 h 10000"/>
                <a:gd name="connsiteX49" fmla="*/ 2417 w 11187"/>
                <a:gd name="connsiteY49" fmla="*/ 2349 h 10000"/>
                <a:gd name="connsiteX50" fmla="*/ 2417 w 11187"/>
                <a:gd name="connsiteY50" fmla="*/ 2301 h 10000"/>
                <a:gd name="connsiteX51" fmla="*/ 2719 w 11187"/>
                <a:gd name="connsiteY51" fmla="*/ 2301 h 10000"/>
                <a:gd name="connsiteX52" fmla="*/ 2719 w 11187"/>
                <a:gd name="connsiteY52" fmla="*/ 2234 h 10000"/>
                <a:gd name="connsiteX53" fmla="*/ 2769 w 11187"/>
                <a:gd name="connsiteY53" fmla="*/ 2234 h 10000"/>
                <a:gd name="connsiteX54" fmla="*/ 2769 w 11187"/>
                <a:gd name="connsiteY54" fmla="*/ 1978 h 10000"/>
                <a:gd name="connsiteX55" fmla="*/ 2795 w 11187"/>
                <a:gd name="connsiteY55" fmla="*/ 1978 h 10000"/>
                <a:gd name="connsiteX56" fmla="*/ 2795 w 11187"/>
                <a:gd name="connsiteY56" fmla="*/ 1790 h 10000"/>
                <a:gd name="connsiteX57" fmla="*/ 2961 w 11187"/>
                <a:gd name="connsiteY57" fmla="*/ 1790 h 10000"/>
                <a:gd name="connsiteX58" fmla="*/ 2961 w 11187"/>
                <a:gd name="connsiteY58" fmla="*/ 1756 h 10000"/>
                <a:gd name="connsiteX59" fmla="*/ 3097 w 11187"/>
                <a:gd name="connsiteY59" fmla="*/ 1756 h 10000"/>
                <a:gd name="connsiteX60" fmla="*/ 3097 w 11187"/>
                <a:gd name="connsiteY60" fmla="*/ 1642 h 10000"/>
                <a:gd name="connsiteX61" fmla="*/ 3225 w 11187"/>
                <a:gd name="connsiteY61" fmla="*/ 1642 h 10000"/>
                <a:gd name="connsiteX62" fmla="*/ 3225 w 11187"/>
                <a:gd name="connsiteY62" fmla="*/ 1514 h 10000"/>
                <a:gd name="connsiteX63" fmla="*/ 3342 w 11187"/>
                <a:gd name="connsiteY63" fmla="*/ 1514 h 10000"/>
                <a:gd name="connsiteX64" fmla="*/ 3342 w 11187"/>
                <a:gd name="connsiteY64" fmla="*/ 1386 h 10000"/>
                <a:gd name="connsiteX65" fmla="*/ 3467 w 11187"/>
                <a:gd name="connsiteY65" fmla="*/ 1386 h 10000"/>
                <a:gd name="connsiteX66" fmla="*/ 3467 w 11187"/>
                <a:gd name="connsiteY66" fmla="*/ 1279 h 10000"/>
                <a:gd name="connsiteX67" fmla="*/ 3657 w 11187"/>
                <a:gd name="connsiteY67" fmla="*/ 1279 h 10000"/>
                <a:gd name="connsiteX68" fmla="*/ 3657 w 11187"/>
                <a:gd name="connsiteY68" fmla="*/ 1151 h 10000"/>
                <a:gd name="connsiteX69" fmla="*/ 3712 w 11187"/>
                <a:gd name="connsiteY69" fmla="*/ 1151 h 10000"/>
                <a:gd name="connsiteX70" fmla="*/ 3712 w 11187"/>
                <a:gd name="connsiteY70" fmla="*/ 976 h 10000"/>
                <a:gd name="connsiteX71" fmla="*/ 3887 w 11187"/>
                <a:gd name="connsiteY71" fmla="*/ 976 h 10000"/>
                <a:gd name="connsiteX72" fmla="*/ 3887 w 11187"/>
                <a:gd name="connsiteY72" fmla="*/ 828 h 10000"/>
                <a:gd name="connsiteX73" fmla="*/ 4239 w 11187"/>
                <a:gd name="connsiteY73" fmla="*/ 828 h 10000"/>
                <a:gd name="connsiteX74" fmla="*/ 4239 w 11187"/>
                <a:gd name="connsiteY74" fmla="*/ 781 h 10000"/>
                <a:gd name="connsiteX75" fmla="*/ 4645 w 11187"/>
                <a:gd name="connsiteY75" fmla="*/ 781 h 10000"/>
                <a:gd name="connsiteX76" fmla="*/ 4645 w 11187"/>
                <a:gd name="connsiteY76" fmla="*/ 700 h 10000"/>
                <a:gd name="connsiteX77" fmla="*/ 5255 w 11187"/>
                <a:gd name="connsiteY77" fmla="*/ 700 h 10000"/>
                <a:gd name="connsiteX78" fmla="*/ 5255 w 11187"/>
                <a:gd name="connsiteY78" fmla="*/ 639 h 10000"/>
                <a:gd name="connsiteX79" fmla="*/ 5688 w 11187"/>
                <a:gd name="connsiteY79" fmla="*/ 639 h 10000"/>
                <a:gd name="connsiteX80" fmla="*/ 5688 w 11187"/>
                <a:gd name="connsiteY80" fmla="*/ 545 h 10000"/>
                <a:gd name="connsiteX81" fmla="*/ 6051 w 11187"/>
                <a:gd name="connsiteY81" fmla="*/ 545 h 10000"/>
                <a:gd name="connsiteX82" fmla="*/ 6051 w 11187"/>
                <a:gd name="connsiteY82" fmla="*/ 444 h 10000"/>
                <a:gd name="connsiteX83" fmla="*/ 6330 w 11187"/>
                <a:gd name="connsiteY83" fmla="*/ 444 h 10000"/>
                <a:gd name="connsiteX84" fmla="*/ 6330 w 11187"/>
                <a:gd name="connsiteY84" fmla="*/ 384 h 10000"/>
                <a:gd name="connsiteX85" fmla="*/ 6971 w 11187"/>
                <a:gd name="connsiteY85" fmla="*/ 384 h 10000"/>
                <a:gd name="connsiteX86" fmla="*/ 6971 w 11187"/>
                <a:gd name="connsiteY86" fmla="*/ 316 h 10000"/>
                <a:gd name="connsiteX87" fmla="*/ 7039 w 11187"/>
                <a:gd name="connsiteY87" fmla="*/ 316 h 10000"/>
                <a:gd name="connsiteX88" fmla="*/ 7039 w 11187"/>
                <a:gd name="connsiteY88" fmla="*/ 242 h 10000"/>
                <a:gd name="connsiteX89" fmla="*/ 7304 w 11187"/>
                <a:gd name="connsiteY89" fmla="*/ 242 h 10000"/>
                <a:gd name="connsiteX90" fmla="*/ 8054 w 11187"/>
                <a:gd name="connsiteY90" fmla="*/ 249 h 10000"/>
                <a:gd name="connsiteX91" fmla="*/ 8124 w 11187"/>
                <a:gd name="connsiteY91" fmla="*/ 179 h 10000"/>
                <a:gd name="connsiteX92" fmla="*/ 8231 w 11187"/>
                <a:gd name="connsiteY92" fmla="*/ 191 h 10000"/>
                <a:gd name="connsiteX93" fmla="*/ 8358 w 11187"/>
                <a:gd name="connsiteY93" fmla="*/ 128 h 10000"/>
                <a:gd name="connsiteX94" fmla="*/ 9254 w 11187"/>
                <a:gd name="connsiteY94" fmla="*/ 128 h 10000"/>
                <a:gd name="connsiteX95" fmla="*/ 9254 w 11187"/>
                <a:gd name="connsiteY95" fmla="*/ 47 h 10000"/>
                <a:gd name="connsiteX96" fmla="*/ 9747 w 11187"/>
                <a:gd name="connsiteY96" fmla="*/ 47 h 10000"/>
                <a:gd name="connsiteX97" fmla="*/ 9747 w 11187"/>
                <a:gd name="connsiteY97" fmla="*/ 0 h 10000"/>
                <a:gd name="connsiteX98" fmla="*/ 11187 w 11187"/>
                <a:gd name="connsiteY98" fmla="*/ 56 h 10000"/>
                <a:gd name="connsiteX0" fmla="*/ 0 w 11141"/>
                <a:gd name="connsiteY0" fmla="*/ 10000 h 10000"/>
                <a:gd name="connsiteX1" fmla="*/ 451 w 11141"/>
                <a:gd name="connsiteY1" fmla="*/ 10000 h 10000"/>
                <a:gd name="connsiteX2" fmla="*/ 451 w 11141"/>
                <a:gd name="connsiteY2" fmla="*/ 9280 h 10000"/>
                <a:gd name="connsiteX3" fmla="*/ 474 w 11141"/>
                <a:gd name="connsiteY3" fmla="*/ 9280 h 10000"/>
                <a:gd name="connsiteX4" fmla="*/ 474 w 11141"/>
                <a:gd name="connsiteY4" fmla="*/ 8977 h 10000"/>
                <a:gd name="connsiteX5" fmla="*/ 501 w 11141"/>
                <a:gd name="connsiteY5" fmla="*/ 8977 h 10000"/>
                <a:gd name="connsiteX6" fmla="*/ 501 w 11141"/>
                <a:gd name="connsiteY6" fmla="*/ 8896 h 10000"/>
                <a:gd name="connsiteX7" fmla="*/ 547 w 11141"/>
                <a:gd name="connsiteY7" fmla="*/ 8896 h 10000"/>
                <a:gd name="connsiteX8" fmla="*/ 547 w 11141"/>
                <a:gd name="connsiteY8" fmla="*/ 8836 h 10000"/>
                <a:gd name="connsiteX9" fmla="*/ 772 w 11141"/>
                <a:gd name="connsiteY9" fmla="*/ 8836 h 10000"/>
                <a:gd name="connsiteX10" fmla="*/ 772 w 11141"/>
                <a:gd name="connsiteY10" fmla="*/ 8769 h 10000"/>
                <a:gd name="connsiteX11" fmla="*/ 821 w 11141"/>
                <a:gd name="connsiteY11" fmla="*/ 8769 h 10000"/>
                <a:gd name="connsiteX12" fmla="*/ 821 w 11141"/>
                <a:gd name="connsiteY12" fmla="*/ 8674 h 10000"/>
                <a:gd name="connsiteX13" fmla="*/ 899 w 11141"/>
                <a:gd name="connsiteY13" fmla="*/ 8674 h 10000"/>
                <a:gd name="connsiteX14" fmla="*/ 899 w 11141"/>
                <a:gd name="connsiteY14" fmla="*/ 7396 h 10000"/>
                <a:gd name="connsiteX15" fmla="*/ 918 w 11141"/>
                <a:gd name="connsiteY15" fmla="*/ 7396 h 10000"/>
                <a:gd name="connsiteX16" fmla="*/ 918 w 11141"/>
                <a:gd name="connsiteY16" fmla="*/ 6696 h 10000"/>
                <a:gd name="connsiteX17" fmla="*/ 949 w 11141"/>
                <a:gd name="connsiteY17" fmla="*/ 6696 h 10000"/>
                <a:gd name="connsiteX18" fmla="*/ 949 w 11141"/>
                <a:gd name="connsiteY18" fmla="*/ 6117 h 10000"/>
                <a:gd name="connsiteX19" fmla="*/ 975 w 11141"/>
                <a:gd name="connsiteY19" fmla="*/ 6117 h 10000"/>
                <a:gd name="connsiteX20" fmla="*/ 975 w 11141"/>
                <a:gd name="connsiteY20" fmla="*/ 5834 h 10000"/>
                <a:gd name="connsiteX21" fmla="*/ 998 w 11141"/>
                <a:gd name="connsiteY21" fmla="*/ 5834 h 10000"/>
                <a:gd name="connsiteX22" fmla="*/ 998 w 11141"/>
                <a:gd name="connsiteY22" fmla="*/ 5673 h 10000"/>
                <a:gd name="connsiteX23" fmla="*/ 1165 w 11141"/>
                <a:gd name="connsiteY23" fmla="*/ 5673 h 10000"/>
                <a:gd name="connsiteX24" fmla="*/ 1165 w 11141"/>
                <a:gd name="connsiteY24" fmla="*/ 5639 h 10000"/>
                <a:gd name="connsiteX25" fmla="*/ 1309 w 11141"/>
                <a:gd name="connsiteY25" fmla="*/ 5639 h 10000"/>
                <a:gd name="connsiteX26" fmla="*/ 1309 w 11141"/>
                <a:gd name="connsiteY26" fmla="*/ 5579 h 10000"/>
                <a:gd name="connsiteX27" fmla="*/ 1382 w 11141"/>
                <a:gd name="connsiteY27" fmla="*/ 5579 h 10000"/>
                <a:gd name="connsiteX28" fmla="*/ 1382 w 11141"/>
                <a:gd name="connsiteY28" fmla="*/ 4650 h 10000"/>
                <a:gd name="connsiteX29" fmla="*/ 1423 w 11141"/>
                <a:gd name="connsiteY29" fmla="*/ 4650 h 10000"/>
                <a:gd name="connsiteX30" fmla="*/ 1423 w 11141"/>
                <a:gd name="connsiteY30" fmla="*/ 4219 h 10000"/>
                <a:gd name="connsiteX31" fmla="*/ 1522 w 11141"/>
                <a:gd name="connsiteY31" fmla="*/ 4219 h 10000"/>
                <a:gd name="connsiteX32" fmla="*/ 1522 w 11141"/>
                <a:gd name="connsiteY32" fmla="*/ 4044 h 10000"/>
                <a:gd name="connsiteX33" fmla="*/ 1567 w 11141"/>
                <a:gd name="connsiteY33" fmla="*/ 4044 h 10000"/>
                <a:gd name="connsiteX34" fmla="*/ 1567 w 11141"/>
                <a:gd name="connsiteY34" fmla="*/ 3943 h 10000"/>
                <a:gd name="connsiteX35" fmla="*/ 1794 w 11141"/>
                <a:gd name="connsiteY35" fmla="*/ 3943 h 10000"/>
                <a:gd name="connsiteX36" fmla="*/ 1794 w 11141"/>
                <a:gd name="connsiteY36" fmla="*/ 3836 h 10000"/>
                <a:gd name="connsiteX37" fmla="*/ 1833 w 11141"/>
                <a:gd name="connsiteY37" fmla="*/ 3836 h 10000"/>
                <a:gd name="connsiteX38" fmla="*/ 1833 w 11141"/>
                <a:gd name="connsiteY38" fmla="*/ 3405 h 10000"/>
                <a:gd name="connsiteX39" fmla="*/ 1856 w 11141"/>
                <a:gd name="connsiteY39" fmla="*/ 3405 h 10000"/>
                <a:gd name="connsiteX40" fmla="*/ 1856 w 11141"/>
                <a:gd name="connsiteY40" fmla="*/ 3291 h 10000"/>
                <a:gd name="connsiteX41" fmla="*/ 1887 w 11141"/>
                <a:gd name="connsiteY41" fmla="*/ 3291 h 10000"/>
                <a:gd name="connsiteX42" fmla="*/ 1887 w 11141"/>
                <a:gd name="connsiteY42" fmla="*/ 2988 h 10000"/>
                <a:gd name="connsiteX43" fmla="*/ 2245 w 11141"/>
                <a:gd name="connsiteY43" fmla="*/ 2988 h 10000"/>
                <a:gd name="connsiteX44" fmla="*/ 2245 w 11141"/>
                <a:gd name="connsiteY44" fmla="*/ 2847 h 10000"/>
                <a:gd name="connsiteX45" fmla="*/ 2307 w 11141"/>
                <a:gd name="connsiteY45" fmla="*/ 2847 h 10000"/>
                <a:gd name="connsiteX46" fmla="*/ 2307 w 11141"/>
                <a:gd name="connsiteY46" fmla="*/ 2429 h 10000"/>
                <a:gd name="connsiteX47" fmla="*/ 2357 w 11141"/>
                <a:gd name="connsiteY47" fmla="*/ 2429 h 10000"/>
                <a:gd name="connsiteX48" fmla="*/ 2357 w 11141"/>
                <a:gd name="connsiteY48" fmla="*/ 2349 h 10000"/>
                <a:gd name="connsiteX49" fmla="*/ 2417 w 11141"/>
                <a:gd name="connsiteY49" fmla="*/ 2349 h 10000"/>
                <a:gd name="connsiteX50" fmla="*/ 2417 w 11141"/>
                <a:gd name="connsiteY50" fmla="*/ 2301 h 10000"/>
                <a:gd name="connsiteX51" fmla="*/ 2719 w 11141"/>
                <a:gd name="connsiteY51" fmla="*/ 2301 h 10000"/>
                <a:gd name="connsiteX52" fmla="*/ 2719 w 11141"/>
                <a:gd name="connsiteY52" fmla="*/ 2234 h 10000"/>
                <a:gd name="connsiteX53" fmla="*/ 2769 w 11141"/>
                <a:gd name="connsiteY53" fmla="*/ 2234 h 10000"/>
                <a:gd name="connsiteX54" fmla="*/ 2769 w 11141"/>
                <a:gd name="connsiteY54" fmla="*/ 1978 h 10000"/>
                <a:gd name="connsiteX55" fmla="*/ 2795 w 11141"/>
                <a:gd name="connsiteY55" fmla="*/ 1978 h 10000"/>
                <a:gd name="connsiteX56" fmla="*/ 2795 w 11141"/>
                <a:gd name="connsiteY56" fmla="*/ 1790 h 10000"/>
                <a:gd name="connsiteX57" fmla="*/ 2961 w 11141"/>
                <a:gd name="connsiteY57" fmla="*/ 1790 h 10000"/>
                <a:gd name="connsiteX58" fmla="*/ 2961 w 11141"/>
                <a:gd name="connsiteY58" fmla="*/ 1756 h 10000"/>
                <a:gd name="connsiteX59" fmla="*/ 3097 w 11141"/>
                <a:gd name="connsiteY59" fmla="*/ 1756 h 10000"/>
                <a:gd name="connsiteX60" fmla="*/ 3097 w 11141"/>
                <a:gd name="connsiteY60" fmla="*/ 1642 h 10000"/>
                <a:gd name="connsiteX61" fmla="*/ 3225 w 11141"/>
                <a:gd name="connsiteY61" fmla="*/ 1642 h 10000"/>
                <a:gd name="connsiteX62" fmla="*/ 3225 w 11141"/>
                <a:gd name="connsiteY62" fmla="*/ 1514 h 10000"/>
                <a:gd name="connsiteX63" fmla="*/ 3342 w 11141"/>
                <a:gd name="connsiteY63" fmla="*/ 1514 h 10000"/>
                <a:gd name="connsiteX64" fmla="*/ 3342 w 11141"/>
                <a:gd name="connsiteY64" fmla="*/ 1386 h 10000"/>
                <a:gd name="connsiteX65" fmla="*/ 3467 w 11141"/>
                <a:gd name="connsiteY65" fmla="*/ 1386 h 10000"/>
                <a:gd name="connsiteX66" fmla="*/ 3467 w 11141"/>
                <a:gd name="connsiteY66" fmla="*/ 1279 h 10000"/>
                <a:gd name="connsiteX67" fmla="*/ 3657 w 11141"/>
                <a:gd name="connsiteY67" fmla="*/ 1279 h 10000"/>
                <a:gd name="connsiteX68" fmla="*/ 3657 w 11141"/>
                <a:gd name="connsiteY68" fmla="*/ 1151 h 10000"/>
                <a:gd name="connsiteX69" fmla="*/ 3712 w 11141"/>
                <a:gd name="connsiteY69" fmla="*/ 1151 h 10000"/>
                <a:gd name="connsiteX70" fmla="*/ 3712 w 11141"/>
                <a:gd name="connsiteY70" fmla="*/ 976 h 10000"/>
                <a:gd name="connsiteX71" fmla="*/ 3887 w 11141"/>
                <a:gd name="connsiteY71" fmla="*/ 976 h 10000"/>
                <a:gd name="connsiteX72" fmla="*/ 3887 w 11141"/>
                <a:gd name="connsiteY72" fmla="*/ 828 h 10000"/>
                <a:gd name="connsiteX73" fmla="*/ 4239 w 11141"/>
                <a:gd name="connsiteY73" fmla="*/ 828 h 10000"/>
                <a:gd name="connsiteX74" fmla="*/ 4239 w 11141"/>
                <a:gd name="connsiteY74" fmla="*/ 781 h 10000"/>
                <a:gd name="connsiteX75" fmla="*/ 4645 w 11141"/>
                <a:gd name="connsiteY75" fmla="*/ 781 h 10000"/>
                <a:gd name="connsiteX76" fmla="*/ 4645 w 11141"/>
                <a:gd name="connsiteY76" fmla="*/ 700 h 10000"/>
                <a:gd name="connsiteX77" fmla="*/ 5255 w 11141"/>
                <a:gd name="connsiteY77" fmla="*/ 700 h 10000"/>
                <a:gd name="connsiteX78" fmla="*/ 5255 w 11141"/>
                <a:gd name="connsiteY78" fmla="*/ 639 h 10000"/>
                <a:gd name="connsiteX79" fmla="*/ 5688 w 11141"/>
                <a:gd name="connsiteY79" fmla="*/ 639 h 10000"/>
                <a:gd name="connsiteX80" fmla="*/ 5688 w 11141"/>
                <a:gd name="connsiteY80" fmla="*/ 545 h 10000"/>
                <a:gd name="connsiteX81" fmla="*/ 6051 w 11141"/>
                <a:gd name="connsiteY81" fmla="*/ 545 h 10000"/>
                <a:gd name="connsiteX82" fmla="*/ 6051 w 11141"/>
                <a:gd name="connsiteY82" fmla="*/ 444 h 10000"/>
                <a:gd name="connsiteX83" fmla="*/ 6330 w 11141"/>
                <a:gd name="connsiteY83" fmla="*/ 444 h 10000"/>
                <a:gd name="connsiteX84" fmla="*/ 6330 w 11141"/>
                <a:gd name="connsiteY84" fmla="*/ 384 h 10000"/>
                <a:gd name="connsiteX85" fmla="*/ 6971 w 11141"/>
                <a:gd name="connsiteY85" fmla="*/ 384 h 10000"/>
                <a:gd name="connsiteX86" fmla="*/ 6971 w 11141"/>
                <a:gd name="connsiteY86" fmla="*/ 316 h 10000"/>
                <a:gd name="connsiteX87" fmla="*/ 7039 w 11141"/>
                <a:gd name="connsiteY87" fmla="*/ 316 h 10000"/>
                <a:gd name="connsiteX88" fmla="*/ 7039 w 11141"/>
                <a:gd name="connsiteY88" fmla="*/ 242 h 10000"/>
                <a:gd name="connsiteX89" fmla="*/ 7304 w 11141"/>
                <a:gd name="connsiteY89" fmla="*/ 242 h 10000"/>
                <a:gd name="connsiteX90" fmla="*/ 8054 w 11141"/>
                <a:gd name="connsiteY90" fmla="*/ 249 h 10000"/>
                <a:gd name="connsiteX91" fmla="*/ 8124 w 11141"/>
                <a:gd name="connsiteY91" fmla="*/ 179 h 10000"/>
                <a:gd name="connsiteX92" fmla="*/ 8231 w 11141"/>
                <a:gd name="connsiteY92" fmla="*/ 191 h 10000"/>
                <a:gd name="connsiteX93" fmla="*/ 8358 w 11141"/>
                <a:gd name="connsiteY93" fmla="*/ 128 h 10000"/>
                <a:gd name="connsiteX94" fmla="*/ 9254 w 11141"/>
                <a:gd name="connsiteY94" fmla="*/ 128 h 10000"/>
                <a:gd name="connsiteX95" fmla="*/ 9254 w 11141"/>
                <a:gd name="connsiteY95" fmla="*/ 47 h 10000"/>
                <a:gd name="connsiteX96" fmla="*/ 9747 w 11141"/>
                <a:gd name="connsiteY96" fmla="*/ 47 h 10000"/>
                <a:gd name="connsiteX97" fmla="*/ 9747 w 11141"/>
                <a:gd name="connsiteY97" fmla="*/ 0 h 10000"/>
                <a:gd name="connsiteX98" fmla="*/ 11141 w 11141"/>
                <a:gd name="connsiteY98" fmla="*/ 4 h 10000"/>
                <a:gd name="connsiteX0" fmla="*/ 0 w 11141"/>
                <a:gd name="connsiteY0" fmla="*/ 10000 h 10000"/>
                <a:gd name="connsiteX1" fmla="*/ 451 w 11141"/>
                <a:gd name="connsiteY1" fmla="*/ 10000 h 10000"/>
                <a:gd name="connsiteX2" fmla="*/ 451 w 11141"/>
                <a:gd name="connsiteY2" fmla="*/ 9280 h 10000"/>
                <a:gd name="connsiteX3" fmla="*/ 474 w 11141"/>
                <a:gd name="connsiteY3" fmla="*/ 9280 h 10000"/>
                <a:gd name="connsiteX4" fmla="*/ 474 w 11141"/>
                <a:gd name="connsiteY4" fmla="*/ 8977 h 10000"/>
                <a:gd name="connsiteX5" fmla="*/ 501 w 11141"/>
                <a:gd name="connsiteY5" fmla="*/ 8977 h 10000"/>
                <a:gd name="connsiteX6" fmla="*/ 501 w 11141"/>
                <a:gd name="connsiteY6" fmla="*/ 8896 h 10000"/>
                <a:gd name="connsiteX7" fmla="*/ 547 w 11141"/>
                <a:gd name="connsiteY7" fmla="*/ 8896 h 10000"/>
                <a:gd name="connsiteX8" fmla="*/ 547 w 11141"/>
                <a:gd name="connsiteY8" fmla="*/ 8836 h 10000"/>
                <a:gd name="connsiteX9" fmla="*/ 772 w 11141"/>
                <a:gd name="connsiteY9" fmla="*/ 8836 h 10000"/>
                <a:gd name="connsiteX10" fmla="*/ 772 w 11141"/>
                <a:gd name="connsiteY10" fmla="*/ 8769 h 10000"/>
                <a:gd name="connsiteX11" fmla="*/ 821 w 11141"/>
                <a:gd name="connsiteY11" fmla="*/ 8769 h 10000"/>
                <a:gd name="connsiteX12" fmla="*/ 821 w 11141"/>
                <a:gd name="connsiteY12" fmla="*/ 8674 h 10000"/>
                <a:gd name="connsiteX13" fmla="*/ 899 w 11141"/>
                <a:gd name="connsiteY13" fmla="*/ 8674 h 10000"/>
                <a:gd name="connsiteX14" fmla="*/ 899 w 11141"/>
                <a:gd name="connsiteY14" fmla="*/ 7396 h 10000"/>
                <a:gd name="connsiteX15" fmla="*/ 918 w 11141"/>
                <a:gd name="connsiteY15" fmla="*/ 7396 h 10000"/>
                <a:gd name="connsiteX16" fmla="*/ 918 w 11141"/>
                <a:gd name="connsiteY16" fmla="*/ 6696 h 10000"/>
                <a:gd name="connsiteX17" fmla="*/ 949 w 11141"/>
                <a:gd name="connsiteY17" fmla="*/ 6696 h 10000"/>
                <a:gd name="connsiteX18" fmla="*/ 949 w 11141"/>
                <a:gd name="connsiteY18" fmla="*/ 6117 h 10000"/>
                <a:gd name="connsiteX19" fmla="*/ 975 w 11141"/>
                <a:gd name="connsiteY19" fmla="*/ 6117 h 10000"/>
                <a:gd name="connsiteX20" fmla="*/ 975 w 11141"/>
                <a:gd name="connsiteY20" fmla="*/ 5834 h 10000"/>
                <a:gd name="connsiteX21" fmla="*/ 998 w 11141"/>
                <a:gd name="connsiteY21" fmla="*/ 5834 h 10000"/>
                <a:gd name="connsiteX22" fmla="*/ 998 w 11141"/>
                <a:gd name="connsiteY22" fmla="*/ 5673 h 10000"/>
                <a:gd name="connsiteX23" fmla="*/ 1165 w 11141"/>
                <a:gd name="connsiteY23" fmla="*/ 5673 h 10000"/>
                <a:gd name="connsiteX24" fmla="*/ 1165 w 11141"/>
                <a:gd name="connsiteY24" fmla="*/ 5639 h 10000"/>
                <a:gd name="connsiteX25" fmla="*/ 1309 w 11141"/>
                <a:gd name="connsiteY25" fmla="*/ 5639 h 10000"/>
                <a:gd name="connsiteX26" fmla="*/ 1309 w 11141"/>
                <a:gd name="connsiteY26" fmla="*/ 5579 h 10000"/>
                <a:gd name="connsiteX27" fmla="*/ 1382 w 11141"/>
                <a:gd name="connsiteY27" fmla="*/ 5579 h 10000"/>
                <a:gd name="connsiteX28" fmla="*/ 1382 w 11141"/>
                <a:gd name="connsiteY28" fmla="*/ 4650 h 10000"/>
                <a:gd name="connsiteX29" fmla="*/ 1423 w 11141"/>
                <a:gd name="connsiteY29" fmla="*/ 4650 h 10000"/>
                <a:gd name="connsiteX30" fmla="*/ 1423 w 11141"/>
                <a:gd name="connsiteY30" fmla="*/ 4219 h 10000"/>
                <a:gd name="connsiteX31" fmla="*/ 1522 w 11141"/>
                <a:gd name="connsiteY31" fmla="*/ 4219 h 10000"/>
                <a:gd name="connsiteX32" fmla="*/ 1522 w 11141"/>
                <a:gd name="connsiteY32" fmla="*/ 4044 h 10000"/>
                <a:gd name="connsiteX33" fmla="*/ 1567 w 11141"/>
                <a:gd name="connsiteY33" fmla="*/ 4044 h 10000"/>
                <a:gd name="connsiteX34" fmla="*/ 1567 w 11141"/>
                <a:gd name="connsiteY34" fmla="*/ 3943 h 10000"/>
                <a:gd name="connsiteX35" fmla="*/ 1794 w 11141"/>
                <a:gd name="connsiteY35" fmla="*/ 3943 h 10000"/>
                <a:gd name="connsiteX36" fmla="*/ 1794 w 11141"/>
                <a:gd name="connsiteY36" fmla="*/ 3836 h 10000"/>
                <a:gd name="connsiteX37" fmla="*/ 1833 w 11141"/>
                <a:gd name="connsiteY37" fmla="*/ 3836 h 10000"/>
                <a:gd name="connsiteX38" fmla="*/ 1833 w 11141"/>
                <a:gd name="connsiteY38" fmla="*/ 3405 h 10000"/>
                <a:gd name="connsiteX39" fmla="*/ 1856 w 11141"/>
                <a:gd name="connsiteY39" fmla="*/ 3405 h 10000"/>
                <a:gd name="connsiteX40" fmla="*/ 1856 w 11141"/>
                <a:gd name="connsiteY40" fmla="*/ 3291 h 10000"/>
                <a:gd name="connsiteX41" fmla="*/ 1887 w 11141"/>
                <a:gd name="connsiteY41" fmla="*/ 3291 h 10000"/>
                <a:gd name="connsiteX42" fmla="*/ 1887 w 11141"/>
                <a:gd name="connsiteY42" fmla="*/ 2988 h 10000"/>
                <a:gd name="connsiteX43" fmla="*/ 2245 w 11141"/>
                <a:gd name="connsiteY43" fmla="*/ 2988 h 10000"/>
                <a:gd name="connsiteX44" fmla="*/ 2245 w 11141"/>
                <a:gd name="connsiteY44" fmla="*/ 2847 h 10000"/>
                <a:gd name="connsiteX45" fmla="*/ 2307 w 11141"/>
                <a:gd name="connsiteY45" fmla="*/ 2847 h 10000"/>
                <a:gd name="connsiteX46" fmla="*/ 2307 w 11141"/>
                <a:gd name="connsiteY46" fmla="*/ 2429 h 10000"/>
                <a:gd name="connsiteX47" fmla="*/ 2357 w 11141"/>
                <a:gd name="connsiteY47" fmla="*/ 2429 h 10000"/>
                <a:gd name="connsiteX48" fmla="*/ 2357 w 11141"/>
                <a:gd name="connsiteY48" fmla="*/ 2349 h 10000"/>
                <a:gd name="connsiteX49" fmla="*/ 2417 w 11141"/>
                <a:gd name="connsiteY49" fmla="*/ 2349 h 10000"/>
                <a:gd name="connsiteX50" fmla="*/ 2417 w 11141"/>
                <a:gd name="connsiteY50" fmla="*/ 2301 h 10000"/>
                <a:gd name="connsiteX51" fmla="*/ 2719 w 11141"/>
                <a:gd name="connsiteY51" fmla="*/ 2301 h 10000"/>
                <a:gd name="connsiteX52" fmla="*/ 2719 w 11141"/>
                <a:gd name="connsiteY52" fmla="*/ 2234 h 10000"/>
                <a:gd name="connsiteX53" fmla="*/ 2769 w 11141"/>
                <a:gd name="connsiteY53" fmla="*/ 2234 h 10000"/>
                <a:gd name="connsiteX54" fmla="*/ 2769 w 11141"/>
                <a:gd name="connsiteY54" fmla="*/ 1978 h 10000"/>
                <a:gd name="connsiteX55" fmla="*/ 2795 w 11141"/>
                <a:gd name="connsiteY55" fmla="*/ 1978 h 10000"/>
                <a:gd name="connsiteX56" fmla="*/ 2795 w 11141"/>
                <a:gd name="connsiteY56" fmla="*/ 1790 h 10000"/>
                <a:gd name="connsiteX57" fmla="*/ 2961 w 11141"/>
                <a:gd name="connsiteY57" fmla="*/ 1790 h 10000"/>
                <a:gd name="connsiteX58" fmla="*/ 2961 w 11141"/>
                <a:gd name="connsiteY58" fmla="*/ 1756 h 10000"/>
                <a:gd name="connsiteX59" fmla="*/ 3097 w 11141"/>
                <a:gd name="connsiteY59" fmla="*/ 1756 h 10000"/>
                <a:gd name="connsiteX60" fmla="*/ 3097 w 11141"/>
                <a:gd name="connsiteY60" fmla="*/ 1642 h 10000"/>
                <a:gd name="connsiteX61" fmla="*/ 3225 w 11141"/>
                <a:gd name="connsiteY61" fmla="*/ 1642 h 10000"/>
                <a:gd name="connsiteX62" fmla="*/ 3225 w 11141"/>
                <a:gd name="connsiteY62" fmla="*/ 1514 h 10000"/>
                <a:gd name="connsiteX63" fmla="*/ 3342 w 11141"/>
                <a:gd name="connsiteY63" fmla="*/ 1514 h 10000"/>
                <a:gd name="connsiteX64" fmla="*/ 3342 w 11141"/>
                <a:gd name="connsiteY64" fmla="*/ 1386 h 10000"/>
                <a:gd name="connsiteX65" fmla="*/ 3467 w 11141"/>
                <a:gd name="connsiteY65" fmla="*/ 1386 h 10000"/>
                <a:gd name="connsiteX66" fmla="*/ 3467 w 11141"/>
                <a:gd name="connsiteY66" fmla="*/ 1279 h 10000"/>
                <a:gd name="connsiteX67" fmla="*/ 3657 w 11141"/>
                <a:gd name="connsiteY67" fmla="*/ 1279 h 10000"/>
                <a:gd name="connsiteX68" fmla="*/ 3657 w 11141"/>
                <a:gd name="connsiteY68" fmla="*/ 1151 h 10000"/>
                <a:gd name="connsiteX69" fmla="*/ 3712 w 11141"/>
                <a:gd name="connsiteY69" fmla="*/ 1151 h 10000"/>
                <a:gd name="connsiteX70" fmla="*/ 3712 w 11141"/>
                <a:gd name="connsiteY70" fmla="*/ 976 h 10000"/>
                <a:gd name="connsiteX71" fmla="*/ 3887 w 11141"/>
                <a:gd name="connsiteY71" fmla="*/ 976 h 10000"/>
                <a:gd name="connsiteX72" fmla="*/ 3887 w 11141"/>
                <a:gd name="connsiteY72" fmla="*/ 828 h 10000"/>
                <a:gd name="connsiteX73" fmla="*/ 4239 w 11141"/>
                <a:gd name="connsiteY73" fmla="*/ 828 h 10000"/>
                <a:gd name="connsiteX74" fmla="*/ 4239 w 11141"/>
                <a:gd name="connsiteY74" fmla="*/ 781 h 10000"/>
                <a:gd name="connsiteX75" fmla="*/ 4645 w 11141"/>
                <a:gd name="connsiteY75" fmla="*/ 781 h 10000"/>
                <a:gd name="connsiteX76" fmla="*/ 4645 w 11141"/>
                <a:gd name="connsiteY76" fmla="*/ 700 h 10000"/>
                <a:gd name="connsiteX77" fmla="*/ 5255 w 11141"/>
                <a:gd name="connsiteY77" fmla="*/ 700 h 10000"/>
                <a:gd name="connsiteX78" fmla="*/ 5255 w 11141"/>
                <a:gd name="connsiteY78" fmla="*/ 639 h 10000"/>
                <a:gd name="connsiteX79" fmla="*/ 5688 w 11141"/>
                <a:gd name="connsiteY79" fmla="*/ 639 h 10000"/>
                <a:gd name="connsiteX80" fmla="*/ 5688 w 11141"/>
                <a:gd name="connsiteY80" fmla="*/ 545 h 10000"/>
                <a:gd name="connsiteX81" fmla="*/ 6051 w 11141"/>
                <a:gd name="connsiteY81" fmla="*/ 545 h 10000"/>
                <a:gd name="connsiteX82" fmla="*/ 6051 w 11141"/>
                <a:gd name="connsiteY82" fmla="*/ 444 h 10000"/>
                <a:gd name="connsiteX83" fmla="*/ 6330 w 11141"/>
                <a:gd name="connsiteY83" fmla="*/ 444 h 10000"/>
                <a:gd name="connsiteX84" fmla="*/ 6330 w 11141"/>
                <a:gd name="connsiteY84" fmla="*/ 384 h 10000"/>
                <a:gd name="connsiteX85" fmla="*/ 6971 w 11141"/>
                <a:gd name="connsiteY85" fmla="*/ 384 h 10000"/>
                <a:gd name="connsiteX86" fmla="*/ 6971 w 11141"/>
                <a:gd name="connsiteY86" fmla="*/ 316 h 10000"/>
                <a:gd name="connsiteX87" fmla="*/ 7039 w 11141"/>
                <a:gd name="connsiteY87" fmla="*/ 316 h 10000"/>
                <a:gd name="connsiteX88" fmla="*/ 7039 w 11141"/>
                <a:gd name="connsiteY88" fmla="*/ 242 h 10000"/>
                <a:gd name="connsiteX89" fmla="*/ 7304 w 11141"/>
                <a:gd name="connsiteY89" fmla="*/ 242 h 10000"/>
                <a:gd name="connsiteX90" fmla="*/ 8054 w 11141"/>
                <a:gd name="connsiteY90" fmla="*/ 249 h 10000"/>
                <a:gd name="connsiteX91" fmla="*/ 8124 w 11141"/>
                <a:gd name="connsiteY91" fmla="*/ 179 h 10000"/>
                <a:gd name="connsiteX92" fmla="*/ 8357 w 11141"/>
                <a:gd name="connsiteY92" fmla="*/ 191 h 10000"/>
                <a:gd name="connsiteX93" fmla="*/ 8358 w 11141"/>
                <a:gd name="connsiteY93" fmla="*/ 128 h 10000"/>
                <a:gd name="connsiteX94" fmla="*/ 9254 w 11141"/>
                <a:gd name="connsiteY94" fmla="*/ 128 h 10000"/>
                <a:gd name="connsiteX95" fmla="*/ 9254 w 11141"/>
                <a:gd name="connsiteY95" fmla="*/ 47 h 10000"/>
                <a:gd name="connsiteX96" fmla="*/ 9747 w 11141"/>
                <a:gd name="connsiteY96" fmla="*/ 47 h 10000"/>
                <a:gd name="connsiteX97" fmla="*/ 9747 w 11141"/>
                <a:gd name="connsiteY97" fmla="*/ 0 h 10000"/>
                <a:gd name="connsiteX98" fmla="*/ 11141 w 11141"/>
                <a:gd name="connsiteY98" fmla="*/ 4 h 10000"/>
                <a:gd name="connsiteX0" fmla="*/ 0 w 11141"/>
                <a:gd name="connsiteY0" fmla="*/ 10000 h 10000"/>
                <a:gd name="connsiteX1" fmla="*/ 451 w 11141"/>
                <a:gd name="connsiteY1" fmla="*/ 10000 h 10000"/>
                <a:gd name="connsiteX2" fmla="*/ 451 w 11141"/>
                <a:gd name="connsiteY2" fmla="*/ 9280 h 10000"/>
                <a:gd name="connsiteX3" fmla="*/ 474 w 11141"/>
                <a:gd name="connsiteY3" fmla="*/ 9280 h 10000"/>
                <a:gd name="connsiteX4" fmla="*/ 474 w 11141"/>
                <a:gd name="connsiteY4" fmla="*/ 8977 h 10000"/>
                <a:gd name="connsiteX5" fmla="*/ 501 w 11141"/>
                <a:gd name="connsiteY5" fmla="*/ 8977 h 10000"/>
                <a:gd name="connsiteX6" fmla="*/ 501 w 11141"/>
                <a:gd name="connsiteY6" fmla="*/ 8896 h 10000"/>
                <a:gd name="connsiteX7" fmla="*/ 547 w 11141"/>
                <a:gd name="connsiteY7" fmla="*/ 8896 h 10000"/>
                <a:gd name="connsiteX8" fmla="*/ 547 w 11141"/>
                <a:gd name="connsiteY8" fmla="*/ 8836 h 10000"/>
                <a:gd name="connsiteX9" fmla="*/ 772 w 11141"/>
                <a:gd name="connsiteY9" fmla="*/ 8836 h 10000"/>
                <a:gd name="connsiteX10" fmla="*/ 772 w 11141"/>
                <a:gd name="connsiteY10" fmla="*/ 8769 h 10000"/>
                <a:gd name="connsiteX11" fmla="*/ 821 w 11141"/>
                <a:gd name="connsiteY11" fmla="*/ 8769 h 10000"/>
                <a:gd name="connsiteX12" fmla="*/ 821 w 11141"/>
                <a:gd name="connsiteY12" fmla="*/ 8674 h 10000"/>
                <a:gd name="connsiteX13" fmla="*/ 899 w 11141"/>
                <a:gd name="connsiteY13" fmla="*/ 8674 h 10000"/>
                <a:gd name="connsiteX14" fmla="*/ 899 w 11141"/>
                <a:gd name="connsiteY14" fmla="*/ 7396 h 10000"/>
                <a:gd name="connsiteX15" fmla="*/ 918 w 11141"/>
                <a:gd name="connsiteY15" fmla="*/ 7396 h 10000"/>
                <a:gd name="connsiteX16" fmla="*/ 918 w 11141"/>
                <a:gd name="connsiteY16" fmla="*/ 6696 h 10000"/>
                <a:gd name="connsiteX17" fmla="*/ 949 w 11141"/>
                <a:gd name="connsiteY17" fmla="*/ 6696 h 10000"/>
                <a:gd name="connsiteX18" fmla="*/ 949 w 11141"/>
                <a:gd name="connsiteY18" fmla="*/ 6117 h 10000"/>
                <a:gd name="connsiteX19" fmla="*/ 975 w 11141"/>
                <a:gd name="connsiteY19" fmla="*/ 6117 h 10000"/>
                <a:gd name="connsiteX20" fmla="*/ 975 w 11141"/>
                <a:gd name="connsiteY20" fmla="*/ 5834 h 10000"/>
                <a:gd name="connsiteX21" fmla="*/ 998 w 11141"/>
                <a:gd name="connsiteY21" fmla="*/ 5834 h 10000"/>
                <a:gd name="connsiteX22" fmla="*/ 998 w 11141"/>
                <a:gd name="connsiteY22" fmla="*/ 5673 h 10000"/>
                <a:gd name="connsiteX23" fmla="*/ 1165 w 11141"/>
                <a:gd name="connsiteY23" fmla="*/ 5673 h 10000"/>
                <a:gd name="connsiteX24" fmla="*/ 1165 w 11141"/>
                <a:gd name="connsiteY24" fmla="*/ 5639 h 10000"/>
                <a:gd name="connsiteX25" fmla="*/ 1309 w 11141"/>
                <a:gd name="connsiteY25" fmla="*/ 5639 h 10000"/>
                <a:gd name="connsiteX26" fmla="*/ 1309 w 11141"/>
                <a:gd name="connsiteY26" fmla="*/ 5579 h 10000"/>
                <a:gd name="connsiteX27" fmla="*/ 1382 w 11141"/>
                <a:gd name="connsiteY27" fmla="*/ 5579 h 10000"/>
                <a:gd name="connsiteX28" fmla="*/ 1382 w 11141"/>
                <a:gd name="connsiteY28" fmla="*/ 4650 h 10000"/>
                <a:gd name="connsiteX29" fmla="*/ 1423 w 11141"/>
                <a:gd name="connsiteY29" fmla="*/ 4650 h 10000"/>
                <a:gd name="connsiteX30" fmla="*/ 1423 w 11141"/>
                <a:gd name="connsiteY30" fmla="*/ 4219 h 10000"/>
                <a:gd name="connsiteX31" fmla="*/ 1522 w 11141"/>
                <a:gd name="connsiteY31" fmla="*/ 4219 h 10000"/>
                <a:gd name="connsiteX32" fmla="*/ 1522 w 11141"/>
                <a:gd name="connsiteY32" fmla="*/ 4044 h 10000"/>
                <a:gd name="connsiteX33" fmla="*/ 1567 w 11141"/>
                <a:gd name="connsiteY33" fmla="*/ 4044 h 10000"/>
                <a:gd name="connsiteX34" fmla="*/ 1567 w 11141"/>
                <a:gd name="connsiteY34" fmla="*/ 3943 h 10000"/>
                <a:gd name="connsiteX35" fmla="*/ 1794 w 11141"/>
                <a:gd name="connsiteY35" fmla="*/ 3943 h 10000"/>
                <a:gd name="connsiteX36" fmla="*/ 1794 w 11141"/>
                <a:gd name="connsiteY36" fmla="*/ 3836 h 10000"/>
                <a:gd name="connsiteX37" fmla="*/ 1833 w 11141"/>
                <a:gd name="connsiteY37" fmla="*/ 3836 h 10000"/>
                <a:gd name="connsiteX38" fmla="*/ 1833 w 11141"/>
                <a:gd name="connsiteY38" fmla="*/ 3405 h 10000"/>
                <a:gd name="connsiteX39" fmla="*/ 1856 w 11141"/>
                <a:gd name="connsiteY39" fmla="*/ 3405 h 10000"/>
                <a:gd name="connsiteX40" fmla="*/ 1856 w 11141"/>
                <a:gd name="connsiteY40" fmla="*/ 3291 h 10000"/>
                <a:gd name="connsiteX41" fmla="*/ 1887 w 11141"/>
                <a:gd name="connsiteY41" fmla="*/ 3291 h 10000"/>
                <a:gd name="connsiteX42" fmla="*/ 1887 w 11141"/>
                <a:gd name="connsiteY42" fmla="*/ 2988 h 10000"/>
                <a:gd name="connsiteX43" fmla="*/ 2245 w 11141"/>
                <a:gd name="connsiteY43" fmla="*/ 2988 h 10000"/>
                <a:gd name="connsiteX44" fmla="*/ 2245 w 11141"/>
                <a:gd name="connsiteY44" fmla="*/ 2847 h 10000"/>
                <a:gd name="connsiteX45" fmla="*/ 2307 w 11141"/>
                <a:gd name="connsiteY45" fmla="*/ 2847 h 10000"/>
                <a:gd name="connsiteX46" fmla="*/ 2307 w 11141"/>
                <a:gd name="connsiteY46" fmla="*/ 2429 h 10000"/>
                <a:gd name="connsiteX47" fmla="*/ 2357 w 11141"/>
                <a:gd name="connsiteY47" fmla="*/ 2429 h 10000"/>
                <a:gd name="connsiteX48" fmla="*/ 2357 w 11141"/>
                <a:gd name="connsiteY48" fmla="*/ 2349 h 10000"/>
                <a:gd name="connsiteX49" fmla="*/ 2417 w 11141"/>
                <a:gd name="connsiteY49" fmla="*/ 2349 h 10000"/>
                <a:gd name="connsiteX50" fmla="*/ 2417 w 11141"/>
                <a:gd name="connsiteY50" fmla="*/ 2301 h 10000"/>
                <a:gd name="connsiteX51" fmla="*/ 2719 w 11141"/>
                <a:gd name="connsiteY51" fmla="*/ 2301 h 10000"/>
                <a:gd name="connsiteX52" fmla="*/ 2719 w 11141"/>
                <a:gd name="connsiteY52" fmla="*/ 2234 h 10000"/>
                <a:gd name="connsiteX53" fmla="*/ 2769 w 11141"/>
                <a:gd name="connsiteY53" fmla="*/ 2234 h 10000"/>
                <a:gd name="connsiteX54" fmla="*/ 2769 w 11141"/>
                <a:gd name="connsiteY54" fmla="*/ 1978 h 10000"/>
                <a:gd name="connsiteX55" fmla="*/ 2795 w 11141"/>
                <a:gd name="connsiteY55" fmla="*/ 1978 h 10000"/>
                <a:gd name="connsiteX56" fmla="*/ 2795 w 11141"/>
                <a:gd name="connsiteY56" fmla="*/ 1790 h 10000"/>
                <a:gd name="connsiteX57" fmla="*/ 2961 w 11141"/>
                <a:gd name="connsiteY57" fmla="*/ 1790 h 10000"/>
                <a:gd name="connsiteX58" fmla="*/ 2961 w 11141"/>
                <a:gd name="connsiteY58" fmla="*/ 1756 h 10000"/>
                <a:gd name="connsiteX59" fmla="*/ 3097 w 11141"/>
                <a:gd name="connsiteY59" fmla="*/ 1756 h 10000"/>
                <a:gd name="connsiteX60" fmla="*/ 3097 w 11141"/>
                <a:gd name="connsiteY60" fmla="*/ 1642 h 10000"/>
                <a:gd name="connsiteX61" fmla="*/ 3225 w 11141"/>
                <a:gd name="connsiteY61" fmla="*/ 1642 h 10000"/>
                <a:gd name="connsiteX62" fmla="*/ 3225 w 11141"/>
                <a:gd name="connsiteY62" fmla="*/ 1514 h 10000"/>
                <a:gd name="connsiteX63" fmla="*/ 3342 w 11141"/>
                <a:gd name="connsiteY63" fmla="*/ 1514 h 10000"/>
                <a:gd name="connsiteX64" fmla="*/ 3342 w 11141"/>
                <a:gd name="connsiteY64" fmla="*/ 1386 h 10000"/>
                <a:gd name="connsiteX65" fmla="*/ 3467 w 11141"/>
                <a:gd name="connsiteY65" fmla="*/ 1386 h 10000"/>
                <a:gd name="connsiteX66" fmla="*/ 3467 w 11141"/>
                <a:gd name="connsiteY66" fmla="*/ 1279 h 10000"/>
                <a:gd name="connsiteX67" fmla="*/ 3657 w 11141"/>
                <a:gd name="connsiteY67" fmla="*/ 1279 h 10000"/>
                <a:gd name="connsiteX68" fmla="*/ 3657 w 11141"/>
                <a:gd name="connsiteY68" fmla="*/ 1151 h 10000"/>
                <a:gd name="connsiteX69" fmla="*/ 3712 w 11141"/>
                <a:gd name="connsiteY69" fmla="*/ 1151 h 10000"/>
                <a:gd name="connsiteX70" fmla="*/ 3712 w 11141"/>
                <a:gd name="connsiteY70" fmla="*/ 976 h 10000"/>
                <a:gd name="connsiteX71" fmla="*/ 3887 w 11141"/>
                <a:gd name="connsiteY71" fmla="*/ 976 h 10000"/>
                <a:gd name="connsiteX72" fmla="*/ 3887 w 11141"/>
                <a:gd name="connsiteY72" fmla="*/ 828 h 10000"/>
                <a:gd name="connsiteX73" fmla="*/ 4239 w 11141"/>
                <a:gd name="connsiteY73" fmla="*/ 828 h 10000"/>
                <a:gd name="connsiteX74" fmla="*/ 4239 w 11141"/>
                <a:gd name="connsiteY74" fmla="*/ 781 h 10000"/>
                <a:gd name="connsiteX75" fmla="*/ 4645 w 11141"/>
                <a:gd name="connsiteY75" fmla="*/ 781 h 10000"/>
                <a:gd name="connsiteX76" fmla="*/ 4645 w 11141"/>
                <a:gd name="connsiteY76" fmla="*/ 700 h 10000"/>
                <a:gd name="connsiteX77" fmla="*/ 5255 w 11141"/>
                <a:gd name="connsiteY77" fmla="*/ 700 h 10000"/>
                <a:gd name="connsiteX78" fmla="*/ 5255 w 11141"/>
                <a:gd name="connsiteY78" fmla="*/ 639 h 10000"/>
                <a:gd name="connsiteX79" fmla="*/ 5688 w 11141"/>
                <a:gd name="connsiteY79" fmla="*/ 639 h 10000"/>
                <a:gd name="connsiteX80" fmla="*/ 5688 w 11141"/>
                <a:gd name="connsiteY80" fmla="*/ 545 h 10000"/>
                <a:gd name="connsiteX81" fmla="*/ 6051 w 11141"/>
                <a:gd name="connsiteY81" fmla="*/ 545 h 10000"/>
                <a:gd name="connsiteX82" fmla="*/ 6051 w 11141"/>
                <a:gd name="connsiteY82" fmla="*/ 444 h 10000"/>
                <a:gd name="connsiteX83" fmla="*/ 6330 w 11141"/>
                <a:gd name="connsiteY83" fmla="*/ 444 h 10000"/>
                <a:gd name="connsiteX84" fmla="*/ 6330 w 11141"/>
                <a:gd name="connsiteY84" fmla="*/ 384 h 10000"/>
                <a:gd name="connsiteX85" fmla="*/ 6971 w 11141"/>
                <a:gd name="connsiteY85" fmla="*/ 384 h 10000"/>
                <a:gd name="connsiteX86" fmla="*/ 6971 w 11141"/>
                <a:gd name="connsiteY86" fmla="*/ 316 h 10000"/>
                <a:gd name="connsiteX87" fmla="*/ 7039 w 11141"/>
                <a:gd name="connsiteY87" fmla="*/ 316 h 10000"/>
                <a:gd name="connsiteX88" fmla="*/ 7039 w 11141"/>
                <a:gd name="connsiteY88" fmla="*/ 242 h 10000"/>
                <a:gd name="connsiteX89" fmla="*/ 7304 w 11141"/>
                <a:gd name="connsiteY89" fmla="*/ 242 h 10000"/>
                <a:gd name="connsiteX90" fmla="*/ 8054 w 11141"/>
                <a:gd name="connsiteY90" fmla="*/ 249 h 10000"/>
                <a:gd name="connsiteX91" fmla="*/ 8061 w 11141"/>
                <a:gd name="connsiteY91" fmla="*/ 179 h 10000"/>
                <a:gd name="connsiteX92" fmla="*/ 8357 w 11141"/>
                <a:gd name="connsiteY92" fmla="*/ 191 h 10000"/>
                <a:gd name="connsiteX93" fmla="*/ 8358 w 11141"/>
                <a:gd name="connsiteY93" fmla="*/ 128 h 10000"/>
                <a:gd name="connsiteX94" fmla="*/ 9254 w 11141"/>
                <a:gd name="connsiteY94" fmla="*/ 128 h 10000"/>
                <a:gd name="connsiteX95" fmla="*/ 9254 w 11141"/>
                <a:gd name="connsiteY95" fmla="*/ 47 h 10000"/>
                <a:gd name="connsiteX96" fmla="*/ 9747 w 11141"/>
                <a:gd name="connsiteY96" fmla="*/ 47 h 10000"/>
                <a:gd name="connsiteX97" fmla="*/ 9747 w 11141"/>
                <a:gd name="connsiteY97" fmla="*/ 0 h 10000"/>
                <a:gd name="connsiteX98" fmla="*/ 11141 w 11141"/>
                <a:gd name="connsiteY98" fmla="*/ 4 h 10000"/>
                <a:gd name="connsiteX0" fmla="*/ 0 w 11141"/>
                <a:gd name="connsiteY0" fmla="*/ 10000 h 10000"/>
                <a:gd name="connsiteX1" fmla="*/ 451 w 11141"/>
                <a:gd name="connsiteY1" fmla="*/ 10000 h 10000"/>
                <a:gd name="connsiteX2" fmla="*/ 451 w 11141"/>
                <a:gd name="connsiteY2" fmla="*/ 9280 h 10000"/>
                <a:gd name="connsiteX3" fmla="*/ 474 w 11141"/>
                <a:gd name="connsiteY3" fmla="*/ 9280 h 10000"/>
                <a:gd name="connsiteX4" fmla="*/ 474 w 11141"/>
                <a:gd name="connsiteY4" fmla="*/ 8977 h 10000"/>
                <a:gd name="connsiteX5" fmla="*/ 501 w 11141"/>
                <a:gd name="connsiteY5" fmla="*/ 8977 h 10000"/>
                <a:gd name="connsiteX6" fmla="*/ 501 w 11141"/>
                <a:gd name="connsiteY6" fmla="*/ 8896 h 10000"/>
                <a:gd name="connsiteX7" fmla="*/ 547 w 11141"/>
                <a:gd name="connsiteY7" fmla="*/ 8896 h 10000"/>
                <a:gd name="connsiteX8" fmla="*/ 547 w 11141"/>
                <a:gd name="connsiteY8" fmla="*/ 8836 h 10000"/>
                <a:gd name="connsiteX9" fmla="*/ 772 w 11141"/>
                <a:gd name="connsiteY9" fmla="*/ 8836 h 10000"/>
                <a:gd name="connsiteX10" fmla="*/ 772 w 11141"/>
                <a:gd name="connsiteY10" fmla="*/ 8769 h 10000"/>
                <a:gd name="connsiteX11" fmla="*/ 821 w 11141"/>
                <a:gd name="connsiteY11" fmla="*/ 8769 h 10000"/>
                <a:gd name="connsiteX12" fmla="*/ 821 w 11141"/>
                <a:gd name="connsiteY12" fmla="*/ 8674 h 10000"/>
                <a:gd name="connsiteX13" fmla="*/ 899 w 11141"/>
                <a:gd name="connsiteY13" fmla="*/ 8674 h 10000"/>
                <a:gd name="connsiteX14" fmla="*/ 899 w 11141"/>
                <a:gd name="connsiteY14" fmla="*/ 7396 h 10000"/>
                <a:gd name="connsiteX15" fmla="*/ 918 w 11141"/>
                <a:gd name="connsiteY15" fmla="*/ 7396 h 10000"/>
                <a:gd name="connsiteX16" fmla="*/ 918 w 11141"/>
                <a:gd name="connsiteY16" fmla="*/ 6696 h 10000"/>
                <a:gd name="connsiteX17" fmla="*/ 949 w 11141"/>
                <a:gd name="connsiteY17" fmla="*/ 6696 h 10000"/>
                <a:gd name="connsiteX18" fmla="*/ 949 w 11141"/>
                <a:gd name="connsiteY18" fmla="*/ 6117 h 10000"/>
                <a:gd name="connsiteX19" fmla="*/ 975 w 11141"/>
                <a:gd name="connsiteY19" fmla="*/ 6117 h 10000"/>
                <a:gd name="connsiteX20" fmla="*/ 975 w 11141"/>
                <a:gd name="connsiteY20" fmla="*/ 5834 h 10000"/>
                <a:gd name="connsiteX21" fmla="*/ 998 w 11141"/>
                <a:gd name="connsiteY21" fmla="*/ 5834 h 10000"/>
                <a:gd name="connsiteX22" fmla="*/ 998 w 11141"/>
                <a:gd name="connsiteY22" fmla="*/ 5673 h 10000"/>
                <a:gd name="connsiteX23" fmla="*/ 1165 w 11141"/>
                <a:gd name="connsiteY23" fmla="*/ 5673 h 10000"/>
                <a:gd name="connsiteX24" fmla="*/ 1165 w 11141"/>
                <a:gd name="connsiteY24" fmla="*/ 5639 h 10000"/>
                <a:gd name="connsiteX25" fmla="*/ 1309 w 11141"/>
                <a:gd name="connsiteY25" fmla="*/ 5639 h 10000"/>
                <a:gd name="connsiteX26" fmla="*/ 1309 w 11141"/>
                <a:gd name="connsiteY26" fmla="*/ 5579 h 10000"/>
                <a:gd name="connsiteX27" fmla="*/ 1382 w 11141"/>
                <a:gd name="connsiteY27" fmla="*/ 5579 h 10000"/>
                <a:gd name="connsiteX28" fmla="*/ 1382 w 11141"/>
                <a:gd name="connsiteY28" fmla="*/ 4650 h 10000"/>
                <a:gd name="connsiteX29" fmla="*/ 1423 w 11141"/>
                <a:gd name="connsiteY29" fmla="*/ 4650 h 10000"/>
                <a:gd name="connsiteX30" fmla="*/ 1423 w 11141"/>
                <a:gd name="connsiteY30" fmla="*/ 4219 h 10000"/>
                <a:gd name="connsiteX31" fmla="*/ 1522 w 11141"/>
                <a:gd name="connsiteY31" fmla="*/ 4219 h 10000"/>
                <a:gd name="connsiteX32" fmla="*/ 1522 w 11141"/>
                <a:gd name="connsiteY32" fmla="*/ 4044 h 10000"/>
                <a:gd name="connsiteX33" fmla="*/ 1567 w 11141"/>
                <a:gd name="connsiteY33" fmla="*/ 4044 h 10000"/>
                <a:gd name="connsiteX34" fmla="*/ 1567 w 11141"/>
                <a:gd name="connsiteY34" fmla="*/ 3943 h 10000"/>
                <a:gd name="connsiteX35" fmla="*/ 1794 w 11141"/>
                <a:gd name="connsiteY35" fmla="*/ 3943 h 10000"/>
                <a:gd name="connsiteX36" fmla="*/ 1794 w 11141"/>
                <a:gd name="connsiteY36" fmla="*/ 3836 h 10000"/>
                <a:gd name="connsiteX37" fmla="*/ 1833 w 11141"/>
                <a:gd name="connsiteY37" fmla="*/ 3836 h 10000"/>
                <a:gd name="connsiteX38" fmla="*/ 1833 w 11141"/>
                <a:gd name="connsiteY38" fmla="*/ 3405 h 10000"/>
                <a:gd name="connsiteX39" fmla="*/ 1856 w 11141"/>
                <a:gd name="connsiteY39" fmla="*/ 3405 h 10000"/>
                <a:gd name="connsiteX40" fmla="*/ 1856 w 11141"/>
                <a:gd name="connsiteY40" fmla="*/ 3291 h 10000"/>
                <a:gd name="connsiteX41" fmla="*/ 1887 w 11141"/>
                <a:gd name="connsiteY41" fmla="*/ 3291 h 10000"/>
                <a:gd name="connsiteX42" fmla="*/ 1887 w 11141"/>
                <a:gd name="connsiteY42" fmla="*/ 2988 h 10000"/>
                <a:gd name="connsiteX43" fmla="*/ 2245 w 11141"/>
                <a:gd name="connsiteY43" fmla="*/ 2988 h 10000"/>
                <a:gd name="connsiteX44" fmla="*/ 2245 w 11141"/>
                <a:gd name="connsiteY44" fmla="*/ 2847 h 10000"/>
                <a:gd name="connsiteX45" fmla="*/ 2307 w 11141"/>
                <a:gd name="connsiteY45" fmla="*/ 2847 h 10000"/>
                <a:gd name="connsiteX46" fmla="*/ 2307 w 11141"/>
                <a:gd name="connsiteY46" fmla="*/ 2429 h 10000"/>
                <a:gd name="connsiteX47" fmla="*/ 2357 w 11141"/>
                <a:gd name="connsiteY47" fmla="*/ 2429 h 10000"/>
                <a:gd name="connsiteX48" fmla="*/ 2357 w 11141"/>
                <a:gd name="connsiteY48" fmla="*/ 2349 h 10000"/>
                <a:gd name="connsiteX49" fmla="*/ 2417 w 11141"/>
                <a:gd name="connsiteY49" fmla="*/ 2349 h 10000"/>
                <a:gd name="connsiteX50" fmla="*/ 2417 w 11141"/>
                <a:gd name="connsiteY50" fmla="*/ 2301 h 10000"/>
                <a:gd name="connsiteX51" fmla="*/ 2719 w 11141"/>
                <a:gd name="connsiteY51" fmla="*/ 2301 h 10000"/>
                <a:gd name="connsiteX52" fmla="*/ 2719 w 11141"/>
                <a:gd name="connsiteY52" fmla="*/ 2234 h 10000"/>
                <a:gd name="connsiteX53" fmla="*/ 2769 w 11141"/>
                <a:gd name="connsiteY53" fmla="*/ 2234 h 10000"/>
                <a:gd name="connsiteX54" fmla="*/ 2769 w 11141"/>
                <a:gd name="connsiteY54" fmla="*/ 1978 h 10000"/>
                <a:gd name="connsiteX55" fmla="*/ 2795 w 11141"/>
                <a:gd name="connsiteY55" fmla="*/ 1978 h 10000"/>
                <a:gd name="connsiteX56" fmla="*/ 2795 w 11141"/>
                <a:gd name="connsiteY56" fmla="*/ 1790 h 10000"/>
                <a:gd name="connsiteX57" fmla="*/ 2961 w 11141"/>
                <a:gd name="connsiteY57" fmla="*/ 1790 h 10000"/>
                <a:gd name="connsiteX58" fmla="*/ 2961 w 11141"/>
                <a:gd name="connsiteY58" fmla="*/ 1756 h 10000"/>
                <a:gd name="connsiteX59" fmla="*/ 3097 w 11141"/>
                <a:gd name="connsiteY59" fmla="*/ 1756 h 10000"/>
                <a:gd name="connsiteX60" fmla="*/ 3097 w 11141"/>
                <a:gd name="connsiteY60" fmla="*/ 1642 h 10000"/>
                <a:gd name="connsiteX61" fmla="*/ 3225 w 11141"/>
                <a:gd name="connsiteY61" fmla="*/ 1642 h 10000"/>
                <a:gd name="connsiteX62" fmla="*/ 3225 w 11141"/>
                <a:gd name="connsiteY62" fmla="*/ 1514 h 10000"/>
                <a:gd name="connsiteX63" fmla="*/ 3342 w 11141"/>
                <a:gd name="connsiteY63" fmla="*/ 1514 h 10000"/>
                <a:gd name="connsiteX64" fmla="*/ 3342 w 11141"/>
                <a:gd name="connsiteY64" fmla="*/ 1386 h 10000"/>
                <a:gd name="connsiteX65" fmla="*/ 3467 w 11141"/>
                <a:gd name="connsiteY65" fmla="*/ 1386 h 10000"/>
                <a:gd name="connsiteX66" fmla="*/ 3467 w 11141"/>
                <a:gd name="connsiteY66" fmla="*/ 1279 h 10000"/>
                <a:gd name="connsiteX67" fmla="*/ 3657 w 11141"/>
                <a:gd name="connsiteY67" fmla="*/ 1279 h 10000"/>
                <a:gd name="connsiteX68" fmla="*/ 3657 w 11141"/>
                <a:gd name="connsiteY68" fmla="*/ 1151 h 10000"/>
                <a:gd name="connsiteX69" fmla="*/ 3712 w 11141"/>
                <a:gd name="connsiteY69" fmla="*/ 1151 h 10000"/>
                <a:gd name="connsiteX70" fmla="*/ 3712 w 11141"/>
                <a:gd name="connsiteY70" fmla="*/ 976 h 10000"/>
                <a:gd name="connsiteX71" fmla="*/ 3887 w 11141"/>
                <a:gd name="connsiteY71" fmla="*/ 976 h 10000"/>
                <a:gd name="connsiteX72" fmla="*/ 3887 w 11141"/>
                <a:gd name="connsiteY72" fmla="*/ 828 h 10000"/>
                <a:gd name="connsiteX73" fmla="*/ 4239 w 11141"/>
                <a:gd name="connsiteY73" fmla="*/ 828 h 10000"/>
                <a:gd name="connsiteX74" fmla="*/ 4239 w 11141"/>
                <a:gd name="connsiteY74" fmla="*/ 781 h 10000"/>
                <a:gd name="connsiteX75" fmla="*/ 4645 w 11141"/>
                <a:gd name="connsiteY75" fmla="*/ 781 h 10000"/>
                <a:gd name="connsiteX76" fmla="*/ 4645 w 11141"/>
                <a:gd name="connsiteY76" fmla="*/ 700 h 10000"/>
                <a:gd name="connsiteX77" fmla="*/ 5255 w 11141"/>
                <a:gd name="connsiteY77" fmla="*/ 700 h 10000"/>
                <a:gd name="connsiteX78" fmla="*/ 5255 w 11141"/>
                <a:gd name="connsiteY78" fmla="*/ 639 h 10000"/>
                <a:gd name="connsiteX79" fmla="*/ 5688 w 11141"/>
                <a:gd name="connsiteY79" fmla="*/ 639 h 10000"/>
                <a:gd name="connsiteX80" fmla="*/ 5688 w 11141"/>
                <a:gd name="connsiteY80" fmla="*/ 545 h 10000"/>
                <a:gd name="connsiteX81" fmla="*/ 6051 w 11141"/>
                <a:gd name="connsiteY81" fmla="*/ 545 h 10000"/>
                <a:gd name="connsiteX82" fmla="*/ 6051 w 11141"/>
                <a:gd name="connsiteY82" fmla="*/ 444 h 10000"/>
                <a:gd name="connsiteX83" fmla="*/ 6330 w 11141"/>
                <a:gd name="connsiteY83" fmla="*/ 444 h 10000"/>
                <a:gd name="connsiteX84" fmla="*/ 6330 w 11141"/>
                <a:gd name="connsiteY84" fmla="*/ 384 h 10000"/>
                <a:gd name="connsiteX85" fmla="*/ 6971 w 11141"/>
                <a:gd name="connsiteY85" fmla="*/ 384 h 10000"/>
                <a:gd name="connsiteX86" fmla="*/ 6971 w 11141"/>
                <a:gd name="connsiteY86" fmla="*/ 316 h 10000"/>
                <a:gd name="connsiteX87" fmla="*/ 7039 w 11141"/>
                <a:gd name="connsiteY87" fmla="*/ 316 h 10000"/>
                <a:gd name="connsiteX88" fmla="*/ 7039 w 11141"/>
                <a:gd name="connsiteY88" fmla="*/ 242 h 10000"/>
                <a:gd name="connsiteX89" fmla="*/ 7304 w 11141"/>
                <a:gd name="connsiteY89" fmla="*/ 242 h 10000"/>
                <a:gd name="connsiteX90" fmla="*/ 8054 w 11141"/>
                <a:gd name="connsiteY90" fmla="*/ 249 h 10000"/>
                <a:gd name="connsiteX91" fmla="*/ 8061 w 11141"/>
                <a:gd name="connsiteY91" fmla="*/ 179 h 10000"/>
                <a:gd name="connsiteX92" fmla="*/ 8340 w 11141"/>
                <a:gd name="connsiteY92" fmla="*/ 418 h 10000"/>
                <a:gd name="connsiteX93" fmla="*/ 8358 w 11141"/>
                <a:gd name="connsiteY93" fmla="*/ 128 h 10000"/>
                <a:gd name="connsiteX94" fmla="*/ 9254 w 11141"/>
                <a:gd name="connsiteY94" fmla="*/ 128 h 10000"/>
                <a:gd name="connsiteX95" fmla="*/ 9254 w 11141"/>
                <a:gd name="connsiteY95" fmla="*/ 47 h 10000"/>
                <a:gd name="connsiteX96" fmla="*/ 9747 w 11141"/>
                <a:gd name="connsiteY96" fmla="*/ 47 h 10000"/>
                <a:gd name="connsiteX97" fmla="*/ 9747 w 11141"/>
                <a:gd name="connsiteY97" fmla="*/ 0 h 10000"/>
                <a:gd name="connsiteX98" fmla="*/ 11141 w 11141"/>
                <a:gd name="connsiteY98" fmla="*/ 4 h 10000"/>
                <a:gd name="connsiteX0" fmla="*/ 0 w 11141"/>
                <a:gd name="connsiteY0" fmla="*/ 10000 h 10000"/>
                <a:gd name="connsiteX1" fmla="*/ 451 w 11141"/>
                <a:gd name="connsiteY1" fmla="*/ 10000 h 10000"/>
                <a:gd name="connsiteX2" fmla="*/ 451 w 11141"/>
                <a:gd name="connsiteY2" fmla="*/ 9280 h 10000"/>
                <a:gd name="connsiteX3" fmla="*/ 474 w 11141"/>
                <a:gd name="connsiteY3" fmla="*/ 9280 h 10000"/>
                <a:gd name="connsiteX4" fmla="*/ 474 w 11141"/>
                <a:gd name="connsiteY4" fmla="*/ 8977 h 10000"/>
                <a:gd name="connsiteX5" fmla="*/ 501 w 11141"/>
                <a:gd name="connsiteY5" fmla="*/ 8977 h 10000"/>
                <a:gd name="connsiteX6" fmla="*/ 501 w 11141"/>
                <a:gd name="connsiteY6" fmla="*/ 8896 h 10000"/>
                <a:gd name="connsiteX7" fmla="*/ 547 w 11141"/>
                <a:gd name="connsiteY7" fmla="*/ 8896 h 10000"/>
                <a:gd name="connsiteX8" fmla="*/ 547 w 11141"/>
                <a:gd name="connsiteY8" fmla="*/ 8836 h 10000"/>
                <a:gd name="connsiteX9" fmla="*/ 772 w 11141"/>
                <a:gd name="connsiteY9" fmla="*/ 8836 h 10000"/>
                <a:gd name="connsiteX10" fmla="*/ 772 w 11141"/>
                <a:gd name="connsiteY10" fmla="*/ 8769 h 10000"/>
                <a:gd name="connsiteX11" fmla="*/ 821 w 11141"/>
                <a:gd name="connsiteY11" fmla="*/ 8769 h 10000"/>
                <a:gd name="connsiteX12" fmla="*/ 821 w 11141"/>
                <a:gd name="connsiteY12" fmla="*/ 8674 h 10000"/>
                <a:gd name="connsiteX13" fmla="*/ 899 w 11141"/>
                <a:gd name="connsiteY13" fmla="*/ 8674 h 10000"/>
                <a:gd name="connsiteX14" fmla="*/ 899 w 11141"/>
                <a:gd name="connsiteY14" fmla="*/ 7396 h 10000"/>
                <a:gd name="connsiteX15" fmla="*/ 918 w 11141"/>
                <a:gd name="connsiteY15" fmla="*/ 7396 h 10000"/>
                <a:gd name="connsiteX16" fmla="*/ 918 w 11141"/>
                <a:gd name="connsiteY16" fmla="*/ 6696 h 10000"/>
                <a:gd name="connsiteX17" fmla="*/ 949 w 11141"/>
                <a:gd name="connsiteY17" fmla="*/ 6696 h 10000"/>
                <a:gd name="connsiteX18" fmla="*/ 949 w 11141"/>
                <a:gd name="connsiteY18" fmla="*/ 6117 h 10000"/>
                <a:gd name="connsiteX19" fmla="*/ 975 w 11141"/>
                <a:gd name="connsiteY19" fmla="*/ 6117 h 10000"/>
                <a:gd name="connsiteX20" fmla="*/ 975 w 11141"/>
                <a:gd name="connsiteY20" fmla="*/ 5834 h 10000"/>
                <a:gd name="connsiteX21" fmla="*/ 998 w 11141"/>
                <a:gd name="connsiteY21" fmla="*/ 5834 h 10000"/>
                <a:gd name="connsiteX22" fmla="*/ 998 w 11141"/>
                <a:gd name="connsiteY22" fmla="*/ 5673 h 10000"/>
                <a:gd name="connsiteX23" fmla="*/ 1165 w 11141"/>
                <a:gd name="connsiteY23" fmla="*/ 5673 h 10000"/>
                <a:gd name="connsiteX24" fmla="*/ 1165 w 11141"/>
                <a:gd name="connsiteY24" fmla="*/ 5639 h 10000"/>
                <a:gd name="connsiteX25" fmla="*/ 1309 w 11141"/>
                <a:gd name="connsiteY25" fmla="*/ 5639 h 10000"/>
                <a:gd name="connsiteX26" fmla="*/ 1309 w 11141"/>
                <a:gd name="connsiteY26" fmla="*/ 5579 h 10000"/>
                <a:gd name="connsiteX27" fmla="*/ 1382 w 11141"/>
                <a:gd name="connsiteY27" fmla="*/ 5579 h 10000"/>
                <a:gd name="connsiteX28" fmla="*/ 1382 w 11141"/>
                <a:gd name="connsiteY28" fmla="*/ 4650 h 10000"/>
                <a:gd name="connsiteX29" fmla="*/ 1423 w 11141"/>
                <a:gd name="connsiteY29" fmla="*/ 4650 h 10000"/>
                <a:gd name="connsiteX30" fmla="*/ 1423 w 11141"/>
                <a:gd name="connsiteY30" fmla="*/ 4219 h 10000"/>
                <a:gd name="connsiteX31" fmla="*/ 1522 w 11141"/>
                <a:gd name="connsiteY31" fmla="*/ 4219 h 10000"/>
                <a:gd name="connsiteX32" fmla="*/ 1522 w 11141"/>
                <a:gd name="connsiteY32" fmla="*/ 4044 h 10000"/>
                <a:gd name="connsiteX33" fmla="*/ 1567 w 11141"/>
                <a:gd name="connsiteY33" fmla="*/ 4044 h 10000"/>
                <a:gd name="connsiteX34" fmla="*/ 1567 w 11141"/>
                <a:gd name="connsiteY34" fmla="*/ 3943 h 10000"/>
                <a:gd name="connsiteX35" fmla="*/ 1794 w 11141"/>
                <a:gd name="connsiteY35" fmla="*/ 3943 h 10000"/>
                <a:gd name="connsiteX36" fmla="*/ 1794 w 11141"/>
                <a:gd name="connsiteY36" fmla="*/ 3836 h 10000"/>
                <a:gd name="connsiteX37" fmla="*/ 1833 w 11141"/>
                <a:gd name="connsiteY37" fmla="*/ 3836 h 10000"/>
                <a:gd name="connsiteX38" fmla="*/ 1833 w 11141"/>
                <a:gd name="connsiteY38" fmla="*/ 3405 h 10000"/>
                <a:gd name="connsiteX39" fmla="*/ 1856 w 11141"/>
                <a:gd name="connsiteY39" fmla="*/ 3405 h 10000"/>
                <a:gd name="connsiteX40" fmla="*/ 1856 w 11141"/>
                <a:gd name="connsiteY40" fmla="*/ 3291 h 10000"/>
                <a:gd name="connsiteX41" fmla="*/ 1887 w 11141"/>
                <a:gd name="connsiteY41" fmla="*/ 3291 h 10000"/>
                <a:gd name="connsiteX42" fmla="*/ 1887 w 11141"/>
                <a:gd name="connsiteY42" fmla="*/ 2988 h 10000"/>
                <a:gd name="connsiteX43" fmla="*/ 2245 w 11141"/>
                <a:gd name="connsiteY43" fmla="*/ 2988 h 10000"/>
                <a:gd name="connsiteX44" fmla="*/ 2245 w 11141"/>
                <a:gd name="connsiteY44" fmla="*/ 2847 h 10000"/>
                <a:gd name="connsiteX45" fmla="*/ 2307 w 11141"/>
                <a:gd name="connsiteY45" fmla="*/ 2847 h 10000"/>
                <a:gd name="connsiteX46" fmla="*/ 2307 w 11141"/>
                <a:gd name="connsiteY46" fmla="*/ 2429 h 10000"/>
                <a:gd name="connsiteX47" fmla="*/ 2357 w 11141"/>
                <a:gd name="connsiteY47" fmla="*/ 2429 h 10000"/>
                <a:gd name="connsiteX48" fmla="*/ 2357 w 11141"/>
                <a:gd name="connsiteY48" fmla="*/ 2349 h 10000"/>
                <a:gd name="connsiteX49" fmla="*/ 2417 w 11141"/>
                <a:gd name="connsiteY49" fmla="*/ 2349 h 10000"/>
                <a:gd name="connsiteX50" fmla="*/ 2417 w 11141"/>
                <a:gd name="connsiteY50" fmla="*/ 2301 h 10000"/>
                <a:gd name="connsiteX51" fmla="*/ 2719 w 11141"/>
                <a:gd name="connsiteY51" fmla="*/ 2301 h 10000"/>
                <a:gd name="connsiteX52" fmla="*/ 2719 w 11141"/>
                <a:gd name="connsiteY52" fmla="*/ 2234 h 10000"/>
                <a:gd name="connsiteX53" fmla="*/ 2769 w 11141"/>
                <a:gd name="connsiteY53" fmla="*/ 2234 h 10000"/>
                <a:gd name="connsiteX54" fmla="*/ 2769 w 11141"/>
                <a:gd name="connsiteY54" fmla="*/ 1978 h 10000"/>
                <a:gd name="connsiteX55" fmla="*/ 2795 w 11141"/>
                <a:gd name="connsiteY55" fmla="*/ 1978 h 10000"/>
                <a:gd name="connsiteX56" fmla="*/ 2795 w 11141"/>
                <a:gd name="connsiteY56" fmla="*/ 1790 h 10000"/>
                <a:gd name="connsiteX57" fmla="*/ 2961 w 11141"/>
                <a:gd name="connsiteY57" fmla="*/ 1790 h 10000"/>
                <a:gd name="connsiteX58" fmla="*/ 2961 w 11141"/>
                <a:gd name="connsiteY58" fmla="*/ 1756 h 10000"/>
                <a:gd name="connsiteX59" fmla="*/ 3097 w 11141"/>
                <a:gd name="connsiteY59" fmla="*/ 1756 h 10000"/>
                <a:gd name="connsiteX60" fmla="*/ 3097 w 11141"/>
                <a:gd name="connsiteY60" fmla="*/ 1642 h 10000"/>
                <a:gd name="connsiteX61" fmla="*/ 3225 w 11141"/>
                <a:gd name="connsiteY61" fmla="*/ 1642 h 10000"/>
                <a:gd name="connsiteX62" fmla="*/ 3225 w 11141"/>
                <a:gd name="connsiteY62" fmla="*/ 1514 h 10000"/>
                <a:gd name="connsiteX63" fmla="*/ 3342 w 11141"/>
                <a:gd name="connsiteY63" fmla="*/ 1514 h 10000"/>
                <a:gd name="connsiteX64" fmla="*/ 3342 w 11141"/>
                <a:gd name="connsiteY64" fmla="*/ 1386 h 10000"/>
                <a:gd name="connsiteX65" fmla="*/ 3467 w 11141"/>
                <a:gd name="connsiteY65" fmla="*/ 1386 h 10000"/>
                <a:gd name="connsiteX66" fmla="*/ 3467 w 11141"/>
                <a:gd name="connsiteY66" fmla="*/ 1279 h 10000"/>
                <a:gd name="connsiteX67" fmla="*/ 3657 w 11141"/>
                <a:gd name="connsiteY67" fmla="*/ 1279 h 10000"/>
                <a:gd name="connsiteX68" fmla="*/ 3657 w 11141"/>
                <a:gd name="connsiteY68" fmla="*/ 1151 h 10000"/>
                <a:gd name="connsiteX69" fmla="*/ 3712 w 11141"/>
                <a:gd name="connsiteY69" fmla="*/ 1151 h 10000"/>
                <a:gd name="connsiteX70" fmla="*/ 3712 w 11141"/>
                <a:gd name="connsiteY70" fmla="*/ 976 h 10000"/>
                <a:gd name="connsiteX71" fmla="*/ 3887 w 11141"/>
                <a:gd name="connsiteY71" fmla="*/ 976 h 10000"/>
                <a:gd name="connsiteX72" fmla="*/ 3887 w 11141"/>
                <a:gd name="connsiteY72" fmla="*/ 828 h 10000"/>
                <a:gd name="connsiteX73" fmla="*/ 4239 w 11141"/>
                <a:gd name="connsiteY73" fmla="*/ 828 h 10000"/>
                <a:gd name="connsiteX74" fmla="*/ 4239 w 11141"/>
                <a:gd name="connsiteY74" fmla="*/ 781 h 10000"/>
                <a:gd name="connsiteX75" fmla="*/ 4645 w 11141"/>
                <a:gd name="connsiteY75" fmla="*/ 781 h 10000"/>
                <a:gd name="connsiteX76" fmla="*/ 4645 w 11141"/>
                <a:gd name="connsiteY76" fmla="*/ 700 h 10000"/>
                <a:gd name="connsiteX77" fmla="*/ 5255 w 11141"/>
                <a:gd name="connsiteY77" fmla="*/ 700 h 10000"/>
                <a:gd name="connsiteX78" fmla="*/ 5255 w 11141"/>
                <a:gd name="connsiteY78" fmla="*/ 639 h 10000"/>
                <a:gd name="connsiteX79" fmla="*/ 5688 w 11141"/>
                <a:gd name="connsiteY79" fmla="*/ 639 h 10000"/>
                <a:gd name="connsiteX80" fmla="*/ 5688 w 11141"/>
                <a:gd name="connsiteY80" fmla="*/ 545 h 10000"/>
                <a:gd name="connsiteX81" fmla="*/ 6051 w 11141"/>
                <a:gd name="connsiteY81" fmla="*/ 545 h 10000"/>
                <a:gd name="connsiteX82" fmla="*/ 6051 w 11141"/>
                <a:gd name="connsiteY82" fmla="*/ 444 h 10000"/>
                <a:gd name="connsiteX83" fmla="*/ 6330 w 11141"/>
                <a:gd name="connsiteY83" fmla="*/ 444 h 10000"/>
                <a:gd name="connsiteX84" fmla="*/ 6330 w 11141"/>
                <a:gd name="connsiteY84" fmla="*/ 384 h 10000"/>
                <a:gd name="connsiteX85" fmla="*/ 6971 w 11141"/>
                <a:gd name="connsiteY85" fmla="*/ 384 h 10000"/>
                <a:gd name="connsiteX86" fmla="*/ 6971 w 11141"/>
                <a:gd name="connsiteY86" fmla="*/ 316 h 10000"/>
                <a:gd name="connsiteX87" fmla="*/ 7039 w 11141"/>
                <a:gd name="connsiteY87" fmla="*/ 316 h 10000"/>
                <a:gd name="connsiteX88" fmla="*/ 7039 w 11141"/>
                <a:gd name="connsiteY88" fmla="*/ 242 h 10000"/>
                <a:gd name="connsiteX89" fmla="*/ 7304 w 11141"/>
                <a:gd name="connsiteY89" fmla="*/ 242 h 10000"/>
                <a:gd name="connsiteX90" fmla="*/ 8054 w 11141"/>
                <a:gd name="connsiteY90" fmla="*/ 249 h 10000"/>
                <a:gd name="connsiteX91" fmla="*/ 8061 w 11141"/>
                <a:gd name="connsiteY91" fmla="*/ 179 h 10000"/>
                <a:gd name="connsiteX92" fmla="*/ 8340 w 11141"/>
                <a:gd name="connsiteY92" fmla="*/ 418 h 10000"/>
                <a:gd name="connsiteX93" fmla="*/ 8358 w 11141"/>
                <a:gd name="connsiteY93" fmla="*/ 128 h 10000"/>
                <a:gd name="connsiteX94" fmla="*/ 9254 w 11141"/>
                <a:gd name="connsiteY94" fmla="*/ 128 h 10000"/>
                <a:gd name="connsiteX95" fmla="*/ 9254 w 11141"/>
                <a:gd name="connsiteY95" fmla="*/ 47 h 10000"/>
                <a:gd name="connsiteX96" fmla="*/ 9747 w 11141"/>
                <a:gd name="connsiteY96" fmla="*/ 47 h 10000"/>
                <a:gd name="connsiteX97" fmla="*/ 9747 w 11141"/>
                <a:gd name="connsiteY97" fmla="*/ 0 h 10000"/>
                <a:gd name="connsiteX98" fmla="*/ 11141 w 11141"/>
                <a:gd name="connsiteY98" fmla="*/ 4 h 10000"/>
                <a:gd name="connsiteX0" fmla="*/ 0 w 11141"/>
                <a:gd name="connsiteY0" fmla="*/ 10000 h 10000"/>
                <a:gd name="connsiteX1" fmla="*/ 451 w 11141"/>
                <a:gd name="connsiteY1" fmla="*/ 10000 h 10000"/>
                <a:gd name="connsiteX2" fmla="*/ 451 w 11141"/>
                <a:gd name="connsiteY2" fmla="*/ 9280 h 10000"/>
                <a:gd name="connsiteX3" fmla="*/ 474 w 11141"/>
                <a:gd name="connsiteY3" fmla="*/ 9280 h 10000"/>
                <a:gd name="connsiteX4" fmla="*/ 474 w 11141"/>
                <a:gd name="connsiteY4" fmla="*/ 8977 h 10000"/>
                <a:gd name="connsiteX5" fmla="*/ 501 w 11141"/>
                <a:gd name="connsiteY5" fmla="*/ 8977 h 10000"/>
                <a:gd name="connsiteX6" fmla="*/ 501 w 11141"/>
                <a:gd name="connsiteY6" fmla="*/ 8896 h 10000"/>
                <a:gd name="connsiteX7" fmla="*/ 547 w 11141"/>
                <a:gd name="connsiteY7" fmla="*/ 8896 h 10000"/>
                <a:gd name="connsiteX8" fmla="*/ 547 w 11141"/>
                <a:gd name="connsiteY8" fmla="*/ 8836 h 10000"/>
                <a:gd name="connsiteX9" fmla="*/ 772 w 11141"/>
                <a:gd name="connsiteY9" fmla="*/ 8836 h 10000"/>
                <a:gd name="connsiteX10" fmla="*/ 772 w 11141"/>
                <a:gd name="connsiteY10" fmla="*/ 8769 h 10000"/>
                <a:gd name="connsiteX11" fmla="*/ 821 w 11141"/>
                <a:gd name="connsiteY11" fmla="*/ 8769 h 10000"/>
                <a:gd name="connsiteX12" fmla="*/ 821 w 11141"/>
                <a:gd name="connsiteY12" fmla="*/ 8674 h 10000"/>
                <a:gd name="connsiteX13" fmla="*/ 899 w 11141"/>
                <a:gd name="connsiteY13" fmla="*/ 8674 h 10000"/>
                <a:gd name="connsiteX14" fmla="*/ 899 w 11141"/>
                <a:gd name="connsiteY14" fmla="*/ 7396 h 10000"/>
                <a:gd name="connsiteX15" fmla="*/ 918 w 11141"/>
                <a:gd name="connsiteY15" fmla="*/ 7396 h 10000"/>
                <a:gd name="connsiteX16" fmla="*/ 918 w 11141"/>
                <a:gd name="connsiteY16" fmla="*/ 6696 h 10000"/>
                <a:gd name="connsiteX17" fmla="*/ 949 w 11141"/>
                <a:gd name="connsiteY17" fmla="*/ 6696 h 10000"/>
                <a:gd name="connsiteX18" fmla="*/ 949 w 11141"/>
                <a:gd name="connsiteY18" fmla="*/ 6117 h 10000"/>
                <a:gd name="connsiteX19" fmla="*/ 975 w 11141"/>
                <a:gd name="connsiteY19" fmla="*/ 6117 h 10000"/>
                <a:gd name="connsiteX20" fmla="*/ 975 w 11141"/>
                <a:gd name="connsiteY20" fmla="*/ 5834 h 10000"/>
                <a:gd name="connsiteX21" fmla="*/ 998 w 11141"/>
                <a:gd name="connsiteY21" fmla="*/ 5834 h 10000"/>
                <a:gd name="connsiteX22" fmla="*/ 998 w 11141"/>
                <a:gd name="connsiteY22" fmla="*/ 5673 h 10000"/>
                <a:gd name="connsiteX23" fmla="*/ 1165 w 11141"/>
                <a:gd name="connsiteY23" fmla="*/ 5673 h 10000"/>
                <a:gd name="connsiteX24" fmla="*/ 1165 w 11141"/>
                <a:gd name="connsiteY24" fmla="*/ 5639 h 10000"/>
                <a:gd name="connsiteX25" fmla="*/ 1309 w 11141"/>
                <a:gd name="connsiteY25" fmla="*/ 5639 h 10000"/>
                <a:gd name="connsiteX26" fmla="*/ 1309 w 11141"/>
                <a:gd name="connsiteY26" fmla="*/ 5579 h 10000"/>
                <a:gd name="connsiteX27" fmla="*/ 1382 w 11141"/>
                <a:gd name="connsiteY27" fmla="*/ 5579 h 10000"/>
                <a:gd name="connsiteX28" fmla="*/ 1382 w 11141"/>
                <a:gd name="connsiteY28" fmla="*/ 4650 h 10000"/>
                <a:gd name="connsiteX29" fmla="*/ 1423 w 11141"/>
                <a:gd name="connsiteY29" fmla="*/ 4650 h 10000"/>
                <a:gd name="connsiteX30" fmla="*/ 1423 w 11141"/>
                <a:gd name="connsiteY30" fmla="*/ 4219 h 10000"/>
                <a:gd name="connsiteX31" fmla="*/ 1522 w 11141"/>
                <a:gd name="connsiteY31" fmla="*/ 4219 h 10000"/>
                <a:gd name="connsiteX32" fmla="*/ 1522 w 11141"/>
                <a:gd name="connsiteY32" fmla="*/ 4044 h 10000"/>
                <a:gd name="connsiteX33" fmla="*/ 1567 w 11141"/>
                <a:gd name="connsiteY33" fmla="*/ 4044 h 10000"/>
                <a:gd name="connsiteX34" fmla="*/ 1567 w 11141"/>
                <a:gd name="connsiteY34" fmla="*/ 3943 h 10000"/>
                <a:gd name="connsiteX35" fmla="*/ 1794 w 11141"/>
                <a:gd name="connsiteY35" fmla="*/ 3943 h 10000"/>
                <a:gd name="connsiteX36" fmla="*/ 1794 w 11141"/>
                <a:gd name="connsiteY36" fmla="*/ 3836 h 10000"/>
                <a:gd name="connsiteX37" fmla="*/ 1833 w 11141"/>
                <a:gd name="connsiteY37" fmla="*/ 3836 h 10000"/>
                <a:gd name="connsiteX38" fmla="*/ 1833 w 11141"/>
                <a:gd name="connsiteY38" fmla="*/ 3405 h 10000"/>
                <a:gd name="connsiteX39" fmla="*/ 1856 w 11141"/>
                <a:gd name="connsiteY39" fmla="*/ 3405 h 10000"/>
                <a:gd name="connsiteX40" fmla="*/ 1856 w 11141"/>
                <a:gd name="connsiteY40" fmla="*/ 3291 h 10000"/>
                <a:gd name="connsiteX41" fmla="*/ 1887 w 11141"/>
                <a:gd name="connsiteY41" fmla="*/ 3291 h 10000"/>
                <a:gd name="connsiteX42" fmla="*/ 1887 w 11141"/>
                <a:gd name="connsiteY42" fmla="*/ 2988 h 10000"/>
                <a:gd name="connsiteX43" fmla="*/ 2245 w 11141"/>
                <a:gd name="connsiteY43" fmla="*/ 2988 h 10000"/>
                <a:gd name="connsiteX44" fmla="*/ 2245 w 11141"/>
                <a:gd name="connsiteY44" fmla="*/ 2847 h 10000"/>
                <a:gd name="connsiteX45" fmla="*/ 2307 w 11141"/>
                <a:gd name="connsiteY45" fmla="*/ 2847 h 10000"/>
                <a:gd name="connsiteX46" fmla="*/ 2307 w 11141"/>
                <a:gd name="connsiteY46" fmla="*/ 2429 h 10000"/>
                <a:gd name="connsiteX47" fmla="*/ 2357 w 11141"/>
                <a:gd name="connsiteY47" fmla="*/ 2429 h 10000"/>
                <a:gd name="connsiteX48" fmla="*/ 2357 w 11141"/>
                <a:gd name="connsiteY48" fmla="*/ 2349 h 10000"/>
                <a:gd name="connsiteX49" fmla="*/ 2417 w 11141"/>
                <a:gd name="connsiteY49" fmla="*/ 2349 h 10000"/>
                <a:gd name="connsiteX50" fmla="*/ 2417 w 11141"/>
                <a:gd name="connsiteY50" fmla="*/ 2301 h 10000"/>
                <a:gd name="connsiteX51" fmla="*/ 2719 w 11141"/>
                <a:gd name="connsiteY51" fmla="*/ 2301 h 10000"/>
                <a:gd name="connsiteX52" fmla="*/ 2719 w 11141"/>
                <a:gd name="connsiteY52" fmla="*/ 2234 h 10000"/>
                <a:gd name="connsiteX53" fmla="*/ 2769 w 11141"/>
                <a:gd name="connsiteY53" fmla="*/ 2234 h 10000"/>
                <a:gd name="connsiteX54" fmla="*/ 2769 w 11141"/>
                <a:gd name="connsiteY54" fmla="*/ 1978 h 10000"/>
                <a:gd name="connsiteX55" fmla="*/ 2795 w 11141"/>
                <a:gd name="connsiteY55" fmla="*/ 1978 h 10000"/>
                <a:gd name="connsiteX56" fmla="*/ 2795 w 11141"/>
                <a:gd name="connsiteY56" fmla="*/ 1790 h 10000"/>
                <a:gd name="connsiteX57" fmla="*/ 2961 w 11141"/>
                <a:gd name="connsiteY57" fmla="*/ 1790 h 10000"/>
                <a:gd name="connsiteX58" fmla="*/ 2961 w 11141"/>
                <a:gd name="connsiteY58" fmla="*/ 1756 h 10000"/>
                <a:gd name="connsiteX59" fmla="*/ 3097 w 11141"/>
                <a:gd name="connsiteY59" fmla="*/ 1756 h 10000"/>
                <a:gd name="connsiteX60" fmla="*/ 3097 w 11141"/>
                <a:gd name="connsiteY60" fmla="*/ 1642 h 10000"/>
                <a:gd name="connsiteX61" fmla="*/ 3225 w 11141"/>
                <a:gd name="connsiteY61" fmla="*/ 1642 h 10000"/>
                <a:gd name="connsiteX62" fmla="*/ 3225 w 11141"/>
                <a:gd name="connsiteY62" fmla="*/ 1514 h 10000"/>
                <a:gd name="connsiteX63" fmla="*/ 3342 w 11141"/>
                <a:gd name="connsiteY63" fmla="*/ 1514 h 10000"/>
                <a:gd name="connsiteX64" fmla="*/ 3342 w 11141"/>
                <a:gd name="connsiteY64" fmla="*/ 1386 h 10000"/>
                <a:gd name="connsiteX65" fmla="*/ 3467 w 11141"/>
                <a:gd name="connsiteY65" fmla="*/ 1386 h 10000"/>
                <a:gd name="connsiteX66" fmla="*/ 3467 w 11141"/>
                <a:gd name="connsiteY66" fmla="*/ 1279 h 10000"/>
                <a:gd name="connsiteX67" fmla="*/ 3657 w 11141"/>
                <a:gd name="connsiteY67" fmla="*/ 1279 h 10000"/>
                <a:gd name="connsiteX68" fmla="*/ 3657 w 11141"/>
                <a:gd name="connsiteY68" fmla="*/ 1151 h 10000"/>
                <a:gd name="connsiteX69" fmla="*/ 3712 w 11141"/>
                <a:gd name="connsiteY69" fmla="*/ 1151 h 10000"/>
                <a:gd name="connsiteX70" fmla="*/ 3712 w 11141"/>
                <a:gd name="connsiteY70" fmla="*/ 976 h 10000"/>
                <a:gd name="connsiteX71" fmla="*/ 3887 w 11141"/>
                <a:gd name="connsiteY71" fmla="*/ 976 h 10000"/>
                <a:gd name="connsiteX72" fmla="*/ 3887 w 11141"/>
                <a:gd name="connsiteY72" fmla="*/ 828 h 10000"/>
                <a:gd name="connsiteX73" fmla="*/ 4239 w 11141"/>
                <a:gd name="connsiteY73" fmla="*/ 828 h 10000"/>
                <a:gd name="connsiteX74" fmla="*/ 4239 w 11141"/>
                <a:gd name="connsiteY74" fmla="*/ 781 h 10000"/>
                <a:gd name="connsiteX75" fmla="*/ 4645 w 11141"/>
                <a:gd name="connsiteY75" fmla="*/ 781 h 10000"/>
                <a:gd name="connsiteX76" fmla="*/ 4645 w 11141"/>
                <a:gd name="connsiteY76" fmla="*/ 700 h 10000"/>
                <a:gd name="connsiteX77" fmla="*/ 5255 w 11141"/>
                <a:gd name="connsiteY77" fmla="*/ 700 h 10000"/>
                <a:gd name="connsiteX78" fmla="*/ 5255 w 11141"/>
                <a:gd name="connsiteY78" fmla="*/ 639 h 10000"/>
                <a:gd name="connsiteX79" fmla="*/ 5688 w 11141"/>
                <a:gd name="connsiteY79" fmla="*/ 639 h 10000"/>
                <a:gd name="connsiteX80" fmla="*/ 5688 w 11141"/>
                <a:gd name="connsiteY80" fmla="*/ 545 h 10000"/>
                <a:gd name="connsiteX81" fmla="*/ 6051 w 11141"/>
                <a:gd name="connsiteY81" fmla="*/ 545 h 10000"/>
                <a:gd name="connsiteX82" fmla="*/ 6051 w 11141"/>
                <a:gd name="connsiteY82" fmla="*/ 444 h 10000"/>
                <a:gd name="connsiteX83" fmla="*/ 6330 w 11141"/>
                <a:gd name="connsiteY83" fmla="*/ 444 h 10000"/>
                <a:gd name="connsiteX84" fmla="*/ 6330 w 11141"/>
                <a:gd name="connsiteY84" fmla="*/ 384 h 10000"/>
                <a:gd name="connsiteX85" fmla="*/ 6971 w 11141"/>
                <a:gd name="connsiteY85" fmla="*/ 384 h 10000"/>
                <a:gd name="connsiteX86" fmla="*/ 6971 w 11141"/>
                <a:gd name="connsiteY86" fmla="*/ 316 h 10000"/>
                <a:gd name="connsiteX87" fmla="*/ 7039 w 11141"/>
                <a:gd name="connsiteY87" fmla="*/ 316 h 10000"/>
                <a:gd name="connsiteX88" fmla="*/ 7039 w 11141"/>
                <a:gd name="connsiteY88" fmla="*/ 242 h 10000"/>
                <a:gd name="connsiteX89" fmla="*/ 7304 w 11141"/>
                <a:gd name="connsiteY89" fmla="*/ 242 h 10000"/>
                <a:gd name="connsiteX90" fmla="*/ 8054 w 11141"/>
                <a:gd name="connsiteY90" fmla="*/ 249 h 10000"/>
                <a:gd name="connsiteX91" fmla="*/ 8061 w 11141"/>
                <a:gd name="connsiteY91" fmla="*/ 179 h 10000"/>
                <a:gd name="connsiteX92" fmla="*/ 8353 w 11141"/>
                <a:gd name="connsiteY92" fmla="*/ 200 h 10000"/>
                <a:gd name="connsiteX93" fmla="*/ 8358 w 11141"/>
                <a:gd name="connsiteY93" fmla="*/ 128 h 10000"/>
                <a:gd name="connsiteX94" fmla="*/ 9254 w 11141"/>
                <a:gd name="connsiteY94" fmla="*/ 128 h 10000"/>
                <a:gd name="connsiteX95" fmla="*/ 9254 w 11141"/>
                <a:gd name="connsiteY95" fmla="*/ 47 h 10000"/>
                <a:gd name="connsiteX96" fmla="*/ 9747 w 11141"/>
                <a:gd name="connsiteY96" fmla="*/ 47 h 10000"/>
                <a:gd name="connsiteX97" fmla="*/ 9747 w 11141"/>
                <a:gd name="connsiteY97" fmla="*/ 0 h 10000"/>
                <a:gd name="connsiteX98" fmla="*/ 11141 w 11141"/>
                <a:gd name="connsiteY98" fmla="*/ 4 h 10000"/>
                <a:gd name="connsiteX0" fmla="*/ 0 w 11141"/>
                <a:gd name="connsiteY0" fmla="*/ 10000 h 10000"/>
                <a:gd name="connsiteX1" fmla="*/ 451 w 11141"/>
                <a:gd name="connsiteY1" fmla="*/ 10000 h 10000"/>
                <a:gd name="connsiteX2" fmla="*/ 451 w 11141"/>
                <a:gd name="connsiteY2" fmla="*/ 9280 h 10000"/>
                <a:gd name="connsiteX3" fmla="*/ 474 w 11141"/>
                <a:gd name="connsiteY3" fmla="*/ 9280 h 10000"/>
                <a:gd name="connsiteX4" fmla="*/ 474 w 11141"/>
                <a:gd name="connsiteY4" fmla="*/ 8977 h 10000"/>
                <a:gd name="connsiteX5" fmla="*/ 501 w 11141"/>
                <a:gd name="connsiteY5" fmla="*/ 8977 h 10000"/>
                <a:gd name="connsiteX6" fmla="*/ 501 w 11141"/>
                <a:gd name="connsiteY6" fmla="*/ 8896 h 10000"/>
                <a:gd name="connsiteX7" fmla="*/ 547 w 11141"/>
                <a:gd name="connsiteY7" fmla="*/ 8896 h 10000"/>
                <a:gd name="connsiteX8" fmla="*/ 547 w 11141"/>
                <a:gd name="connsiteY8" fmla="*/ 8836 h 10000"/>
                <a:gd name="connsiteX9" fmla="*/ 772 w 11141"/>
                <a:gd name="connsiteY9" fmla="*/ 8836 h 10000"/>
                <a:gd name="connsiteX10" fmla="*/ 772 w 11141"/>
                <a:gd name="connsiteY10" fmla="*/ 8769 h 10000"/>
                <a:gd name="connsiteX11" fmla="*/ 821 w 11141"/>
                <a:gd name="connsiteY11" fmla="*/ 8769 h 10000"/>
                <a:gd name="connsiteX12" fmla="*/ 821 w 11141"/>
                <a:gd name="connsiteY12" fmla="*/ 8674 h 10000"/>
                <a:gd name="connsiteX13" fmla="*/ 899 w 11141"/>
                <a:gd name="connsiteY13" fmla="*/ 8674 h 10000"/>
                <a:gd name="connsiteX14" fmla="*/ 899 w 11141"/>
                <a:gd name="connsiteY14" fmla="*/ 7396 h 10000"/>
                <a:gd name="connsiteX15" fmla="*/ 918 w 11141"/>
                <a:gd name="connsiteY15" fmla="*/ 7396 h 10000"/>
                <a:gd name="connsiteX16" fmla="*/ 918 w 11141"/>
                <a:gd name="connsiteY16" fmla="*/ 6696 h 10000"/>
                <a:gd name="connsiteX17" fmla="*/ 949 w 11141"/>
                <a:gd name="connsiteY17" fmla="*/ 6696 h 10000"/>
                <a:gd name="connsiteX18" fmla="*/ 949 w 11141"/>
                <a:gd name="connsiteY18" fmla="*/ 6117 h 10000"/>
                <a:gd name="connsiteX19" fmla="*/ 975 w 11141"/>
                <a:gd name="connsiteY19" fmla="*/ 6117 h 10000"/>
                <a:gd name="connsiteX20" fmla="*/ 975 w 11141"/>
                <a:gd name="connsiteY20" fmla="*/ 5834 h 10000"/>
                <a:gd name="connsiteX21" fmla="*/ 998 w 11141"/>
                <a:gd name="connsiteY21" fmla="*/ 5834 h 10000"/>
                <a:gd name="connsiteX22" fmla="*/ 998 w 11141"/>
                <a:gd name="connsiteY22" fmla="*/ 5673 h 10000"/>
                <a:gd name="connsiteX23" fmla="*/ 1165 w 11141"/>
                <a:gd name="connsiteY23" fmla="*/ 5673 h 10000"/>
                <a:gd name="connsiteX24" fmla="*/ 1165 w 11141"/>
                <a:gd name="connsiteY24" fmla="*/ 5639 h 10000"/>
                <a:gd name="connsiteX25" fmla="*/ 1309 w 11141"/>
                <a:gd name="connsiteY25" fmla="*/ 5639 h 10000"/>
                <a:gd name="connsiteX26" fmla="*/ 1309 w 11141"/>
                <a:gd name="connsiteY26" fmla="*/ 5579 h 10000"/>
                <a:gd name="connsiteX27" fmla="*/ 1382 w 11141"/>
                <a:gd name="connsiteY27" fmla="*/ 5579 h 10000"/>
                <a:gd name="connsiteX28" fmla="*/ 1382 w 11141"/>
                <a:gd name="connsiteY28" fmla="*/ 4650 h 10000"/>
                <a:gd name="connsiteX29" fmla="*/ 1423 w 11141"/>
                <a:gd name="connsiteY29" fmla="*/ 4650 h 10000"/>
                <a:gd name="connsiteX30" fmla="*/ 1423 w 11141"/>
                <a:gd name="connsiteY30" fmla="*/ 4219 h 10000"/>
                <a:gd name="connsiteX31" fmla="*/ 1522 w 11141"/>
                <a:gd name="connsiteY31" fmla="*/ 4219 h 10000"/>
                <a:gd name="connsiteX32" fmla="*/ 1522 w 11141"/>
                <a:gd name="connsiteY32" fmla="*/ 4044 h 10000"/>
                <a:gd name="connsiteX33" fmla="*/ 1567 w 11141"/>
                <a:gd name="connsiteY33" fmla="*/ 4044 h 10000"/>
                <a:gd name="connsiteX34" fmla="*/ 1567 w 11141"/>
                <a:gd name="connsiteY34" fmla="*/ 3943 h 10000"/>
                <a:gd name="connsiteX35" fmla="*/ 1794 w 11141"/>
                <a:gd name="connsiteY35" fmla="*/ 3943 h 10000"/>
                <a:gd name="connsiteX36" fmla="*/ 1794 w 11141"/>
                <a:gd name="connsiteY36" fmla="*/ 3836 h 10000"/>
                <a:gd name="connsiteX37" fmla="*/ 1833 w 11141"/>
                <a:gd name="connsiteY37" fmla="*/ 3836 h 10000"/>
                <a:gd name="connsiteX38" fmla="*/ 1833 w 11141"/>
                <a:gd name="connsiteY38" fmla="*/ 3405 h 10000"/>
                <a:gd name="connsiteX39" fmla="*/ 1856 w 11141"/>
                <a:gd name="connsiteY39" fmla="*/ 3405 h 10000"/>
                <a:gd name="connsiteX40" fmla="*/ 1856 w 11141"/>
                <a:gd name="connsiteY40" fmla="*/ 3291 h 10000"/>
                <a:gd name="connsiteX41" fmla="*/ 1887 w 11141"/>
                <a:gd name="connsiteY41" fmla="*/ 3291 h 10000"/>
                <a:gd name="connsiteX42" fmla="*/ 1887 w 11141"/>
                <a:gd name="connsiteY42" fmla="*/ 2988 h 10000"/>
                <a:gd name="connsiteX43" fmla="*/ 2245 w 11141"/>
                <a:gd name="connsiteY43" fmla="*/ 2988 h 10000"/>
                <a:gd name="connsiteX44" fmla="*/ 2245 w 11141"/>
                <a:gd name="connsiteY44" fmla="*/ 2847 h 10000"/>
                <a:gd name="connsiteX45" fmla="*/ 2307 w 11141"/>
                <a:gd name="connsiteY45" fmla="*/ 2847 h 10000"/>
                <a:gd name="connsiteX46" fmla="*/ 2307 w 11141"/>
                <a:gd name="connsiteY46" fmla="*/ 2429 h 10000"/>
                <a:gd name="connsiteX47" fmla="*/ 2357 w 11141"/>
                <a:gd name="connsiteY47" fmla="*/ 2429 h 10000"/>
                <a:gd name="connsiteX48" fmla="*/ 2357 w 11141"/>
                <a:gd name="connsiteY48" fmla="*/ 2349 h 10000"/>
                <a:gd name="connsiteX49" fmla="*/ 2417 w 11141"/>
                <a:gd name="connsiteY49" fmla="*/ 2349 h 10000"/>
                <a:gd name="connsiteX50" fmla="*/ 2417 w 11141"/>
                <a:gd name="connsiteY50" fmla="*/ 2301 h 10000"/>
                <a:gd name="connsiteX51" fmla="*/ 2719 w 11141"/>
                <a:gd name="connsiteY51" fmla="*/ 2301 h 10000"/>
                <a:gd name="connsiteX52" fmla="*/ 2719 w 11141"/>
                <a:gd name="connsiteY52" fmla="*/ 2234 h 10000"/>
                <a:gd name="connsiteX53" fmla="*/ 2769 w 11141"/>
                <a:gd name="connsiteY53" fmla="*/ 2234 h 10000"/>
                <a:gd name="connsiteX54" fmla="*/ 2769 w 11141"/>
                <a:gd name="connsiteY54" fmla="*/ 1978 h 10000"/>
                <a:gd name="connsiteX55" fmla="*/ 2795 w 11141"/>
                <a:gd name="connsiteY55" fmla="*/ 1978 h 10000"/>
                <a:gd name="connsiteX56" fmla="*/ 2795 w 11141"/>
                <a:gd name="connsiteY56" fmla="*/ 1790 h 10000"/>
                <a:gd name="connsiteX57" fmla="*/ 2961 w 11141"/>
                <a:gd name="connsiteY57" fmla="*/ 1790 h 10000"/>
                <a:gd name="connsiteX58" fmla="*/ 2961 w 11141"/>
                <a:gd name="connsiteY58" fmla="*/ 1756 h 10000"/>
                <a:gd name="connsiteX59" fmla="*/ 3097 w 11141"/>
                <a:gd name="connsiteY59" fmla="*/ 1756 h 10000"/>
                <a:gd name="connsiteX60" fmla="*/ 3097 w 11141"/>
                <a:gd name="connsiteY60" fmla="*/ 1642 h 10000"/>
                <a:gd name="connsiteX61" fmla="*/ 3225 w 11141"/>
                <a:gd name="connsiteY61" fmla="*/ 1642 h 10000"/>
                <a:gd name="connsiteX62" fmla="*/ 3225 w 11141"/>
                <a:gd name="connsiteY62" fmla="*/ 1514 h 10000"/>
                <a:gd name="connsiteX63" fmla="*/ 3342 w 11141"/>
                <a:gd name="connsiteY63" fmla="*/ 1514 h 10000"/>
                <a:gd name="connsiteX64" fmla="*/ 3342 w 11141"/>
                <a:gd name="connsiteY64" fmla="*/ 1386 h 10000"/>
                <a:gd name="connsiteX65" fmla="*/ 3467 w 11141"/>
                <a:gd name="connsiteY65" fmla="*/ 1386 h 10000"/>
                <a:gd name="connsiteX66" fmla="*/ 3467 w 11141"/>
                <a:gd name="connsiteY66" fmla="*/ 1279 h 10000"/>
                <a:gd name="connsiteX67" fmla="*/ 3657 w 11141"/>
                <a:gd name="connsiteY67" fmla="*/ 1279 h 10000"/>
                <a:gd name="connsiteX68" fmla="*/ 3657 w 11141"/>
                <a:gd name="connsiteY68" fmla="*/ 1151 h 10000"/>
                <a:gd name="connsiteX69" fmla="*/ 3712 w 11141"/>
                <a:gd name="connsiteY69" fmla="*/ 1151 h 10000"/>
                <a:gd name="connsiteX70" fmla="*/ 3712 w 11141"/>
                <a:gd name="connsiteY70" fmla="*/ 976 h 10000"/>
                <a:gd name="connsiteX71" fmla="*/ 3887 w 11141"/>
                <a:gd name="connsiteY71" fmla="*/ 976 h 10000"/>
                <a:gd name="connsiteX72" fmla="*/ 3887 w 11141"/>
                <a:gd name="connsiteY72" fmla="*/ 828 h 10000"/>
                <a:gd name="connsiteX73" fmla="*/ 4239 w 11141"/>
                <a:gd name="connsiteY73" fmla="*/ 828 h 10000"/>
                <a:gd name="connsiteX74" fmla="*/ 4239 w 11141"/>
                <a:gd name="connsiteY74" fmla="*/ 781 h 10000"/>
                <a:gd name="connsiteX75" fmla="*/ 4645 w 11141"/>
                <a:gd name="connsiteY75" fmla="*/ 781 h 10000"/>
                <a:gd name="connsiteX76" fmla="*/ 4645 w 11141"/>
                <a:gd name="connsiteY76" fmla="*/ 700 h 10000"/>
                <a:gd name="connsiteX77" fmla="*/ 5255 w 11141"/>
                <a:gd name="connsiteY77" fmla="*/ 700 h 10000"/>
                <a:gd name="connsiteX78" fmla="*/ 5255 w 11141"/>
                <a:gd name="connsiteY78" fmla="*/ 639 h 10000"/>
                <a:gd name="connsiteX79" fmla="*/ 5688 w 11141"/>
                <a:gd name="connsiteY79" fmla="*/ 639 h 10000"/>
                <a:gd name="connsiteX80" fmla="*/ 5688 w 11141"/>
                <a:gd name="connsiteY80" fmla="*/ 545 h 10000"/>
                <a:gd name="connsiteX81" fmla="*/ 6051 w 11141"/>
                <a:gd name="connsiteY81" fmla="*/ 545 h 10000"/>
                <a:gd name="connsiteX82" fmla="*/ 6051 w 11141"/>
                <a:gd name="connsiteY82" fmla="*/ 444 h 10000"/>
                <a:gd name="connsiteX83" fmla="*/ 6330 w 11141"/>
                <a:gd name="connsiteY83" fmla="*/ 444 h 10000"/>
                <a:gd name="connsiteX84" fmla="*/ 6330 w 11141"/>
                <a:gd name="connsiteY84" fmla="*/ 384 h 10000"/>
                <a:gd name="connsiteX85" fmla="*/ 6971 w 11141"/>
                <a:gd name="connsiteY85" fmla="*/ 384 h 10000"/>
                <a:gd name="connsiteX86" fmla="*/ 6971 w 11141"/>
                <a:gd name="connsiteY86" fmla="*/ 316 h 10000"/>
                <a:gd name="connsiteX87" fmla="*/ 7039 w 11141"/>
                <a:gd name="connsiteY87" fmla="*/ 316 h 10000"/>
                <a:gd name="connsiteX88" fmla="*/ 7039 w 11141"/>
                <a:gd name="connsiteY88" fmla="*/ 242 h 10000"/>
                <a:gd name="connsiteX89" fmla="*/ 7304 w 11141"/>
                <a:gd name="connsiteY89" fmla="*/ 242 h 10000"/>
                <a:gd name="connsiteX90" fmla="*/ 8054 w 11141"/>
                <a:gd name="connsiteY90" fmla="*/ 249 h 10000"/>
                <a:gd name="connsiteX91" fmla="*/ 8061 w 11141"/>
                <a:gd name="connsiteY91" fmla="*/ 179 h 10000"/>
                <a:gd name="connsiteX92" fmla="*/ 8353 w 11141"/>
                <a:gd name="connsiteY92" fmla="*/ 200 h 10000"/>
                <a:gd name="connsiteX93" fmla="*/ 8358 w 11141"/>
                <a:gd name="connsiteY93" fmla="*/ 128 h 10000"/>
                <a:gd name="connsiteX94" fmla="*/ 9254 w 11141"/>
                <a:gd name="connsiteY94" fmla="*/ 128 h 10000"/>
                <a:gd name="connsiteX95" fmla="*/ 9254 w 11141"/>
                <a:gd name="connsiteY95" fmla="*/ 47 h 10000"/>
                <a:gd name="connsiteX96" fmla="*/ 9747 w 11141"/>
                <a:gd name="connsiteY96" fmla="*/ 47 h 10000"/>
                <a:gd name="connsiteX97" fmla="*/ 9747 w 11141"/>
                <a:gd name="connsiteY97" fmla="*/ 0 h 10000"/>
                <a:gd name="connsiteX98" fmla="*/ 11141 w 11141"/>
                <a:gd name="connsiteY98" fmla="*/ 4 h 10000"/>
                <a:gd name="connsiteX0" fmla="*/ 0 w 11141"/>
                <a:gd name="connsiteY0" fmla="*/ 10000 h 10000"/>
                <a:gd name="connsiteX1" fmla="*/ 451 w 11141"/>
                <a:gd name="connsiteY1" fmla="*/ 10000 h 10000"/>
                <a:gd name="connsiteX2" fmla="*/ 451 w 11141"/>
                <a:gd name="connsiteY2" fmla="*/ 9280 h 10000"/>
                <a:gd name="connsiteX3" fmla="*/ 474 w 11141"/>
                <a:gd name="connsiteY3" fmla="*/ 9280 h 10000"/>
                <a:gd name="connsiteX4" fmla="*/ 474 w 11141"/>
                <a:gd name="connsiteY4" fmla="*/ 8977 h 10000"/>
                <a:gd name="connsiteX5" fmla="*/ 501 w 11141"/>
                <a:gd name="connsiteY5" fmla="*/ 8977 h 10000"/>
                <a:gd name="connsiteX6" fmla="*/ 501 w 11141"/>
                <a:gd name="connsiteY6" fmla="*/ 8896 h 10000"/>
                <a:gd name="connsiteX7" fmla="*/ 547 w 11141"/>
                <a:gd name="connsiteY7" fmla="*/ 8896 h 10000"/>
                <a:gd name="connsiteX8" fmla="*/ 547 w 11141"/>
                <a:gd name="connsiteY8" fmla="*/ 8836 h 10000"/>
                <a:gd name="connsiteX9" fmla="*/ 772 w 11141"/>
                <a:gd name="connsiteY9" fmla="*/ 8836 h 10000"/>
                <a:gd name="connsiteX10" fmla="*/ 772 w 11141"/>
                <a:gd name="connsiteY10" fmla="*/ 8769 h 10000"/>
                <a:gd name="connsiteX11" fmla="*/ 821 w 11141"/>
                <a:gd name="connsiteY11" fmla="*/ 8769 h 10000"/>
                <a:gd name="connsiteX12" fmla="*/ 821 w 11141"/>
                <a:gd name="connsiteY12" fmla="*/ 8674 h 10000"/>
                <a:gd name="connsiteX13" fmla="*/ 899 w 11141"/>
                <a:gd name="connsiteY13" fmla="*/ 8674 h 10000"/>
                <a:gd name="connsiteX14" fmla="*/ 899 w 11141"/>
                <a:gd name="connsiteY14" fmla="*/ 7396 h 10000"/>
                <a:gd name="connsiteX15" fmla="*/ 918 w 11141"/>
                <a:gd name="connsiteY15" fmla="*/ 7396 h 10000"/>
                <a:gd name="connsiteX16" fmla="*/ 918 w 11141"/>
                <a:gd name="connsiteY16" fmla="*/ 6696 h 10000"/>
                <a:gd name="connsiteX17" fmla="*/ 949 w 11141"/>
                <a:gd name="connsiteY17" fmla="*/ 6696 h 10000"/>
                <a:gd name="connsiteX18" fmla="*/ 949 w 11141"/>
                <a:gd name="connsiteY18" fmla="*/ 6117 h 10000"/>
                <a:gd name="connsiteX19" fmla="*/ 975 w 11141"/>
                <a:gd name="connsiteY19" fmla="*/ 6117 h 10000"/>
                <a:gd name="connsiteX20" fmla="*/ 975 w 11141"/>
                <a:gd name="connsiteY20" fmla="*/ 5834 h 10000"/>
                <a:gd name="connsiteX21" fmla="*/ 998 w 11141"/>
                <a:gd name="connsiteY21" fmla="*/ 5834 h 10000"/>
                <a:gd name="connsiteX22" fmla="*/ 998 w 11141"/>
                <a:gd name="connsiteY22" fmla="*/ 5673 h 10000"/>
                <a:gd name="connsiteX23" fmla="*/ 1165 w 11141"/>
                <a:gd name="connsiteY23" fmla="*/ 5673 h 10000"/>
                <a:gd name="connsiteX24" fmla="*/ 1165 w 11141"/>
                <a:gd name="connsiteY24" fmla="*/ 5639 h 10000"/>
                <a:gd name="connsiteX25" fmla="*/ 1309 w 11141"/>
                <a:gd name="connsiteY25" fmla="*/ 5639 h 10000"/>
                <a:gd name="connsiteX26" fmla="*/ 1309 w 11141"/>
                <a:gd name="connsiteY26" fmla="*/ 5579 h 10000"/>
                <a:gd name="connsiteX27" fmla="*/ 1382 w 11141"/>
                <a:gd name="connsiteY27" fmla="*/ 5579 h 10000"/>
                <a:gd name="connsiteX28" fmla="*/ 1382 w 11141"/>
                <a:gd name="connsiteY28" fmla="*/ 4650 h 10000"/>
                <a:gd name="connsiteX29" fmla="*/ 1423 w 11141"/>
                <a:gd name="connsiteY29" fmla="*/ 4650 h 10000"/>
                <a:gd name="connsiteX30" fmla="*/ 1423 w 11141"/>
                <a:gd name="connsiteY30" fmla="*/ 4219 h 10000"/>
                <a:gd name="connsiteX31" fmla="*/ 1522 w 11141"/>
                <a:gd name="connsiteY31" fmla="*/ 4219 h 10000"/>
                <a:gd name="connsiteX32" fmla="*/ 1522 w 11141"/>
                <a:gd name="connsiteY32" fmla="*/ 4044 h 10000"/>
                <a:gd name="connsiteX33" fmla="*/ 1567 w 11141"/>
                <a:gd name="connsiteY33" fmla="*/ 4044 h 10000"/>
                <a:gd name="connsiteX34" fmla="*/ 1567 w 11141"/>
                <a:gd name="connsiteY34" fmla="*/ 3943 h 10000"/>
                <a:gd name="connsiteX35" fmla="*/ 1794 w 11141"/>
                <a:gd name="connsiteY35" fmla="*/ 3943 h 10000"/>
                <a:gd name="connsiteX36" fmla="*/ 1794 w 11141"/>
                <a:gd name="connsiteY36" fmla="*/ 3836 h 10000"/>
                <a:gd name="connsiteX37" fmla="*/ 1833 w 11141"/>
                <a:gd name="connsiteY37" fmla="*/ 3836 h 10000"/>
                <a:gd name="connsiteX38" fmla="*/ 1833 w 11141"/>
                <a:gd name="connsiteY38" fmla="*/ 3405 h 10000"/>
                <a:gd name="connsiteX39" fmla="*/ 1856 w 11141"/>
                <a:gd name="connsiteY39" fmla="*/ 3405 h 10000"/>
                <a:gd name="connsiteX40" fmla="*/ 1856 w 11141"/>
                <a:gd name="connsiteY40" fmla="*/ 3291 h 10000"/>
                <a:gd name="connsiteX41" fmla="*/ 1887 w 11141"/>
                <a:gd name="connsiteY41" fmla="*/ 3291 h 10000"/>
                <a:gd name="connsiteX42" fmla="*/ 1887 w 11141"/>
                <a:gd name="connsiteY42" fmla="*/ 2988 h 10000"/>
                <a:gd name="connsiteX43" fmla="*/ 2245 w 11141"/>
                <a:gd name="connsiteY43" fmla="*/ 2988 h 10000"/>
                <a:gd name="connsiteX44" fmla="*/ 2245 w 11141"/>
                <a:gd name="connsiteY44" fmla="*/ 2847 h 10000"/>
                <a:gd name="connsiteX45" fmla="*/ 2307 w 11141"/>
                <a:gd name="connsiteY45" fmla="*/ 2847 h 10000"/>
                <a:gd name="connsiteX46" fmla="*/ 2307 w 11141"/>
                <a:gd name="connsiteY46" fmla="*/ 2429 h 10000"/>
                <a:gd name="connsiteX47" fmla="*/ 2357 w 11141"/>
                <a:gd name="connsiteY47" fmla="*/ 2429 h 10000"/>
                <a:gd name="connsiteX48" fmla="*/ 2357 w 11141"/>
                <a:gd name="connsiteY48" fmla="*/ 2349 h 10000"/>
                <a:gd name="connsiteX49" fmla="*/ 2417 w 11141"/>
                <a:gd name="connsiteY49" fmla="*/ 2349 h 10000"/>
                <a:gd name="connsiteX50" fmla="*/ 2417 w 11141"/>
                <a:gd name="connsiteY50" fmla="*/ 2301 h 10000"/>
                <a:gd name="connsiteX51" fmla="*/ 2719 w 11141"/>
                <a:gd name="connsiteY51" fmla="*/ 2301 h 10000"/>
                <a:gd name="connsiteX52" fmla="*/ 2719 w 11141"/>
                <a:gd name="connsiteY52" fmla="*/ 2234 h 10000"/>
                <a:gd name="connsiteX53" fmla="*/ 2769 w 11141"/>
                <a:gd name="connsiteY53" fmla="*/ 2234 h 10000"/>
                <a:gd name="connsiteX54" fmla="*/ 2769 w 11141"/>
                <a:gd name="connsiteY54" fmla="*/ 1978 h 10000"/>
                <a:gd name="connsiteX55" fmla="*/ 2795 w 11141"/>
                <a:gd name="connsiteY55" fmla="*/ 1978 h 10000"/>
                <a:gd name="connsiteX56" fmla="*/ 2795 w 11141"/>
                <a:gd name="connsiteY56" fmla="*/ 1790 h 10000"/>
                <a:gd name="connsiteX57" fmla="*/ 2961 w 11141"/>
                <a:gd name="connsiteY57" fmla="*/ 1790 h 10000"/>
                <a:gd name="connsiteX58" fmla="*/ 2961 w 11141"/>
                <a:gd name="connsiteY58" fmla="*/ 1756 h 10000"/>
                <a:gd name="connsiteX59" fmla="*/ 3097 w 11141"/>
                <a:gd name="connsiteY59" fmla="*/ 1756 h 10000"/>
                <a:gd name="connsiteX60" fmla="*/ 3097 w 11141"/>
                <a:gd name="connsiteY60" fmla="*/ 1642 h 10000"/>
                <a:gd name="connsiteX61" fmla="*/ 3225 w 11141"/>
                <a:gd name="connsiteY61" fmla="*/ 1642 h 10000"/>
                <a:gd name="connsiteX62" fmla="*/ 3225 w 11141"/>
                <a:gd name="connsiteY62" fmla="*/ 1514 h 10000"/>
                <a:gd name="connsiteX63" fmla="*/ 3342 w 11141"/>
                <a:gd name="connsiteY63" fmla="*/ 1514 h 10000"/>
                <a:gd name="connsiteX64" fmla="*/ 3342 w 11141"/>
                <a:gd name="connsiteY64" fmla="*/ 1386 h 10000"/>
                <a:gd name="connsiteX65" fmla="*/ 3467 w 11141"/>
                <a:gd name="connsiteY65" fmla="*/ 1386 h 10000"/>
                <a:gd name="connsiteX66" fmla="*/ 3467 w 11141"/>
                <a:gd name="connsiteY66" fmla="*/ 1279 h 10000"/>
                <a:gd name="connsiteX67" fmla="*/ 3657 w 11141"/>
                <a:gd name="connsiteY67" fmla="*/ 1279 h 10000"/>
                <a:gd name="connsiteX68" fmla="*/ 3657 w 11141"/>
                <a:gd name="connsiteY68" fmla="*/ 1151 h 10000"/>
                <a:gd name="connsiteX69" fmla="*/ 3712 w 11141"/>
                <a:gd name="connsiteY69" fmla="*/ 1151 h 10000"/>
                <a:gd name="connsiteX70" fmla="*/ 3712 w 11141"/>
                <a:gd name="connsiteY70" fmla="*/ 976 h 10000"/>
                <a:gd name="connsiteX71" fmla="*/ 3887 w 11141"/>
                <a:gd name="connsiteY71" fmla="*/ 976 h 10000"/>
                <a:gd name="connsiteX72" fmla="*/ 3887 w 11141"/>
                <a:gd name="connsiteY72" fmla="*/ 828 h 10000"/>
                <a:gd name="connsiteX73" fmla="*/ 4239 w 11141"/>
                <a:gd name="connsiteY73" fmla="*/ 828 h 10000"/>
                <a:gd name="connsiteX74" fmla="*/ 4239 w 11141"/>
                <a:gd name="connsiteY74" fmla="*/ 781 h 10000"/>
                <a:gd name="connsiteX75" fmla="*/ 4645 w 11141"/>
                <a:gd name="connsiteY75" fmla="*/ 781 h 10000"/>
                <a:gd name="connsiteX76" fmla="*/ 4645 w 11141"/>
                <a:gd name="connsiteY76" fmla="*/ 700 h 10000"/>
                <a:gd name="connsiteX77" fmla="*/ 5255 w 11141"/>
                <a:gd name="connsiteY77" fmla="*/ 700 h 10000"/>
                <a:gd name="connsiteX78" fmla="*/ 5255 w 11141"/>
                <a:gd name="connsiteY78" fmla="*/ 639 h 10000"/>
                <a:gd name="connsiteX79" fmla="*/ 5688 w 11141"/>
                <a:gd name="connsiteY79" fmla="*/ 639 h 10000"/>
                <a:gd name="connsiteX80" fmla="*/ 5688 w 11141"/>
                <a:gd name="connsiteY80" fmla="*/ 545 h 10000"/>
                <a:gd name="connsiteX81" fmla="*/ 6051 w 11141"/>
                <a:gd name="connsiteY81" fmla="*/ 545 h 10000"/>
                <a:gd name="connsiteX82" fmla="*/ 6051 w 11141"/>
                <a:gd name="connsiteY82" fmla="*/ 444 h 10000"/>
                <a:gd name="connsiteX83" fmla="*/ 6330 w 11141"/>
                <a:gd name="connsiteY83" fmla="*/ 444 h 10000"/>
                <a:gd name="connsiteX84" fmla="*/ 6330 w 11141"/>
                <a:gd name="connsiteY84" fmla="*/ 384 h 10000"/>
                <a:gd name="connsiteX85" fmla="*/ 6971 w 11141"/>
                <a:gd name="connsiteY85" fmla="*/ 384 h 10000"/>
                <a:gd name="connsiteX86" fmla="*/ 6971 w 11141"/>
                <a:gd name="connsiteY86" fmla="*/ 316 h 10000"/>
                <a:gd name="connsiteX87" fmla="*/ 7039 w 11141"/>
                <a:gd name="connsiteY87" fmla="*/ 316 h 10000"/>
                <a:gd name="connsiteX88" fmla="*/ 7039 w 11141"/>
                <a:gd name="connsiteY88" fmla="*/ 242 h 10000"/>
                <a:gd name="connsiteX89" fmla="*/ 7304 w 11141"/>
                <a:gd name="connsiteY89" fmla="*/ 242 h 10000"/>
                <a:gd name="connsiteX90" fmla="*/ 8054 w 11141"/>
                <a:gd name="connsiteY90" fmla="*/ 249 h 10000"/>
                <a:gd name="connsiteX91" fmla="*/ 8048 w 11141"/>
                <a:gd name="connsiteY91" fmla="*/ 214 h 10000"/>
                <a:gd name="connsiteX92" fmla="*/ 8353 w 11141"/>
                <a:gd name="connsiteY92" fmla="*/ 200 h 10000"/>
                <a:gd name="connsiteX93" fmla="*/ 8358 w 11141"/>
                <a:gd name="connsiteY93" fmla="*/ 128 h 10000"/>
                <a:gd name="connsiteX94" fmla="*/ 9254 w 11141"/>
                <a:gd name="connsiteY94" fmla="*/ 128 h 10000"/>
                <a:gd name="connsiteX95" fmla="*/ 9254 w 11141"/>
                <a:gd name="connsiteY95" fmla="*/ 47 h 10000"/>
                <a:gd name="connsiteX96" fmla="*/ 9747 w 11141"/>
                <a:gd name="connsiteY96" fmla="*/ 47 h 10000"/>
                <a:gd name="connsiteX97" fmla="*/ 9747 w 11141"/>
                <a:gd name="connsiteY97" fmla="*/ 0 h 10000"/>
                <a:gd name="connsiteX98" fmla="*/ 11141 w 11141"/>
                <a:gd name="connsiteY98" fmla="*/ 4 h 10000"/>
                <a:gd name="connsiteX0" fmla="*/ 0 w 11141"/>
                <a:gd name="connsiteY0" fmla="*/ 10000 h 10000"/>
                <a:gd name="connsiteX1" fmla="*/ 451 w 11141"/>
                <a:gd name="connsiteY1" fmla="*/ 10000 h 10000"/>
                <a:gd name="connsiteX2" fmla="*/ 451 w 11141"/>
                <a:gd name="connsiteY2" fmla="*/ 9280 h 10000"/>
                <a:gd name="connsiteX3" fmla="*/ 474 w 11141"/>
                <a:gd name="connsiteY3" fmla="*/ 9280 h 10000"/>
                <a:gd name="connsiteX4" fmla="*/ 474 w 11141"/>
                <a:gd name="connsiteY4" fmla="*/ 8977 h 10000"/>
                <a:gd name="connsiteX5" fmla="*/ 501 w 11141"/>
                <a:gd name="connsiteY5" fmla="*/ 8977 h 10000"/>
                <a:gd name="connsiteX6" fmla="*/ 501 w 11141"/>
                <a:gd name="connsiteY6" fmla="*/ 8896 h 10000"/>
                <a:gd name="connsiteX7" fmla="*/ 547 w 11141"/>
                <a:gd name="connsiteY7" fmla="*/ 8896 h 10000"/>
                <a:gd name="connsiteX8" fmla="*/ 547 w 11141"/>
                <a:gd name="connsiteY8" fmla="*/ 8836 h 10000"/>
                <a:gd name="connsiteX9" fmla="*/ 772 w 11141"/>
                <a:gd name="connsiteY9" fmla="*/ 8836 h 10000"/>
                <a:gd name="connsiteX10" fmla="*/ 772 w 11141"/>
                <a:gd name="connsiteY10" fmla="*/ 8769 h 10000"/>
                <a:gd name="connsiteX11" fmla="*/ 821 w 11141"/>
                <a:gd name="connsiteY11" fmla="*/ 8769 h 10000"/>
                <a:gd name="connsiteX12" fmla="*/ 821 w 11141"/>
                <a:gd name="connsiteY12" fmla="*/ 8674 h 10000"/>
                <a:gd name="connsiteX13" fmla="*/ 899 w 11141"/>
                <a:gd name="connsiteY13" fmla="*/ 8674 h 10000"/>
                <a:gd name="connsiteX14" fmla="*/ 899 w 11141"/>
                <a:gd name="connsiteY14" fmla="*/ 7396 h 10000"/>
                <a:gd name="connsiteX15" fmla="*/ 918 w 11141"/>
                <a:gd name="connsiteY15" fmla="*/ 7396 h 10000"/>
                <a:gd name="connsiteX16" fmla="*/ 918 w 11141"/>
                <a:gd name="connsiteY16" fmla="*/ 6696 h 10000"/>
                <a:gd name="connsiteX17" fmla="*/ 949 w 11141"/>
                <a:gd name="connsiteY17" fmla="*/ 6696 h 10000"/>
                <a:gd name="connsiteX18" fmla="*/ 949 w 11141"/>
                <a:gd name="connsiteY18" fmla="*/ 6117 h 10000"/>
                <a:gd name="connsiteX19" fmla="*/ 975 w 11141"/>
                <a:gd name="connsiteY19" fmla="*/ 6117 h 10000"/>
                <a:gd name="connsiteX20" fmla="*/ 975 w 11141"/>
                <a:gd name="connsiteY20" fmla="*/ 5834 h 10000"/>
                <a:gd name="connsiteX21" fmla="*/ 998 w 11141"/>
                <a:gd name="connsiteY21" fmla="*/ 5834 h 10000"/>
                <a:gd name="connsiteX22" fmla="*/ 998 w 11141"/>
                <a:gd name="connsiteY22" fmla="*/ 5673 h 10000"/>
                <a:gd name="connsiteX23" fmla="*/ 1165 w 11141"/>
                <a:gd name="connsiteY23" fmla="*/ 5673 h 10000"/>
                <a:gd name="connsiteX24" fmla="*/ 1165 w 11141"/>
                <a:gd name="connsiteY24" fmla="*/ 5639 h 10000"/>
                <a:gd name="connsiteX25" fmla="*/ 1309 w 11141"/>
                <a:gd name="connsiteY25" fmla="*/ 5639 h 10000"/>
                <a:gd name="connsiteX26" fmla="*/ 1309 w 11141"/>
                <a:gd name="connsiteY26" fmla="*/ 5579 h 10000"/>
                <a:gd name="connsiteX27" fmla="*/ 1382 w 11141"/>
                <a:gd name="connsiteY27" fmla="*/ 5579 h 10000"/>
                <a:gd name="connsiteX28" fmla="*/ 1382 w 11141"/>
                <a:gd name="connsiteY28" fmla="*/ 4650 h 10000"/>
                <a:gd name="connsiteX29" fmla="*/ 1423 w 11141"/>
                <a:gd name="connsiteY29" fmla="*/ 4650 h 10000"/>
                <a:gd name="connsiteX30" fmla="*/ 1423 w 11141"/>
                <a:gd name="connsiteY30" fmla="*/ 4219 h 10000"/>
                <a:gd name="connsiteX31" fmla="*/ 1522 w 11141"/>
                <a:gd name="connsiteY31" fmla="*/ 4219 h 10000"/>
                <a:gd name="connsiteX32" fmla="*/ 1522 w 11141"/>
                <a:gd name="connsiteY32" fmla="*/ 4044 h 10000"/>
                <a:gd name="connsiteX33" fmla="*/ 1567 w 11141"/>
                <a:gd name="connsiteY33" fmla="*/ 4044 h 10000"/>
                <a:gd name="connsiteX34" fmla="*/ 1567 w 11141"/>
                <a:gd name="connsiteY34" fmla="*/ 3943 h 10000"/>
                <a:gd name="connsiteX35" fmla="*/ 1794 w 11141"/>
                <a:gd name="connsiteY35" fmla="*/ 3943 h 10000"/>
                <a:gd name="connsiteX36" fmla="*/ 1794 w 11141"/>
                <a:gd name="connsiteY36" fmla="*/ 3836 h 10000"/>
                <a:gd name="connsiteX37" fmla="*/ 1833 w 11141"/>
                <a:gd name="connsiteY37" fmla="*/ 3836 h 10000"/>
                <a:gd name="connsiteX38" fmla="*/ 1833 w 11141"/>
                <a:gd name="connsiteY38" fmla="*/ 3405 h 10000"/>
                <a:gd name="connsiteX39" fmla="*/ 1856 w 11141"/>
                <a:gd name="connsiteY39" fmla="*/ 3405 h 10000"/>
                <a:gd name="connsiteX40" fmla="*/ 1856 w 11141"/>
                <a:gd name="connsiteY40" fmla="*/ 3291 h 10000"/>
                <a:gd name="connsiteX41" fmla="*/ 1887 w 11141"/>
                <a:gd name="connsiteY41" fmla="*/ 3291 h 10000"/>
                <a:gd name="connsiteX42" fmla="*/ 1887 w 11141"/>
                <a:gd name="connsiteY42" fmla="*/ 2988 h 10000"/>
                <a:gd name="connsiteX43" fmla="*/ 2245 w 11141"/>
                <a:gd name="connsiteY43" fmla="*/ 2988 h 10000"/>
                <a:gd name="connsiteX44" fmla="*/ 2245 w 11141"/>
                <a:gd name="connsiteY44" fmla="*/ 2847 h 10000"/>
                <a:gd name="connsiteX45" fmla="*/ 2307 w 11141"/>
                <a:gd name="connsiteY45" fmla="*/ 2847 h 10000"/>
                <a:gd name="connsiteX46" fmla="*/ 2307 w 11141"/>
                <a:gd name="connsiteY46" fmla="*/ 2429 h 10000"/>
                <a:gd name="connsiteX47" fmla="*/ 2357 w 11141"/>
                <a:gd name="connsiteY47" fmla="*/ 2429 h 10000"/>
                <a:gd name="connsiteX48" fmla="*/ 2357 w 11141"/>
                <a:gd name="connsiteY48" fmla="*/ 2349 h 10000"/>
                <a:gd name="connsiteX49" fmla="*/ 2417 w 11141"/>
                <a:gd name="connsiteY49" fmla="*/ 2349 h 10000"/>
                <a:gd name="connsiteX50" fmla="*/ 2417 w 11141"/>
                <a:gd name="connsiteY50" fmla="*/ 2301 h 10000"/>
                <a:gd name="connsiteX51" fmla="*/ 2719 w 11141"/>
                <a:gd name="connsiteY51" fmla="*/ 2301 h 10000"/>
                <a:gd name="connsiteX52" fmla="*/ 2719 w 11141"/>
                <a:gd name="connsiteY52" fmla="*/ 2234 h 10000"/>
                <a:gd name="connsiteX53" fmla="*/ 2769 w 11141"/>
                <a:gd name="connsiteY53" fmla="*/ 2234 h 10000"/>
                <a:gd name="connsiteX54" fmla="*/ 2769 w 11141"/>
                <a:gd name="connsiteY54" fmla="*/ 1978 h 10000"/>
                <a:gd name="connsiteX55" fmla="*/ 2795 w 11141"/>
                <a:gd name="connsiteY55" fmla="*/ 1978 h 10000"/>
                <a:gd name="connsiteX56" fmla="*/ 2795 w 11141"/>
                <a:gd name="connsiteY56" fmla="*/ 1790 h 10000"/>
                <a:gd name="connsiteX57" fmla="*/ 2961 w 11141"/>
                <a:gd name="connsiteY57" fmla="*/ 1790 h 10000"/>
                <a:gd name="connsiteX58" fmla="*/ 2961 w 11141"/>
                <a:gd name="connsiteY58" fmla="*/ 1756 h 10000"/>
                <a:gd name="connsiteX59" fmla="*/ 3097 w 11141"/>
                <a:gd name="connsiteY59" fmla="*/ 1756 h 10000"/>
                <a:gd name="connsiteX60" fmla="*/ 3097 w 11141"/>
                <a:gd name="connsiteY60" fmla="*/ 1642 h 10000"/>
                <a:gd name="connsiteX61" fmla="*/ 3225 w 11141"/>
                <a:gd name="connsiteY61" fmla="*/ 1642 h 10000"/>
                <a:gd name="connsiteX62" fmla="*/ 3225 w 11141"/>
                <a:gd name="connsiteY62" fmla="*/ 1514 h 10000"/>
                <a:gd name="connsiteX63" fmla="*/ 3342 w 11141"/>
                <a:gd name="connsiteY63" fmla="*/ 1514 h 10000"/>
                <a:gd name="connsiteX64" fmla="*/ 3342 w 11141"/>
                <a:gd name="connsiteY64" fmla="*/ 1386 h 10000"/>
                <a:gd name="connsiteX65" fmla="*/ 3467 w 11141"/>
                <a:gd name="connsiteY65" fmla="*/ 1386 h 10000"/>
                <a:gd name="connsiteX66" fmla="*/ 3467 w 11141"/>
                <a:gd name="connsiteY66" fmla="*/ 1279 h 10000"/>
                <a:gd name="connsiteX67" fmla="*/ 3657 w 11141"/>
                <a:gd name="connsiteY67" fmla="*/ 1279 h 10000"/>
                <a:gd name="connsiteX68" fmla="*/ 3657 w 11141"/>
                <a:gd name="connsiteY68" fmla="*/ 1151 h 10000"/>
                <a:gd name="connsiteX69" fmla="*/ 3712 w 11141"/>
                <a:gd name="connsiteY69" fmla="*/ 1151 h 10000"/>
                <a:gd name="connsiteX70" fmla="*/ 3712 w 11141"/>
                <a:gd name="connsiteY70" fmla="*/ 976 h 10000"/>
                <a:gd name="connsiteX71" fmla="*/ 3887 w 11141"/>
                <a:gd name="connsiteY71" fmla="*/ 976 h 10000"/>
                <a:gd name="connsiteX72" fmla="*/ 3887 w 11141"/>
                <a:gd name="connsiteY72" fmla="*/ 828 h 10000"/>
                <a:gd name="connsiteX73" fmla="*/ 4239 w 11141"/>
                <a:gd name="connsiteY73" fmla="*/ 828 h 10000"/>
                <a:gd name="connsiteX74" fmla="*/ 4239 w 11141"/>
                <a:gd name="connsiteY74" fmla="*/ 781 h 10000"/>
                <a:gd name="connsiteX75" fmla="*/ 4645 w 11141"/>
                <a:gd name="connsiteY75" fmla="*/ 781 h 10000"/>
                <a:gd name="connsiteX76" fmla="*/ 4645 w 11141"/>
                <a:gd name="connsiteY76" fmla="*/ 700 h 10000"/>
                <a:gd name="connsiteX77" fmla="*/ 5255 w 11141"/>
                <a:gd name="connsiteY77" fmla="*/ 700 h 10000"/>
                <a:gd name="connsiteX78" fmla="*/ 5255 w 11141"/>
                <a:gd name="connsiteY78" fmla="*/ 639 h 10000"/>
                <a:gd name="connsiteX79" fmla="*/ 5688 w 11141"/>
                <a:gd name="connsiteY79" fmla="*/ 639 h 10000"/>
                <a:gd name="connsiteX80" fmla="*/ 5688 w 11141"/>
                <a:gd name="connsiteY80" fmla="*/ 545 h 10000"/>
                <a:gd name="connsiteX81" fmla="*/ 6051 w 11141"/>
                <a:gd name="connsiteY81" fmla="*/ 545 h 10000"/>
                <a:gd name="connsiteX82" fmla="*/ 6051 w 11141"/>
                <a:gd name="connsiteY82" fmla="*/ 444 h 10000"/>
                <a:gd name="connsiteX83" fmla="*/ 6330 w 11141"/>
                <a:gd name="connsiteY83" fmla="*/ 444 h 10000"/>
                <a:gd name="connsiteX84" fmla="*/ 6330 w 11141"/>
                <a:gd name="connsiteY84" fmla="*/ 384 h 10000"/>
                <a:gd name="connsiteX85" fmla="*/ 6971 w 11141"/>
                <a:gd name="connsiteY85" fmla="*/ 384 h 10000"/>
                <a:gd name="connsiteX86" fmla="*/ 6971 w 11141"/>
                <a:gd name="connsiteY86" fmla="*/ 316 h 10000"/>
                <a:gd name="connsiteX87" fmla="*/ 7039 w 11141"/>
                <a:gd name="connsiteY87" fmla="*/ 316 h 10000"/>
                <a:gd name="connsiteX88" fmla="*/ 7039 w 11141"/>
                <a:gd name="connsiteY88" fmla="*/ 242 h 10000"/>
                <a:gd name="connsiteX89" fmla="*/ 7304 w 11141"/>
                <a:gd name="connsiteY89" fmla="*/ 242 h 10000"/>
                <a:gd name="connsiteX90" fmla="*/ 8054 w 11141"/>
                <a:gd name="connsiteY90" fmla="*/ 249 h 10000"/>
                <a:gd name="connsiteX91" fmla="*/ 8048 w 11141"/>
                <a:gd name="connsiteY91" fmla="*/ 214 h 10000"/>
                <a:gd name="connsiteX92" fmla="*/ 8353 w 11141"/>
                <a:gd name="connsiteY92" fmla="*/ 200 h 10000"/>
                <a:gd name="connsiteX93" fmla="*/ 8358 w 11141"/>
                <a:gd name="connsiteY93" fmla="*/ 128 h 10000"/>
                <a:gd name="connsiteX94" fmla="*/ 9254 w 11141"/>
                <a:gd name="connsiteY94" fmla="*/ 128 h 10000"/>
                <a:gd name="connsiteX95" fmla="*/ 9254 w 11141"/>
                <a:gd name="connsiteY95" fmla="*/ 47 h 10000"/>
                <a:gd name="connsiteX96" fmla="*/ 9747 w 11141"/>
                <a:gd name="connsiteY96" fmla="*/ 47 h 10000"/>
                <a:gd name="connsiteX97" fmla="*/ 9747 w 11141"/>
                <a:gd name="connsiteY97" fmla="*/ 0 h 10000"/>
                <a:gd name="connsiteX98" fmla="*/ 11141 w 11141"/>
                <a:gd name="connsiteY98" fmla="*/ 4 h 10000"/>
                <a:gd name="connsiteX0" fmla="*/ 0 w 11141"/>
                <a:gd name="connsiteY0" fmla="*/ 10054 h 10054"/>
                <a:gd name="connsiteX1" fmla="*/ 451 w 11141"/>
                <a:gd name="connsiteY1" fmla="*/ 10054 h 10054"/>
                <a:gd name="connsiteX2" fmla="*/ 451 w 11141"/>
                <a:gd name="connsiteY2" fmla="*/ 9334 h 10054"/>
                <a:gd name="connsiteX3" fmla="*/ 474 w 11141"/>
                <a:gd name="connsiteY3" fmla="*/ 9334 h 10054"/>
                <a:gd name="connsiteX4" fmla="*/ 474 w 11141"/>
                <a:gd name="connsiteY4" fmla="*/ 9031 h 10054"/>
                <a:gd name="connsiteX5" fmla="*/ 501 w 11141"/>
                <a:gd name="connsiteY5" fmla="*/ 9031 h 10054"/>
                <a:gd name="connsiteX6" fmla="*/ 501 w 11141"/>
                <a:gd name="connsiteY6" fmla="*/ 8950 h 10054"/>
                <a:gd name="connsiteX7" fmla="*/ 547 w 11141"/>
                <a:gd name="connsiteY7" fmla="*/ 8950 h 10054"/>
                <a:gd name="connsiteX8" fmla="*/ 547 w 11141"/>
                <a:gd name="connsiteY8" fmla="*/ 8890 h 10054"/>
                <a:gd name="connsiteX9" fmla="*/ 772 w 11141"/>
                <a:gd name="connsiteY9" fmla="*/ 8890 h 10054"/>
                <a:gd name="connsiteX10" fmla="*/ 772 w 11141"/>
                <a:gd name="connsiteY10" fmla="*/ 8823 h 10054"/>
                <a:gd name="connsiteX11" fmla="*/ 821 w 11141"/>
                <a:gd name="connsiteY11" fmla="*/ 8823 h 10054"/>
                <a:gd name="connsiteX12" fmla="*/ 821 w 11141"/>
                <a:gd name="connsiteY12" fmla="*/ 8728 h 10054"/>
                <a:gd name="connsiteX13" fmla="*/ 899 w 11141"/>
                <a:gd name="connsiteY13" fmla="*/ 8728 h 10054"/>
                <a:gd name="connsiteX14" fmla="*/ 899 w 11141"/>
                <a:gd name="connsiteY14" fmla="*/ 7450 h 10054"/>
                <a:gd name="connsiteX15" fmla="*/ 918 w 11141"/>
                <a:gd name="connsiteY15" fmla="*/ 7450 h 10054"/>
                <a:gd name="connsiteX16" fmla="*/ 918 w 11141"/>
                <a:gd name="connsiteY16" fmla="*/ 6750 h 10054"/>
                <a:gd name="connsiteX17" fmla="*/ 949 w 11141"/>
                <a:gd name="connsiteY17" fmla="*/ 6750 h 10054"/>
                <a:gd name="connsiteX18" fmla="*/ 949 w 11141"/>
                <a:gd name="connsiteY18" fmla="*/ 6171 h 10054"/>
                <a:gd name="connsiteX19" fmla="*/ 975 w 11141"/>
                <a:gd name="connsiteY19" fmla="*/ 6171 h 10054"/>
                <a:gd name="connsiteX20" fmla="*/ 975 w 11141"/>
                <a:gd name="connsiteY20" fmla="*/ 5888 h 10054"/>
                <a:gd name="connsiteX21" fmla="*/ 998 w 11141"/>
                <a:gd name="connsiteY21" fmla="*/ 5888 h 10054"/>
                <a:gd name="connsiteX22" fmla="*/ 998 w 11141"/>
                <a:gd name="connsiteY22" fmla="*/ 5727 h 10054"/>
                <a:gd name="connsiteX23" fmla="*/ 1165 w 11141"/>
                <a:gd name="connsiteY23" fmla="*/ 5727 h 10054"/>
                <a:gd name="connsiteX24" fmla="*/ 1165 w 11141"/>
                <a:gd name="connsiteY24" fmla="*/ 5693 h 10054"/>
                <a:gd name="connsiteX25" fmla="*/ 1309 w 11141"/>
                <a:gd name="connsiteY25" fmla="*/ 5693 h 10054"/>
                <a:gd name="connsiteX26" fmla="*/ 1309 w 11141"/>
                <a:gd name="connsiteY26" fmla="*/ 5633 h 10054"/>
                <a:gd name="connsiteX27" fmla="*/ 1382 w 11141"/>
                <a:gd name="connsiteY27" fmla="*/ 5633 h 10054"/>
                <a:gd name="connsiteX28" fmla="*/ 1382 w 11141"/>
                <a:gd name="connsiteY28" fmla="*/ 4704 h 10054"/>
                <a:gd name="connsiteX29" fmla="*/ 1423 w 11141"/>
                <a:gd name="connsiteY29" fmla="*/ 4704 h 10054"/>
                <a:gd name="connsiteX30" fmla="*/ 1423 w 11141"/>
                <a:gd name="connsiteY30" fmla="*/ 4273 h 10054"/>
                <a:gd name="connsiteX31" fmla="*/ 1522 w 11141"/>
                <a:gd name="connsiteY31" fmla="*/ 4273 h 10054"/>
                <a:gd name="connsiteX32" fmla="*/ 1522 w 11141"/>
                <a:gd name="connsiteY32" fmla="*/ 4098 h 10054"/>
                <a:gd name="connsiteX33" fmla="*/ 1567 w 11141"/>
                <a:gd name="connsiteY33" fmla="*/ 4098 h 10054"/>
                <a:gd name="connsiteX34" fmla="*/ 1567 w 11141"/>
                <a:gd name="connsiteY34" fmla="*/ 3997 h 10054"/>
                <a:gd name="connsiteX35" fmla="*/ 1794 w 11141"/>
                <a:gd name="connsiteY35" fmla="*/ 3997 h 10054"/>
                <a:gd name="connsiteX36" fmla="*/ 1794 w 11141"/>
                <a:gd name="connsiteY36" fmla="*/ 3890 h 10054"/>
                <a:gd name="connsiteX37" fmla="*/ 1833 w 11141"/>
                <a:gd name="connsiteY37" fmla="*/ 3890 h 10054"/>
                <a:gd name="connsiteX38" fmla="*/ 1833 w 11141"/>
                <a:gd name="connsiteY38" fmla="*/ 3459 h 10054"/>
                <a:gd name="connsiteX39" fmla="*/ 1856 w 11141"/>
                <a:gd name="connsiteY39" fmla="*/ 3459 h 10054"/>
                <a:gd name="connsiteX40" fmla="*/ 1856 w 11141"/>
                <a:gd name="connsiteY40" fmla="*/ 3345 h 10054"/>
                <a:gd name="connsiteX41" fmla="*/ 1887 w 11141"/>
                <a:gd name="connsiteY41" fmla="*/ 3345 h 10054"/>
                <a:gd name="connsiteX42" fmla="*/ 1887 w 11141"/>
                <a:gd name="connsiteY42" fmla="*/ 3042 h 10054"/>
                <a:gd name="connsiteX43" fmla="*/ 2245 w 11141"/>
                <a:gd name="connsiteY43" fmla="*/ 3042 h 10054"/>
                <a:gd name="connsiteX44" fmla="*/ 2245 w 11141"/>
                <a:gd name="connsiteY44" fmla="*/ 2901 h 10054"/>
                <a:gd name="connsiteX45" fmla="*/ 2307 w 11141"/>
                <a:gd name="connsiteY45" fmla="*/ 2901 h 10054"/>
                <a:gd name="connsiteX46" fmla="*/ 2307 w 11141"/>
                <a:gd name="connsiteY46" fmla="*/ 2483 h 10054"/>
                <a:gd name="connsiteX47" fmla="*/ 2357 w 11141"/>
                <a:gd name="connsiteY47" fmla="*/ 2483 h 10054"/>
                <a:gd name="connsiteX48" fmla="*/ 2357 w 11141"/>
                <a:gd name="connsiteY48" fmla="*/ 2403 h 10054"/>
                <a:gd name="connsiteX49" fmla="*/ 2417 w 11141"/>
                <a:gd name="connsiteY49" fmla="*/ 2403 h 10054"/>
                <a:gd name="connsiteX50" fmla="*/ 2417 w 11141"/>
                <a:gd name="connsiteY50" fmla="*/ 2355 h 10054"/>
                <a:gd name="connsiteX51" fmla="*/ 2719 w 11141"/>
                <a:gd name="connsiteY51" fmla="*/ 2355 h 10054"/>
                <a:gd name="connsiteX52" fmla="*/ 2719 w 11141"/>
                <a:gd name="connsiteY52" fmla="*/ 2288 h 10054"/>
                <a:gd name="connsiteX53" fmla="*/ 2769 w 11141"/>
                <a:gd name="connsiteY53" fmla="*/ 2288 h 10054"/>
                <a:gd name="connsiteX54" fmla="*/ 2769 w 11141"/>
                <a:gd name="connsiteY54" fmla="*/ 2032 h 10054"/>
                <a:gd name="connsiteX55" fmla="*/ 2795 w 11141"/>
                <a:gd name="connsiteY55" fmla="*/ 2032 h 10054"/>
                <a:gd name="connsiteX56" fmla="*/ 2795 w 11141"/>
                <a:gd name="connsiteY56" fmla="*/ 1844 h 10054"/>
                <a:gd name="connsiteX57" fmla="*/ 2961 w 11141"/>
                <a:gd name="connsiteY57" fmla="*/ 1844 h 10054"/>
                <a:gd name="connsiteX58" fmla="*/ 2961 w 11141"/>
                <a:gd name="connsiteY58" fmla="*/ 1810 h 10054"/>
                <a:gd name="connsiteX59" fmla="*/ 3097 w 11141"/>
                <a:gd name="connsiteY59" fmla="*/ 1810 h 10054"/>
                <a:gd name="connsiteX60" fmla="*/ 3097 w 11141"/>
                <a:gd name="connsiteY60" fmla="*/ 1696 h 10054"/>
                <a:gd name="connsiteX61" fmla="*/ 3225 w 11141"/>
                <a:gd name="connsiteY61" fmla="*/ 1696 h 10054"/>
                <a:gd name="connsiteX62" fmla="*/ 3225 w 11141"/>
                <a:gd name="connsiteY62" fmla="*/ 1568 h 10054"/>
                <a:gd name="connsiteX63" fmla="*/ 3342 w 11141"/>
                <a:gd name="connsiteY63" fmla="*/ 1568 h 10054"/>
                <a:gd name="connsiteX64" fmla="*/ 3342 w 11141"/>
                <a:gd name="connsiteY64" fmla="*/ 1440 h 10054"/>
                <a:gd name="connsiteX65" fmla="*/ 3467 w 11141"/>
                <a:gd name="connsiteY65" fmla="*/ 1440 h 10054"/>
                <a:gd name="connsiteX66" fmla="*/ 3467 w 11141"/>
                <a:gd name="connsiteY66" fmla="*/ 1333 h 10054"/>
                <a:gd name="connsiteX67" fmla="*/ 3657 w 11141"/>
                <a:gd name="connsiteY67" fmla="*/ 1333 h 10054"/>
                <a:gd name="connsiteX68" fmla="*/ 3657 w 11141"/>
                <a:gd name="connsiteY68" fmla="*/ 1205 h 10054"/>
                <a:gd name="connsiteX69" fmla="*/ 3712 w 11141"/>
                <a:gd name="connsiteY69" fmla="*/ 1205 h 10054"/>
                <a:gd name="connsiteX70" fmla="*/ 3712 w 11141"/>
                <a:gd name="connsiteY70" fmla="*/ 1030 h 10054"/>
                <a:gd name="connsiteX71" fmla="*/ 3887 w 11141"/>
                <a:gd name="connsiteY71" fmla="*/ 1030 h 10054"/>
                <a:gd name="connsiteX72" fmla="*/ 3887 w 11141"/>
                <a:gd name="connsiteY72" fmla="*/ 882 h 10054"/>
                <a:gd name="connsiteX73" fmla="*/ 4239 w 11141"/>
                <a:gd name="connsiteY73" fmla="*/ 882 h 10054"/>
                <a:gd name="connsiteX74" fmla="*/ 4239 w 11141"/>
                <a:gd name="connsiteY74" fmla="*/ 835 h 10054"/>
                <a:gd name="connsiteX75" fmla="*/ 4645 w 11141"/>
                <a:gd name="connsiteY75" fmla="*/ 835 h 10054"/>
                <a:gd name="connsiteX76" fmla="*/ 4645 w 11141"/>
                <a:gd name="connsiteY76" fmla="*/ 754 h 10054"/>
                <a:gd name="connsiteX77" fmla="*/ 5255 w 11141"/>
                <a:gd name="connsiteY77" fmla="*/ 754 h 10054"/>
                <a:gd name="connsiteX78" fmla="*/ 5255 w 11141"/>
                <a:gd name="connsiteY78" fmla="*/ 693 h 10054"/>
                <a:gd name="connsiteX79" fmla="*/ 5688 w 11141"/>
                <a:gd name="connsiteY79" fmla="*/ 693 h 10054"/>
                <a:gd name="connsiteX80" fmla="*/ 5688 w 11141"/>
                <a:gd name="connsiteY80" fmla="*/ 599 h 10054"/>
                <a:gd name="connsiteX81" fmla="*/ 6051 w 11141"/>
                <a:gd name="connsiteY81" fmla="*/ 599 h 10054"/>
                <a:gd name="connsiteX82" fmla="*/ 6051 w 11141"/>
                <a:gd name="connsiteY82" fmla="*/ 498 h 10054"/>
                <a:gd name="connsiteX83" fmla="*/ 6330 w 11141"/>
                <a:gd name="connsiteY83" fmla="*/ 498 h 10054"/>
                <a:gd name="connsiteX84" fmla="*/ 6330 w 11141"/>
                <a:gd name="connsiteY84" fmla="*/ 438 h 10054"/>
                <a:gd name="connsiteX85" fmla="*/ 6971 w 11141"/>
                <a:gd name="connsiteY85" fmla="*/ 438 h 10054"/>
                <a:gd name="connsiteX86" fmla="*/ 6971 w 11141"/>
                <a:gd name="connsiteY86" fmla="*/ 370 h 10054"/>
                <a:gd name="connsiteX87" fmla="*/ 7039 w 11141"/>
                <a:gd name="connsiteY87" fmla="*/ 370 h 10054"/>
                <a:gd name="connsiteX88" fmla="*/ 7039 w 11141"/>
                <a:gd name="connsiteY88" fmla="*/ 296 h 10054"/>
                <a:gd name="connsiteX89" fmla="*/ 7304 w 11141"/>
                <a:gd name="connsiteY89" fmla="*/ 296 h 10054"/>
                <a:gd name="connsiteX90" fmla="*/ 8054 w 11141"/>
                <a:gd name="connsiteY90" fmla="*/ 303 h 10054"/>
                <a:gd name="connsiteX91" fmla="*/ 8048 w 11141"/>
                <a:gd name="connsiteY91" fmla="*/ 6 h 10054"/>
                <a:gd name="connsiteX92" fmla="*/ 8353 w 11141"/>
                <a:gd name="connsiteY92" fmla="*/ 254 h 10054"/>
                <a:gd name="connsiteX93" fmla="*/ 8358 w 11141"/>
                <a:gd name="connsiteY93" fmla="*/ 182 h 10054"/>
                <a:gd name="connsiteX94" fmla="*/ 9254 w 11141"/>
                <a:gd name="connsiteY94" fmla="*/ 182 h 10054"/>
                <a:gd name="connsiteX95" fmla="*/ 9254 w 11141"/>
                <a:gd name="connsiteY95" fmla="*/ 101 h 10054"/>
                <a:gd name="connsiteX96" fmla="*/ 9747 w 11141"/>
                <a:gd name="connsiteY96" fmla="*/ 101 h 10054"/>
                <a:gd name="connsiteX97" fmla="*/ 9747 w 11141"/>
                <a:gd name="connsiteY97" fmla="*/ 54 h 10054"/>
                <a:gd name="connsiteX98" fmla="*/ 11141 w 11141"/>
                <a:gd name="connsiteY98" fmla="*/ 58 h 10054"/>
                <a:gd name="connsiteX0" fmla="*/ 0 w 11141"/>
                <a:gd name="connsiteY0" fmla="*/ 10049 h 10049"/>
                <a:gd name="connsiteX1" fmla="*/ 451 w 11141"/>
                <a:gd name="connsiteY1" fmla="*/ 10049 h 10049"/>
                <a:gd name="connsiteX2" fmla="*/ 451 w 11141"/>
                <a:gd name="connsiteY2" fmla="*/ 9329 h 10049"/>
                <a:gd name="connsiteX3" fmla="*/ 474 w 11141"/>
                <a:gd name="connsiteY3" fmla="*/ 9329 h 10049"/>
                <a:gd name="connsiteX4" fmla="*/ 474 w 11141"/>
                <a:gd name="connsiteY4" fmla="*/ 9026 h 10049"/>
                <a:gd name="connsiteX5" fmla="*/ 501 w 11141"/>
                <a:gd name="connsiteY5" fmla="*/ 9026 h 10049"/>
                <a:gd name="connsiteX6" fmla="*/ 501 w 11141"/>
                <a:gd name="connsiteY6" fmla="*/ 8945 h 10049"/>
                <a:gd name="connsiteX7" fmla="*/ 547 w 11141"/>
                <a:gd name="connsiteY7" fmla="*/ 8945 h 10049"/>
                <a:gd name="connsiteX8" fmla="*/ 547 w 11141"/>
                <a:gd name="connsiteY8" fmla="*/ 8885 h 10049"/>
                <a:gd name="connsiteX9" fmla="*/ 772 w 11141"/>
                <a:gd name="connsiteY9" fmla="*/ 8885 h 10049"/>
                <a:gd name="connsiteX10" fmla="*/ 772 w 11141"/>
                <a:gd name="connsiteY10" fmla="*/ 8818 h 10049"/>
                <a:gd name="connsiteX11" fmla="*/ 821 w 11141"/>
                <a:gd name="connsiteY11" fmla="*/ 8818 h 10049"/>
                <a:gd name="connsiteX12" fmla="*/ 821 w 11141"/>
                <a:gd name="connsiteY12" fmla="*/ 8723 h 10049"/>
                <a:gd name="connsiteX13" fmla="*/ 899 w 11141"/>
                <a:gd name="connsiteY13" fmla="*/ 8723 h 10049"/>
                <a:gd name="connsiteX14" fmla="*/ 899 w 11141"/>
                <a:gd name="connsiteY14" fmla="*/ 7445 h 10049"/>
                <a:gd name="connsiteX15" fmla="*/ 918 w 11141"/>
                <a:gd name="connsiteY15" fmla="*/ 7445 h 10049"/>
                <a:gd name="connsiteX16" fmla="*/ 918 w 11141"/>
                <a:gd name="connsiteY16" fmla="*/ 6745 h 10049"/>
                <a:gd name="connsiteX17" fmla="*/ 949 w 11141"/>
                <a:gd name="connsiteY17" fmla="*/ 6745 h 10049"/>
                <a:gd name="connsiteX18" fmla="*/ 949 w 11141"/>
                <a:gd name="connsiteY18" fmla="*/ 6166 h 10049"/>
                <a:gd name="connsiteX19" fmla="*/ 975 w 11141"/>
                <a:gd name="connsiteY19" fmla="*/ 6166 h 10049"/>
                <a:gd name="connsiteX20" fmla="*/ 975 w 11141"/>
                <a:gd name="connsiteY20" fmla="*/ 5883 h 10049"/>
                <a:gd name="connsiteX21" fmla="*/ 998 w 11141"/>
                <a:gd name="connsiteY21" fmla="*/ 5883 h 10049"/>
                <a:gd name="connsiteX22" fmla="*/ 998 w 11141"/>
                <a:gd name="connsiteY22" fmla="*/ 5722 h 10049"/>
                <a:gd name="connsiteX23" fmla="*/ 1165 w 11141"/>
                <a:gd name="connsiteY23" fmla="*/ 5722 h 10049"/>
                <a:gd name="connsiteX24" fmla="*/ 1165 w 11141"/>
                <a:gd name="connsiteY24" fmla="*/ 5688 h 10049"/>
                <a:gd name="connsiteX25" fmla="*/ 1309 w 11141"/>
                <a:gd name="connsiteY25" fmla="*/ 5688 h 10049"/>
                <a:gd name="connsiteX26" fmla="*/ 1309 w 11141"/>
                <a:gd name="connsiteY26" fmla="*/ 5628 h 10049"/>
                <a:gd name="connsiteX27" fmla="*/ 1382 w 11141"/>
                <a:gd name="connsiteY27" fmla="*/ 5628 h 10049"/>
                <a:gd name="connsiteX28" fmla="*/ 1382 w 11141"/>
                <a:gd name="connsiteY28" fmla="*/ 4699 h 10049"/>
                <a:gd name="connsiteX29" fmla="*/ 1423 w 11141"/>
                <a:gd name="connsiteY29" fmla="*/ 4699 h 10049"/>
                <a:gd name="connsiteX30" fmla="*/ 1423 w 11141"/>
                <a:gd name="connsiteY30" fmla="*/ 4268 h 10049"/>
                <a:gd name="connsiteX31" fmla="*/ 1522 w 11141"/>
                <a:gd name="connsiteY31" fmla="*/ 4268 h 10049"/>
                <a:gd name="connsiteX32" fmla="*/ 1522 w 11141"/>
                <a:gd name="connsiteY32" fmla="*/ 4093 h 10049"/>
                <a:gd name="connsiteX33" fmla="*/ 1567 w 11141"/>
                <a:gd name="connsiteY33" fmla="*/ 4093 h 10049"/>
                <a:gd name="connsiteX34" fmla="*/ 1567 w 11141"/>
                <a:gd name="connsiteY34" fmla="*/ 3992 h 10049"/>
                <a:gd name="connsiteX35" fmla="*/ 1794 w 11141"/>
                <a:gd name="connsiteY35" fmla="*/ 3992 h 10049"/>
                <a:gd name="connsiteX36" fmla="*/ 1794 w 11141"/>
                <a:gd name="connsiteY36" fmla="*/ 3885 h 10049"/>
                <a:gd name="connsiteX37" fmla="*/ 1833 w 11141"/>
                <a:gd name="connsiteY37" fmla="*/ 3885 h 10049"/>
                <a:gd name="connsiteX38" fmla="*/ 1833 w 11141"/>
                <a:gd name="connsiteY38" fmla="*/ 3454 h 10049"/>
                <a:gd name="connsiteX39" fmla="*/ 1856 w 11141"/>
                <a:gd name="connsiteY39" fmla="*/ 3454 h 10049"/>
                <a:gd name="connsiteX40" fmla="*/ 1856 w 11141"/>
                <a:gd name="connsiteY40" fmla="*/ 3340 h 10049"/>
                <a:gd name="connsiteX41" fmla="*/ 1887 w 11141"/>
                <a:gd name="connsiteY41" fmla="*/ 3340 h 10049"/>
                <a:gd name="connsiteX42" fmla="*/ 1887 w 11141"/>
                <a:gd name="connsiteY42" fmla="*/ 3037 h 10049"/>
                <a:gd name="connsiteX43" fmla="*/ 2245 w 11141"/>
                <a:gd name="connsiteY43" fmla="*/ 3037 h 10049"/>
                <a:gd name="connsiteX44" fmla="*/ 2245 w 11141"/>
                <a:gd name="connsiteY44" fmla="*/ 2896 h 10049"/>
                <a:gd name="connsiteX45" fmla="*/ 2307 w 11141"/>
                <a:gd name="connsiteY45" fmla="*/ 2896 h 10049"/>
                <a:gd name="connsiteX46" fmla="*/ 2307 w 11141"/>
                <a:gd name="connsiteY46" fmla="*/ 2478 h 10049"/>
                <a:gd name="connsiteX47" fmla="*/ 2357 w 11141"/>
                <a:gd name="connsiteY47" fmla="*/ 2478 h 10049"/>
                <a:gd name="connsiteX48" fmla="*/ 2357 w 11141"/>
                <a:gd name="connsiteY48" fmla="*/ 2398 h 10049"/>
                <a:gd name="connsiteX49" fmla="*/ 2417 w 11141"/>
                <a:gd name="connsiteY49" fmla="*/ 2398 h 10049"/>
                <a:gd name="connsiteX50" fmla="*/ 2417 w 11141"/>
                <a:gd name="connsiteY50" fmla="*/ 2350 h 10049"/>
                <a:gd name="connsiteX51" fmla="*/ 2719 w 11141"/>
                <a:gd name="connsiteY51" fmla="*/ 2350 h 10049"/>
                <a:gd name="connsiteX52" fmla="*/ 2719 w 11141"/>
                <a:gd name="connsiteY52" fmla="*/ 2283 h 10049"/>
                <a:gd name="connsiteX53" fmla="*/ 2769 w 11141"/>
                <a:gd name="connsiteY53" fmla="*/ 2283 h 10049"/>
                <a:gd name="connsiteX54" fmla="*/ 2769 w 11141"/>
                <a:gd name="connsiteY54" fmla="*/ 2027 h 10049"/>
                <a:gd name="connsiteX55" fmla="*/ 2795 w 11141"/>
                <a:gd name="connsiteY55" fmla="*/ 2027 h 10049"/>
                <a:gd name="connsiteX56" fmla="*/ 2795 w 11141"/>
                <a:gd name="connsiteY56" fmla="*/ 1839 h 10049"/>
                <a:gd name="connsiteX57" fmla="*/ 2961 w 11141"/>
                <a:gd name="connsiteY57" fmla="*/ 1839 h 10049"/>
                <a:gd name="connsiteX58" fmla="*/ 2961 w 11141"/>
                <a:gd name="connsiteY58" fmla="*/ 1805 h 10049"/>
                <a:gd name="connsiteX59" fmla="*/ 3097 w 11141"/>
                <a:gd name="connsiteY59" fmla="*/ 1805 h 10049"/>
                <a:gd name="connsiteX60" fmla="*/ 3097 w 11141"/>
                <a:gd name="connsiteY60" fmla="*/ 1691 h 10049"/>
                <a:gd name="connsiteX61" fmla="*/ 3225 w 11141"/>
                <a:gd name="connsiteY61" fmla="*/ 1691 h 10049"/>
                <a:gd name="connsiteX62" fmla="*/ 3225 w 11141"/>
                <a:gd name="connsiteY62" fmla="*/ 1563 h 10049"/>
                <a:gd name="connsiteX63" fmla="*/ 3342 w 11141"/>
                <a:gd name="connsiteY63" fmla="*/ 1563 h 10049"/>
                <a:gd name="connsiteX64" fmla="*/ 3342 w 11141"/>
                <a:gd name="connsiteY64" fmla="*/ 1435 h 10049"/>
                <a:gd name="connsiteX65" fmla="*/ 3467 w 11141"/>
                <a:gd name="connsiteY65" fmla="*/ 1435 h 10049"/>
                <a:gd name="connsiteX66" fmla="*/ 3467 w 11141"/>
                <a:gd name="connsiteY66" fmla="*/ 1328 h 10049"/>
                <a:gd name="connsiteX67" fmla="*/ 3657 w 11141"/>
                <a:gd name="connsiteY67" fmla="*/ 1328 h 10049"/>
                <a:gd name="connsiteX68" fmla="*/ 3657 w 11141"/>
                <a:gd name="connsiteY68" fmla="*/ 1200 h 10049"/>
                <a:gd name="connsiteX69" fmla="*/ 3712 w 11141"/>
                <a:gd name="connsiteY69" fmla="*/ 1200 h 10049"/>
                <a:gd name="connsiteX70" fmla="*/ 3712 w 11141"/>
                <a:gd name="connsiteY70" fmla="*/ 1025 h 10049"/>
                <a:gd name="connsiteX71" fmla="*/ 3887 w 11141"/>
                <a:gd name="connsiteY71" fmla="*/ 1025 h 10049"/>
                <a:gd name="connsiteX72" fmla="*/ 3887 w 11141"/>
                <a:gd name="connsiteY72" fmla="*/ 877 h 10049"/>
                <a:gd name="connsiteX73" fmla="*/ 4239 w 11141"/>
                <a:gd name="connsiteY73" fmla="*/ 877 h 10049"/>
                <a:gd name="connsiteX74" fmla="*/ 4239 w 11141"/>
                <a:gd name="connsiteY74" fmla="*/ 830 h 10049"/>
                <a:gd name="connsiteX75" fmla="*/ 4645 w 11141"/>
                <a:gd name="connsiteY75" fmla="*/ 830 h 10049"/>
                <a:gd name="connsiteX76" fmla="*/ 4645 w 11141"/>
                <a:gd name="connsiteY76" fmla="*/ 749 h 10049"/>
                <a:gd name="connsiteX77" fmla="*/ 5255 w 11141"/>
                <a:gd name="connsiteY77" fmla="*/ 749 h 10049"/>
                <a:gd name="connsiteX78" fmla="*/ 5255 w 11141"/>
                <a:gd name="connsiteY78" fmla="*/ 688 h 10049"/>
                <a:gd name="connsiteX79" fmla="*/ 5688 w 11141"/>
                <a:gd name="connsiteY79" fmla="*/ 688 h 10049"/>
                <a:gd name="connsiteX80" fmla="*/ 5688 w 11141"/>
                <a:gd name="connsiteY80" fmla="*/ 594 h 10049"/>
                <a:gd name="connsiteX81" fmla="*/ 6051 w 11141"/>
                <a:gd name="connsiteY81" fmla="*/ 594 h 10049"/>
                <a:gd name="connsiteX82" fmla="*/ 6051 w 11141"/>
                <a:gd name="connsiteY82" fmla="*/ 493 h 10049"/>
                <a:gd name="connsiteX83" fmla="*/ 6330 w 11141"/>
                <a:gd name="connsiteY83" fmla="*/ 493 h 10049"/>
                <a:gd name="connsiteX84" fmla="*/ 6330 w 11141"/>
                <a:gd name="connsiteY84" fmla="*/ 433 h 10049"/>
                <a:gd name="connsiteX85" fmla="*/ 6971 w 11141"/>
                <a:gd name="connsiteY85" fmla="*/ 433 h 10049"/>
                <a:gd name="connsiteX86" fmla="*/ 6971 w 11141"/>
                <a:gd name="connsiteY86" fmla="*/ 365 h 10049"/>
                <a:gd name="connsiteX87" fmla="*/ 7039 w 11141"/>
                <a:gd name="connsiteY87" fmla="*/ 365 h 10049"/>
                <a:gd name="connsiteX88" fmla="*/ 7039 w 11141"/>
                <a:gd name="connsiteY88" fmla="*/ 291 h 10049"/>
                <a:gd name="connsiteX89" fmla="*/ 7304 w 11141"/>
                <a:gd name="connsiteY89" fmla="*/ 291 h 10049"/>
                <a:gd name="connsiteX90" fmla="*/ 8054 w 11141"/>
                <a:gd name="connsiteY90" fmla="*/ 298 h 10049"/>
                <a:gd name="connsiteX91" fmla="*/ 8048 w 11141"/>
                <a:gd name="connsiteY91" fmla="*/ 1 h 10049"/>
                <a:gd name="connsiteX92" fmla="*/ 8353 w 11141"/>
                <a:gd name="connsiteY92" fmla="*/ 249 h 10049"/>
                <a:gd name="connsiteX93" fmla="*/ 8358 w 11141"/>
                <a:gd name="connsiteY93" fmla="*/ 177 h 10049"/>
                <a:gd name="connsiteX94" fmla="*/ 9254 w 11141"/>
                <a:gd name="connsiteY94" fmla="*/ 177 h 10049"/>
                <a:gd name="connsiteX95" fmla="*/ 9254 w 11141"/>
                <a:gd name="connsiteY95" fmla="*/ 96 h 10049"/>
                <a:gd name="connsiteX96" fmla="*/ 9747 w 11141"/>
                <a:gd name="connsiteY96" fmla="*/ 96 h 10049"/>
                <a:gd name="connsiteX97" fmla="*/ 9747 w 11141"/>
                <a:gd name="connsiteY97" fmla="*/ 49 h 10049"/>
                <a:gd name="connsiteX98" fmla="*/ 11141 w 11141"/>
                <a:gd name="connsiteY98" fmla="*/ 53 h 10049"/>
                <a:gd name="connsiteX0" fmla="*/ 0 w 11141"/>
                <a:gd name="connsiteY0" fmla="*/ 10056 h 10056"/>
                <a:gd name="connsiteX1" fmla="*/ 451 w 11141"/>
                <a:gd name="connsiteY1" fmla="*/ 10056 h 10056"/>
                <a:gd name="connsiteX2" fmla="*/ 451 w 11141"/>
                <a:gd name="connsiteY2" fmla="*/ 9336 h 10056"/>
                <a:gd name="connsiteX3" fmla="*/ 474 w 11141"/>
                <a:gd name="connsiteY3" fmla="*/ 9336 h 10056"/>
                <a:gd name="connsiteX4" fmla="*/ 474 w 11141"/>
                <a:gd name="connsiteY4" fmla="*/ 9033 h 10056"/>
                <a:gd name="connsiteX5" fmla="*/ 501 w 11141"/>
                <a:gd name="connsiteY5" fmla="*/ 9033 h 10056"/>
                <a:gd name="connsiteX6" fmla="*/ 501 w 11141"/>
                <a:gd name="connsiteY6" fmla="*/ 8952 h 10056"/>
                <a:gd name="connsiteX7" fmla="*/ 547 w 11141"/>
                <a:gd name="connsiteY7" fmla="*/ 8952 h 10056"/>
                <a:gd name="connsiteX8" fmla="*/ 547 w 11141"/>
                <a:gd name="connsiteY8" fmla="*/ 8892 h 10056"/>
                <a:gd name="connsiteX9" fmla="*/ 772 w 11141"/>
                <a:gd name="connsiteY9" fmla="*/ 8892 h 10056"/>
                <a:gd name="connsiteX10" fmla="*/ 772 w 11141"/>
                <a:gd name="connsiteY10" fmla="*/ 8825 h 10056"/>
                <a:gd name="connsiteX11" fmla="*/ 821 w 11141"/>
                <a:gd name="connsiteY11" fmla="*/ 8825 h 10056"/>
                <a:gd name="connsiteX12" fmla="*/ 821 w 11141"/>
                <a:gd name="connsiteY12" fmla="*/ 8730 h 10056"/>
                <a:gd name="connsiteX13" fmla="*/ 899 w 11141"/>
                <a:gd name="connsiteY13" fmla="*/ 8730 h 10056"/>
                <a:gd name="connsiteX14" fmla="*/ 899 w 11141"/>
                <a:gd name="connsiteY14" fmla="*/ 7452 h 10056"/>
                <a:gd name="connsiteX15" fmla="*/ 918 w 11141"/>
                <a:gd name="connsiteY15" fmla="*/ 7452 h 10056"/>
                <a:gd name="connsiteX16" fmla="*/ 918 w 11141"/>
                <a:gd name="connsiteY16" fmla="*/ 6752 h 10056"/>
                <a:gd name="connsiteX17" fmla="*/ 949 w 11141"/>
                <a:gd name="connsiteY17" fmla="*/ 6752 h 10056"/>
                <a:gd name="connsiteX18" fmla="*/ 949 w 11141"/>
                <a:gd name="connsiteY18" fmla="*/ 6173 h 10056"/>
                <a:gd name="connsiteX19" fmla="*/ 975 w 11141"/>
                <a:gd name="connsiteY19" fmla="*/ 6173 h 10056"/>
                <a:gd name="connsiteX20" fmla="*/ 975 w 11141"/>
                <a:gd name="connsiteY20" fmla="*/ 5890 h 10056"/>
                <a:gd name="connsiteX21" fmla="*/ 998 w 11141"/>
                <a:gd name="connsiteY21" fmla="*/ 5890 h 10056"/>
                <a:gd name="connsiteX22" fmla="*/ 998 w 11141"/>
                <a:gd name="connsiteY22" fmla="*/ 5729 h 10056"/>
                <a:gd name="connsiteX23" fmla="*/ 1165 w 11141"/>
                <a:gd name="connsiteY23" fmla="*/ 5729 h 10056"/>
                <a:gd name="connsiteX24" fmla="*/ 1165 w 11141"/>
                <a:gd name="connsiteY24" fmla="*/ 5695 h 10056"/>
                <a:gd name="connsiteX25" fmla="*/ 1309 w 11141"/>
                <a:gd name="connsiteY25" fmla="*/ 5695 h 10056"/>
                <a:gd name="connsiteX26" fmla="*/ 1309 w 11141"/>
                <a:gd name="connsiteY26" fmla="*/ 5635 h 10056"/>
                <a:gd name="connsiteX27" fmla="*/ 1382 w 11141"/>
                <a:gd name="connsiteY27" fmla="*/ 5635 h 10056"/>
                <a:gd name="connsiteX28" fmla="*/ 1382 w 11141"/>
                <a:gd name="connsiteY28" fmla="*/ 4706 h 10056"/>
                <a:gd name="connsiteX29" fmla="*/ 1423 w 11141"/>
                <a:gd name="connsiteY29" fmla="*/ 4706 h 10056"/>
                <a:gd name="connsiteX30" fmla="*/ 1423 w 11141"/>
                <a:gd name="connsiteY30" fmla="*/ 4275 h 10056"/>
                <a:gd name="connsiteX31" fmla="*/ 1522 w 11141"/>
                <a:gd name="connsiteY31" fmla="*/ 4275 h 10056"/>
                <a:gd name="connsiteX32" fmla="*/ 1522 w 11141"/>
                <a:gd name="connsiteY32" fmla="*/ 4100 h 10056"/>
                <a:gd name="connsiteX33" fmla="*/ 1567 w 11141"/>
                <a:gd name="connsiteY33" fmla="*/ 4100 h 10056"/>
                <a:gd name="connsiteX34" fmla="*/ 1567 w 11141"/>
                <a:gd name="connsiteY34" fmla="*/ 3999 h 10056"/>
                <a:gd name="connsiteX35" fmla="*/ 1794 w 11141"/>
                <a:gd name="connsiteY35" fmla="*/ 3999 h 10056"/>
                <a:gd name="connsiteX36" fmla="*/ 1794 w 11141"/>
                <a:gd name="connsiteY36" fmla="*/ 3892 h 10056"/>
                <a:gd name="connsiteX37" fmla="*/ 1833 w 11141"/>
                <a:gd name="connsiteY37" fmla="*/ 3892 h 10056"/>
                <a:gd name="connsiteX38" fmla="*/ 1833 w 11141"/>
                <a:gd name="connsiteY38" fmla="*/ 3461 h 10056"/>
                <a:gd name="connsiteX39" fmla="*/ 1856 w 11141"/>
                <a:gd name="connsiteY39" fmla="*/ 3461 h 10056"/>
                <a:gd name="connsiteX40" fmla="*/ 1856 w 11141"/>
                <a:gd name="connsiteY40" fmla="*/ 3347 h 10056"/>
                <a:gd name="connsiteX41" fmla="*/ 1887 w 11141"/>
                <a:gd name="connsiteY41" fmla="*/ 3347 h 10056"/>
                <a:gd name="connsiteX42" fmla="*/ 1887 w 11141"/>
                <a:gd name="connsiteY42" fmla="*/ 3044 h 10056"/>
                <a:gd name="connsiteX43" fmla="*/ 2245 w 11141"/>
                <a:gd name="connsiteY43" fmla="*/ 3044 h 10056"/>
                <a:gd name="connsiteX44" fmla="*/ 2245 w 11141"/>
                <a:gd name="connsiteY44" fmla="*/ 2903 h 10056"/>
                <a:gd name="connsiteX45" fmla="*/ 2307 w 11141"/>
                <a:gd name="connsiteY45" fmla="*/ 2903 h 10056"/>
                <a:gd name="connsiteX46" fmla="*/ 2307 w 11141"/>
                <a:gd name="connsiteY46" fmla="*/ 2485 h 10056"/>
                <a:gd name="connsiteX47" fmla="*/ 2357 w 11141"/>
                <a:gd name="connsiteY47" fmla="*/ 2485 h 10056"/>
                <a:gd name="connsiteX48" fmla="*/ 2357 w 11141"/>
                <a:gd name="connsiteY48" fmla="*/ 2405 h 10056"/>
                <a:gd name="connsiteX49" fmla="*/ 2417 w 11141"/>
                <a:gd name="connsiteY49" fmla="*/ 2405 h 10056"/>
                <a:gd name="connsiteX50" fmla="*/ 2417 w 11141"/>
                <a:gd name="connsiteY50" fmla="*/ 2357 h 10056"/>
                <a:gd name="connsiteX51" fmla="*/ 2719 w 11141"/>
                <a:gd name="connsiteY51" fmla="*/ 2357 h 10056"/>
                <a:gd name="connsiteX52" fmla="*/ 2719 w 11141"/>
                <a:gd name="connsiteY52" fmla="*/ 2290 h 10056"/>
                <a:gd name="connsiteX53" fmla="*/ 2769 w 11141"/>
                <a:gd name="connsiteY53" fmla="*/ 2290 h 10056"/>
                <a:gd name="connsiteX54" fmla="*/ 2769 w 11141"/>
                <a:gd name="connsiteY54" fmla="*/ 2034 h 10056"/>
                <a:gd name="connsiteX55" fmla="*/ 2795 w 11141"/>
                <a:gd name="connsiteY55" fmla="*/ 2034 h 10056"/>
                <a:gd name="connsiteX56" fmla="*/ 2795 w 11141"/>
                <a:gd name="connsiteY56" fmla="*/ 1846 h 10056"/>
                <a:gd name="connsiteX57" fmla="*/ 2961 w 11141"/>
                <a:gd name="connsiteY57" fmla="*/ 1846 h 10056"/>
                <a:gd name="connsiteX58" fmla="*/ 2961 w 11141"/>
                <a:gd name="connsiteY58" fmla="*/ 1812 h 10056"/>
                <a:gd name="connsiteX59" fmla="*/ 3097 w 11141"/>
                <a:gd name="connsiteY59" fmla="*/ 1812 h 10056"/>
                <a:gd name="connsiteX60" fmla="*/ 3097 w 11141"/>
                <a:gd name="connsiteY60" fmla="*/ 1698 h 10056"/>
                <a:gd name="connsiteX61" fmla="*/ 3225 w 11141"/>
                <a:gd name="connsiteY61" fmla="*/ 1698 h 10056"/>
                <a:gd name="connsiteX62" fmla="*/ 3225 w 11141"/>
                <a:gd name="connsiteY62" fmla="*/ 1570 h 10056"/>
                <a:gd name="connsiteX63" fmla="*/ 3342 w 11141"/>
                <a:gd name="connsiteY63" fmla="*/ 1570 h 10056"/>
                <a:gd name="connsiteX64" fmla="*/ 3342 w 11141"/>
                <a:gd name="connsiteY64" fmla="*/ 1442 h 10056"/>
                <a:gd name="connsiteX65" fmla="*/ 3467 w 11141"/>
                <a:gd name="connsiteY65" fmla="*/ 1442 h 10056"/>
                <a:gd name="connsiteX66" fmla="*/ 3467 w 11141"/>
                <a:gd name="connsiteY66" fmla="*/ 1335 h 10056"/>
                <a:gd name="connsiteX67" fmla="*/ 3657 w 11141"/>
                <a:gd name="connsiteY67" fmla="*/ 1335 h 10056"/>
                <a:gd name="connsiteX68" fmla="*/ 3657 w 11141"/>
                <a:gd name="connsiteY68" fmla="*/ 1207 h 10056"/>
                <a:gd name="connsiteX69" fmla="*/ 3712 w 11141"/>
                <a:gd name="connsiteY69" fmla="*/ 1207 h 10056"/>
                <a:gd name="connsiteX70" fmla="*/ 3712 w 11141"/>
                <a:gd name="connsiteY70" fmla="*/ 1032 h 10056"/>
                <a:gd name="connsiteX71" fmla="*/ 3887 w 11141"/>
                <a:gd name="connsiteY71" fmla="*/ 1032 h 10056"/>
                <a:gd name="connsiteX72" fmla="*/ 3887 w 11141"/>
                <a:gd name="connsiteY72" fmla="*/ 884 h 10056"/>
                <a:gd name="connsiteX73" fmla="*/ 4239 w 11141"/>
                <a:gd name="connsiteY73" fmla="*/ 884 h 10056"/>
                <a:gd name="connsiteX74" fmla="*/ 4239 w 11141"/>
                <a:gd name="connsiteY74" fmla="*/ 837 h 10056"/>
                <a:gd name="connsiteX75" fmla="*/ 4645 w 11141"/>
                <a:gd name="connsiteY75" fmla="*/ 837 h 10056"/>
                <a:gd name="connsiteX76" fmla="*/ 4645 w 11141"/>
                <a:gd name="connsiteY76" fmla="*/ 756 h 10056"/>
                <a:gd name="connsiteX77" fmla="*/ 5255 w 11141"/>
                <a:gd name="connsiteY77" fmla="*/ 756 h 10056"/>
                <a:gd name="connsiteX78" fmla="*/ 5255 w 11141"/>
                <a:gd name="connsiteY78" fmla="*/ 695 h 10056"/>
                <a:gd name="connsiteX79" fmla="*/ 5688 w 11141"/>
                <a:gd name="connsiteY79" fmla="*/ 695 h 10056"/>
                <a:gd name="connsiteX80" fmla="*/ 5688 w 11141"/>
                <a:gd name="connsiteY80" fmla="*/ 601 h 10056"/>
                <a:gd name="connsiteX81" fmla="*/ 6051 w 11141"/>
                <a:gd name="connsiteY81" fmla="*/ 601 h 10056"/>
                <a:gd name="connsiteX82" fmla="*/ 6051 w 11141"/>
                <a:gd name="connsiteY82" fmla="*/ 500 h 10056"/>
                <a:gd name="connsiteX83" fmla="*/ 6330 w 11141"/>
                <a:gd name="connsiteY83" fmla="*/ 500 h 10056"/>
                <a:gd name="connsiteX84" fmla="*/ 6330 w 11141"/>
                <a:gd name="connsiteY84" fmla="*/ 440 h 10056"/>
                <a:gd name="connsiteX85" fmla="*/ 6971 w 11141"/>
                <a:gd name="connsiteY85" fmla="*/ 440 h 10056"/>
                <a:gd name="connsiteX86" fmla="*/ 6971 w 11141"/>
                <a:gd name="connsiteY86" fmla="*/ 372 h 10056"/>
                <a:gd name="connsiteX87" fmla="*/ 7039 w 11141"/>
                <a:gd name="connsiteY87" fmla="*/ 372 h 10056"/>
                <a:gd name="connsiteX88" fmla="*/ 7039 w 11141"/>
                <a:gd name="connsiteY88" fmla="*/ 298 h 10056"/>
                <a:gd name="connsiteX89" fmla="*/ 7304 w 11141"/>
                <a:gd name="connsiteY89" fmla="*/ 298 h 10056"/>
                <a:gd name="connsiteX90" fmla="*/ 8054 w 11141"/>
                <a:gd name="connsiteY90" fmla="*/ 305 h 10056"/>
                <a:gd name="connsiteX91" fmla="*/ 8048 w 11141"/>
                <a:gd name="connsiteY91" fmla="*/ 8 h 10056"/>
                <a:gd name="connsiteX92" fmla="*/ 8185 w 11141"/>
                <a:gd name="connsiteY92" fmla="*/ 96 h 10056"/>
                <a:gd name="connsiteX93" fmla="*/ 8353 w 11141"/>
                <a:gd name="connsiteY93" fmla="*/ 256 h 10056"/>
                <a:gd name="connsiteX94" fmla="*/ 8358 w 11141"/>
                <a:gd name="connsiteY94" fmla="*/ 184 h 10056"/>
                <a:gd name="connsiteX95" fmla="*/ 9254 w 11141"/>
                <a:gd name="connsiteY95" fmla="*/ 184 h 10056"/>
                <a:gd name="connsiteX96" fmla="*/ 9254 w 11141"/>
                <a:gd name="connsiteY96" fmla="*/ 103 h 10056"/>
                <a:gd name="connsiteX97" fmla="*/ 9747 w 11141"/>
                <a:gd name="connsiteY97" fmla="*/ 103 h 10056"/>
                <a:gd name="connsiteX98" fmla="*/ 9747 w 11141"/>
                <a:gd name="connsiteY98" fmla="*/ 56 h 10056"/>
                <a:gd name="connsiteX99" fmla="*/ 11141 w 11141"/>
                <a:gd name="connsiteY99" fmla="*/ 60 h 10056"/>
                <a:gd name="connsiteX0" fmla="*/ 0 w 11141"/>
                <a:gd name="connsiteY0" fmla="*/ 10000 h 10000"/>
                <a:gd name="connsiteX1" fmla="*/ 451 w 11141"/>
                <a:gd name="connsiteY1" fmla="*/ 10000 h 10000"/>
                <a:gd name="connsiteX2" fmla="*/ 451 w 11141"/>
                <a:gd name="connsiteY2" fmla="*/ 9280 h 10000"/>
                <a:gd name="connsiteX3" fmla="*/ 474 w 11141"/>
                <a:gd name="connsiteY3" fmla="*/ 9280 h 10000"/>
                <a:gd name="connsiteX4" fmla="*/ 474 w 11141"/>
                <a:gd name="connsiteY4" fmla="*/ 8977 h 10000"/>
                <a:gd name="connsiteX5" fmla="*/ 501 w 11141"/>
                <a:gd name="connsiteY5" fmla="*/ 8977 h 10000"/>
                <a:gd name="connsiteX6" fmla="*/ 501 w 11141"/>
                <a:gd name="connsiteY6" fmla="*/ 8896 h 10000"/>
                <a:gd name="connsiteX7" fmla="*/ 547 w 11141"/>
                <a:gd name="connsiteY7" fmla="*/ 8896 h 10000"/>
                <a:gd name="connsiteX8" fmla="*/ 547 w 11141"/>
                <a:gd name="connsiteY8" fmla="*/ 8836 h 10000"/>
                <a:gd name="connsiteX9" fmla="*/ 772 w 11141"/>
                <a:gd name="connsiteY9" fmla="*/ 8836 h 10000"/>
                <a:gd name="connsiteX10" fmla="*/ 772 w 11141"/>
                <a:gd name="connsiteY10" fmla="*/ 8769 h 10000"/>
                <a:gd name="connsiteX11" fmla="*/ 821 w 11141"/>
                <a:gd name="connsiteY11" fmla="*/ 8769 h 10000"/>
                <a:gd name="connsiteX12" fmla="*/ 821 w 11141"/>
                <a:gd name="connsiteY12" fmla="*/ 8674 h 10000"/>
                <a:gd name="connsiteX13" fmla="*/ 899 w 11141"/>
                <a:gd name="connsiteY13" fmla="*/ 8674 h 10000"/>
                <a:gd name="connsiteX14" fmla="*/ 899 w 11141"/>
                <a:gd name="connsiteY14" fmla="*/ 7396 h 10000"/>
                <a:gd name="connsiteX15" fmla="*/ 918 w 11141"/>
                <a:gd name="connsiteY15" fmla="*/ 7396 h 10000"/>
                <a:gd name="connsiteX16" fmla="*/ 918 w 11141"/>
                <a:gd name="connsiteY16" fmla="*/ 6696 h 10000"/>
                <a:gd name="connsiteX17" fmla="*/ 949 w 11141"/>
                <a:gd name="connsiteY17" fmla="*/ 6696 h 10000"/>
                <a:gd name="connsiteX18" fmla="*/ 949 w 11141"/>
                <a:gd name="connsiteY18" fmla="*/ 6117 h 10000"/>
                <a:gd name="connsiteX19" fmla="*/ 975 w 11141"/>
                <a:gd name="connsiteY19" fmla="*/ 6117 h 10000"/>
                <a:gd name="connsiteX20" fmla="*/ 975 w 11141"/>
                <a:gd name="connsiteY20" fmla="*/ 5834 h 10000"/>
                <a:gd name="connsiteX21" fmla="*/ 998 w 11141"/>
                <a:gd name="connsiteY21" fmla="*/ 5834 h 10000"/>
                <a:gd name="connsiteX22" fmla="*/ 998 w 11141"/>
                <a:gd name="connsiteY22" fmla="*/ 5673 h 10000"/>
                <a:gd name="connsiteX23" fmla="*/ 1165 w 11141"/>
                <a:gd name="connsiteY23" fmla="*/ 5673 h 10000"/>
                <a:gd name="connsiteX24" fmla="*/ 1165 w 11141"/>
                <a:gd name="connsiteY24" fmla="*/ 5639 h 10000"/>
                <a:gd name="connsiteX25" fmla="*/ 1309 w 11141"/>
                <a:gd name="connsiteY25" fmla="*/ 5639 h 10000"/>
                <a:gd name="connsiteX26" fmla="*/ 1309 w 11141"/>
                <a:gd name="connsiteY26" fmla="*/ 5579 h 10000"/>
                <a:gd name="connsiteX27" fmla="*/ 1382 w 11141"/>
                <a:gd name="connsiteY27" fmla="*/ 5579 h 10000"/>
                <a:gd name="connsiteX28" fmla="*/ 1382 w 11141"/>
                <a:gd name="connsiteY28" fmla="*/ 4650 h 10000"/>
                <a:gd name="connsiteX29" fmla="*/ 1423 w 11141"/>
                <a:gd name="connsiteY29" fmla="*/ 4650 h 10000"/>
                <a:gd name="connsiteX30" fmla="*/ 1423 w 11141"/>
                <a:gd name="connsiteY30" fmla="*/ 4219 h 10000"/>
                <a:gd name="connsiteX31" fmla="*/ 1522 w 11141"/>
                <a:gd name="connsiteY31" fmla="*/ 4219 h 10000"/>
                <a:gd name="connsiteX32" fmla="*/ 1522 w 11141"/>
                <a:gd name="connsiteY32" fmla="*/ 4044 h 10000"/>
                <a:gd name="connsiteX33" fmla="*/ 1567 w 11141"/>
                <a:gd name="connsiteY33" fmla="*/ 4044 h 10000"/>
                <a:gd name="connsiteX34" fmla="*/ 1567 w 11141"/>
                <a:gd name="connsiteY34" fmla="*/ 3943 h 10000"/>
                <a:gd name="connsiteX35" fmla="*/ 1794 w 11141"/>
                <a:gd name="connsiteY35" fmla="*/ 3943 h 10000"/>
                <a:gd name="connsiteX36" fmla="*/ 1794 w 11141"/>
                <a:gd name="connsiteY36" fmla="*/ 3836 h 10000"/>
                <a:gd name="connsiteX37" fmla="*/ 1833 w 11141"/>
                <a:gd name="connsiteY37" fmla="*/ 3836 h 10000"/>
                <a:gd name="connsiteX38" fmla="*/ 1833 w 11141"/>
                <a:gd name="connsiteY38" fmla="*/ 3405 h 10000"/>
                <a:gd name="connsiteX39" fmla="*/ 1856 w 11141"/>
                <a:gd name="connsiteY39" fmla="*/ 3405 h 10000"/>
                <a:gd name="connsiteX40" fmla="*/ 1856 w 11141"/>
                <a:gd name="connsiteY40" fmla="*/ 3291 h 10000"/>
                <a:gd name="connsiteX41" fmla="*/ 1887 w 11141"/>
                <a:gd name="connsiteY41" fmla="*/ 3291 h 10000"/>
                <a:gd name="connsiteX42" fmla="*/ 1887 w 11141"/>
                <a:gd name="connsiteY42" fmla="*/ 2988 h 10000"/>
                <a:gd name="connsiteX43" fmla="*/ 2245 w 11141"/>
                <a:gd name="connsiteY43" fmla="*/ 2988 h 10000"/>
                <a:gd name="connsiteX44" fmla="*/ 2245 w 11141"/>
                <a:gd name="connsiteY44" fmla="*/ 2847 h 10000"/>
                <a:gd name="connsiteX45" fmla="*/ 2307 w 11141"/>
                <a:gd name="connsiteY45" fmla="*/ 2847 h 10000"/>
                <a:gd name="connsiteX46" fmla="*/ 2307 w 11141"/>
                <a:gd name="connsiteY46" fmla="*/ 2429 h 10000"/>
                <a:gd name="connsiteX47" fmla="*/ 2357 w 11141"/>
                <a:gd name="connsiteY47" fmla="*/ 2429 h 10000"/>
                <a:gd name="connsiteX48" fmla="*/ 2357 w 11141"/>
                <a:gd name="connsiteY48" fmla="*/ 2349 h 10000"/>
                <a:gd name="connsiteX49" fmla="*/ 2417 w 11141"/>
                <a:gd name="connsiteY49" fmla="*/ 2349 h 10000"/>
                <a:gd name="connsiteX50" fmla="*/ 2417 w 11141"/>
                <a:gd name="connsiteY50" fmla="*/ 2301 h 10000"/>
                <a:gd name="connsiteX51" fmla="*/ 2719 w 11141"/>
                <a:gd name="connsiteY51" fmla="*/ 2301 h 10000"/>
                <a:gd name="connsiteX52" fmla="*/ 2719 w 11141"/>
                <a:gd name="connsiteY52" fmla="*/ 2234 h 10000"/>
                <a:gd name="connsiteX53" fmla="*/ 2769 w 11141"/>
                <a:gd name="connsiteY53" fmla="*/ 2234 h 10000"/>
                <a:gd name="connsiteX54" fmla="*/ 2769 w 11141"/>
                <a:gd name="connsiteY54" fmla="*/ 1978 h 10000"/>
                <a:gd name="connsiteX55" fmla="*/ 2795 w 11141"/>
                <a:gd name="connsiteY55" fmla="*/ 1978 h 10000"/>
                <a:gd name="connsiteX56" fmla="*/ 2795 w 11141"/>
                <a:gd name="connsiteY56" fmla="*/ 1790 h 10000"/>
                <a:gd name="connsiteX57" fmla="*/ 2961 w 11141"/>
                <a:gd name="connsiteY57" fmla="*/ 1790 h 10000"/>
                <a:gd name="connsiteX58" fmla="*/ 2961 w 11141"/>
                <a:gd name="connsiteY58" fmla="*/ 1756 h 10000"/>
                <a:gd name="connsiteX59" fmla="*/ 3097 w 11141"/>
                <a:gd name="connsiteY59" fmla="*/ 1756 h 10000"/>
                <a:gd name="connsiteX60" fmla="*/ 3097 w 11141"/>
                <a:gd name="connsiteY60" fmla="*/ 1642 h 10000"/>
                <a:gd name="connsiteX61" fmla="*/ 3225 w 11141"/>
                <a:gd name="connsiteY61" fmla="*/ 1642 h 10000"/>
                <a:gd name="connsiteX62" fmla="*/ 3225 w 11141"/>
                <a:gd name="connsiteY62" fmla="*/ 1514 h 10000"/>
                <a:gd name="connsiteX63" fmla="*/ 3342 w 11141"/>
                <a:gd name="connsiteY63" fmla="*/ 1514 h 10000"/>
                <a:gd name="connsiteX64" fmla="*/ 3342 w 11141"/>
                <a:gd name="connsiteY64" fmla="*/ 1386 h 10000"/>
                <a:gd name="connsiteX65" fmla="*/ 3467 w 11141"/>
                <a:gd name="connsiteY65" fmla="*/ 1386 h 10000"/>
                <a:gd name="connsiteX66" fmla="*/ 3467 w 11141"/>
                <a:gd name="connsiteY66" fmla="*/ 1279 h 10000"/>
                <a:gd name="connsiteX67" fmla="*/ 3657 w 11141"/>
                <a:gd name="connsiteY67" fmla="*/ 1279 h 10000"/>
                <a:gd name="connsiteX68" fmla="*/ 3657 w 11141"/>
                <a:gd name="connsiteY68" fmla="*/ 1151 h 10000"/>
                <a:gd name="connsiteX69" fmla="*/ 3712 w 11141"/>
                <a:gd name="connsiteY69" fmla="*/ 1151 h 10000"/>
                <a:gd name="connsiteX70" fmla="*/ 3712 w 11141"/>
                <a:gd name="connsiteY70" fmla="*/ 976 h 10000"/>
                <a:gd name="connsiteX71" fmla="*/ 3887 w 11141"/>
                <a:gd name="connsiteY71" fmla="*/ 976 h 10000"/>
                <a:gd name="connsiteX72" fmla="*/ 3887 w 11141"/>
                <a:gd name="connsiteY72" fmla="*/ 828 h 10000"/>
                <a:gd name="connsiteX73" fmla="*/ 4239 w 11141"/>
                <a:gd name="connsiteY73" fmla="*/ 828 h 10000"/>
                <a:gd name="connsiteX74" fmla="*/ 4239 w 11141"/>
                <a:gd name="connsiteY74" fmla="*/ 781 h 10000"/>
                <a:gd name="connsiteX75" fmla="*/ 4645 w 11141"/>
                <a:gd name="connsiteY75" fmla="*/ 781 h 10000"/>
                <a:gd name="connsiteX76" fmla="*/ 4645 w 11141"/>
                <a:gd name="connsiteY76" fmla="*/ 700 h 10000"/>
                <a:gd name="connsiteX77" fmla="*/ 5255 w 11141"/>
                <a:gd name="connsiteY77" fmla="*/ 700 h 10000"/>
                <a:gd name="connsiteX78" fmla="*/ 5255 w 11141"/>
                <a:gd name="connsiteY78" fmla="*/ 639 h 10000"/>
                <a:gd name="connsiteX79" fmla="*/ 5688 w 11141"/>
                <a:gd name="connsiteY79" fmla="*/ 639 h 10000"/>
                <a:gd name="connsiteX80" fmla="*/ 5688 w 11141"/>
                <a:gd name="connsiteY80" fmla="*/ 545 h 10000"/>
                <a:gd name="connsiteX81" fmla="*/ 6051 w 11141"/>
                <a:gd name="connsiteY81" fmla="*/ 545 h 10000"/>
                <a:gd name="connsiteX82" fmla="*/ 6051 w 11141"/>
                <a:gd name="connsiteY82" fmla="*/ 444 h 10000"/>
                <a:gd name="connsiteX83" fmla="*/ 6330 w 11141"/>
                <a:gd name="connsiteY83" fmla="*/ 444 h 10000"/>
                <a:gd name="connsiteX84" fmla="*/ 6330 w 11141"/>
                <a:gd name="connsiteY84" fmla="*/ 384 h 10000"/>
                <a:gd name="connsiteX85" fmla="*/ 6971 w 11141"/>
                <a:gd name="connsiteY85" fmla="*/ 384 h 10000"/>
                <a:gd name="connsiteX86" fmla="*/ 6971 w 11141"/>
                <a:gd name="connsiteY86" fmla="*/ 316 h 10000"/>
                <a:gd name="connsiteX87" fmla="*/ 7039 w 11141"/>
                <a:gd name="connsiteY87" fmla="*/ 316 h 10000"/>
                <a:gd name="connsiteX88" fmla="*/ 7039 w 11141"/>
                <a:gd name="connsiteY88" fmla="*/ 242 h 10000"/>
                <a:gd name="connsiteX89" fmla="*/ 7304 w 11141"/>
                <a:gd name="connsiteY89" fmla="*/ 242 h 10000"/>
                <a:gd name="connsiteX90" fmla="*/ 8054 w 11141"/>
                <a:gd name="connsiteY90" fmla="*/ 249 h 10000"/>
                <a:gd name="connsiteX91" fmla="*/ 8137 w 11141"/>
                <a:gd name="connsiteY91" fmla="*/ 266 h 10000"/>
                <a:gd name="connsiteX92" fmla="*/ 8185 w 11141"/>
                <a:gd name="connsiteY92" fmla="*/ 40 h 10000"/>
                <a:gd name="connsiteX93" fmla="*/ 8353 w 11141"/>
                <a:gd name="connsiteY93" fmla="*/ 200 h 10000"/>
                <a:gd name="connsiteX94" fmla="*/ 8358 w 11141"/>
                <a:gd name="connsiteY94" fmla="*/ 128 h 10000"/>
                <a:gd name="connsiteX95" fmla="*/ 9254 w 11141"/>
                <a:gd name="connsiteY95" fmla="*/ 128 h 10000"/>
                <a:gd name="connsiteX96" fmla="*/ 9254 w 11141"/>
                <a:gd name="connsiteY96" fmla="*/ 47 h 10000"/>
                <a:gd name="connsiteX97" fmla="*/ 9747 w 11141"/>
                <a:gd name="connsiteY97" fmla="*/ 47 h 10000"/>
                <a:gd name="connsiteX98" fmla="*/ 9747 w 11141"/>
                <a:gd name="connsiteY98" fmla="*/ 0 h 10000"/>
                <a:gd name="connsiteX99" fmla="*/ 11141 w 11141"/>
                <a:gd name="connsiteY99" fmla="*/ 4 h 10000"/>
                <a:gd name="connsiteX0" fmla="*/ 0 w 11141"/>
                <a:gd name="connsiteY0" fmla="*/ 10000 h 10000"/>
                <a:gd name="connsiteX1" fmla="*/ 451 w 11141"/>
                <a:gd name="connsiteY1" fmla="*/ 10000 h 10000"/>
                <a:gd name="connsiteX2" fmla="*/ 451 w 11141"/>
                <a:gd name="connsiteY2" fmla="*/ 9280 h 10000"/>
                <a:gd name="connsiteX3" fmla="*/ 474 w 11141"/>
                <a:gd name="connsiteY3" fmla="*/ 9280 h 10000"/>
                <a:gd name="connsiteX4" fmla="*/ 474 w 11141"/>
                <a:gd name="connsiteY4" fmla="*/ 8977 h 10000"/>
                <a:gd name="connsiteX5" fmla="*/ 501 w 11141"/>
                <a:gd name="connsiteY5" fmla="*/ 8977 h 10000"/>
                <a:gd name="connsiteX6" fmla="*/ 501 w 11141"/>
                <a:gd name="connsiteY6" fmla="*/ 8896 h 10000"/>
                <a:gd name="connsiteX7" fmla="*/ 547 w 11141"/>
                <a:gd name="connsiteY7" fmla="*/ 8896 h 10000"/>
                <a:gd name="connsiteX8" fmla="*/ 547 w 11141"/>
                <a:gd name="connsiteY8" fmla="*/ 8836 h 10000"/>
                <a:gd name="connsiteX9" fmla="*/ 772 w 11141"/>
                <a:gd name="connsiteY9" fmla="*/ 8836 h 10000"/>
                <a:gd name="connsiteX10" fmla="*/ 772 w 11141"/>
                <a:gd name="connsiteY10" fmla="*/ 8769 h 10000"/>
                <a:gd name="connsiteX11" fmla="*/ 821 w 11141"/>
                <a:gd name="connsiteY11" fmla="*/ 8769 h 10000"/>
                <a:gd name="connsiteX12" fmla="*/ 821 w 11141"/>
                <a:gd name="connsiteY12" fmla="*/ 8674 h 10000"/>
                <a:gd name="connsiteX13" fmla="*/ 899 w 11141"/>
                <a:gd name="connsiteY13" fmla="*/ 8674 h 10000"/>
                <a:gd name="connsiteX14" fmla="*/ 899 w 11141"/>
                <a:gd name="connsiteY14" fmla="*/ 7396 h 10000"/>
                <a:gd name="connsiteX15" fmla="*/ 918 w 11141"/>
                <a:gd name="connsiteY15" fmla="*/ 7396 h 10000"/>
                <a:gd name="connsiteX16" fmla="*/ 918 w 11141"/>
                <a:gd name="connsiteY16" fmla="*/ 6696 h 10000"/>
                <a:gd name="connsiteX17" fmla="*/ 949 w 11141"/>
                <a:gd name="connsiteY17" fmla="*/ 6696 h 10000"/>
                <a:gd name="connsiteX18" fmla="*/ 949 w 11141"/>
                <a:gd name="connsiteY18" fmla="*/ 6117 h 10000"/>
                <a:gd name="connsiteX19" fmla="*/ 975 w 11141"/>
                <a:gd name="connsiteY19" fmla="*/ 6117 h 10000"/>
                <a:gd name="connsiteX20" fmla="*/ 975 w 11141"/>
                <a:gd name="connsiteY20" fmla="*/ 5834 h 10000"/>
                <a:gd name="connsiteX21" fmla="*/ 998 w 11141"/>
                <a:gd name="connsiteY21" fmla="*/ 5834 h 10000"/>
                <a:gd name="connsiteX22" fmla="*/ 998 w 11141"/>
                <a:gd name="connsiteY22" fmla="*/ 5673 h 10000"/>
                <a:gd name="connsiteX23" fmla="*/ 1165 w 11141"/>
                <a:gd name="connsiteY23" fmla="*/ 5673 h 10000"/>
                <a:gd name="connsiteX24" fmla="*/ 1165 w 11141"/>
                <a:gd name="connsiteY24" fmla="*/ 5639 h 10000"/>
                <a:gd name="connsiteX25" fmla="*/ 1309 w 11141"/>
                <a:gd name="connsiteY25" fmla="*/ 5639 h 10000"/>
                <a:gd name="connsiteX26" fmla="*/ 1309 w 11141"/>
                <a:gd name="connsiteY26" fmla="*/ 5579 h 10000"/>
                <a:gd name="connsiteX27" fmla="*/ 1382 w 11141"/>
                <a:gd name="connsiteY27" fmla="*/ 5579 h 10000"/>
                <a:gd name="connsiteX28" fmla="*/ 1382 w 11141"/>
                <a:gd name="connsiteY28" fmla="*/ 4650 h 10000"/>
                <a:gd name="connsiteX29" fmla="*/ 1423 w 11141"/>
                <a:gd name="connsiteY29" fmla="*/ 4650 h 10000"/>
                <a:gd name="connsiteX30" fmla="*/ 1423 w 11141"/>
                <a:gd name="connsiteY30" fmla="*/ 4219 h 10000"/>
                <a:gd name="connsiteX31" fmla="*/ 1522 w 11141"/>
                <a:gd name="connsiteY31" fmla="*/ 4219 h 10000"/>
                <a:gd name="connsiteX32" fmla="*/ 1522 w 11141"/>
                <a:gd name="connsiteY32" fmla="*/ 4044 h 10000"/>
                <a:gd name="connsiteX33" fmla="*/ 1567 w 11141"/>
                <a:gd name="connsiteY33" fmla="*/ 4044 h 10000"/>
                <a:gd name="connsiteX34" fmla="*/ 1567 w 11141"/>
                <a:gd name="connsiteY34" fmla="*/ 3943 h 10000"/>
                <a:gd name="connsiteX35" fmla="*/ 1794 w 11141"/>
                <a:gd name="connsiteY35" fmla="*/ 3943 h 10000"/>
                <a:gd name="connsiteX36" fmla="*/ 1794 w 11141"/>
                <a:gd name="connsiteY36" fmla="*/ 3836 h 10000"/>
                <a:gd name="connsiteX37" fmla="*/ 1833 w 11141"/>
                <a:gd name="connsiteY37" fmla="*/ 3836 h 10000"/>
                <a:gd name="connsiteX38" fmla="*/ 1833 w 11141"/>
                <a:gd name="connsiteY38" fmla="*/ 3405 h 10000"/>
                <a:gd name="connsiteX39" fmla="*/ 1856 w 11141"/>
                <a:gd name="connsiteY39" fmla="*/ 3405 h 10000"/>
                <a:gd name="connsiteX40" fmla="*/ 1856 w 11141"/>
                <a:gd name="connsiteY40" fmla="*/ 3291 h 10000"/>
                <a:gd name="connsiteX41" fmla="*/ 1887 w 11141"/>
                <a:gd name="connsiteY41" fmla="*/ 3291 h 10000"/>
                <a:gd name="connsiteX42" fmla="*/ 1887 w 11141"/>
                <a:gd name="connsiteY42" fmla="*/ 2988 h 10000"/>
                <a:gd name="connsiteX43" fmla="*/ 2245 w 11141"/>
                <a:gd name="connsiteY43" fmla="*/ 2988 h 10000"/>
                <a:gd name="connsiteX44" fmla="*/ 2245 w 11141"/>
                <a:gd name="connsiteY44" fmla="*/ 2847 h 10000"/>
                <a:gd name="connsiteX45" fmla="*/ 2307 w 11141"/>
                <a:gd name="connsiteY45" fmla="*/ 2847 h 10000"/>
                <a:gd name="connsiteX46" fmla="*/ 2307 w 11141"/>
                <a:gd name="connsiteY46" fmla="*/ 2429 h 10000"/>
                <a:gd name="connsiteX47" fmla="*/ 2357 w 11141"/>
                <a:gd name="connsiteY47" fmla="*/ 2429 h 10000"/>
                <a:gd name="connsiteX48" fmla="*/ 2357 w 11141"/>
                <a:gd name="connsiteY48" fmla="*/ 2349 h 10000"/>
                <a:gd name="connsiteX49" fmla="*/ 2417 w 11141"/>
                <a:gd name="connsiteY49" fmla="*/ 2349 h 10000"/>
                <a:gd name="connsiteX50" fmla="*/ 2417 w 11141"/>
                <a:gd name="connsiteY50" fmla="*/ 2301 h 10000"/>
                <a:gd name="connsiteX51" fmla="*/ 2719 w 11141"/>
                <a:gd name="connsiteY51" fmla="*/ 2301 h 10000"/>
                <a:gd name="connsiteX52" fmla="*/ 2719 w 11141"/>
                <a:gd name="connsiteY52" fmla="*/ 2234 h 10000"/>
                <a:gd name="connsiteX53" fmla="*/ 2769 w 11141"/>
                <a:gd name="connsiteY53" fmla="*/ 2234 h 10000"/>
                <a:gd name="connsiteX54" fmla="*/ 2769 w 11141"/>
                <a:gd name="connsiteY54" fmla="*/ 1978 h 10000"/>
                <a:gd name="connsiteX55" fmla="*/ 2795 w 11141"/>
                <a:gd name="connsiteY55" fmla="*/ 1978 h 10000"/>
                <a:gd name="connsiteX56" fmla="*/ 2795 w 11141"/>
                <a:gd name="connsiteY56" fmla="*/ 1790 h 10000"/>
                <a:gd name="connsiteX57" fmla="*/ 2961 w 11141"/>
                <a:gd name="connsiteY57" fmla="*/ 1790 h 10000"/>
                <a:gd name="connsiteX58" fmla="*/ 2961 w 11141"/>
                <a:gd name="connsiteY58" fmla="*/ 1756 h 10000"/>
                <a:gd name="connsiteX59" fmla="*/ 3097 w 11141"/>
                <a:gd name="connsiteY59" fmla="*/ 1756 h 10000"/>
                <a:gd name="connsiteX60" fmla="*/ 3097 w 11141"/>
                <a:gd name="connsiteY60" fmla="*/ 1642 h 10000"/>
                <a:gd name="connsiteX61" fmla="*/ 3225 w 11141"/>
                <a:gd name="connsiteY61" fmla="*/ 1642 h 10000"/>
                <a:gd name="connsiteX62" fmla="*/ 3225 w 11141"/>
                <a:gd name="connsiteY62" fmla="*/ 1514 h 10000"/>
                <a:gd name="connsiteX63" fmla="*/ 3342 w 11141"/>
                <a:gd name="connsiteY63" fmla="*/ 1514 h 10000"/>
                <a:gd name="connsiteX64" fmla="*/ 3342 w 11141"/>
                <a:gd name="connsiteY64" fmla="*/ 1386 h 10000"/>
                <a:gd name="connsiteX65" fmla="*/ 3467 w 11141"/>
                <a:gd name="connsiteY65" fmla="*/ 1386 h 10000"/>
                <a:gd name="connsiteX66" fmla="*/ 3467 w 11141"/>
                <a:gd name="connsiteY66" fmla="*/ 1279 h 10000"/>
                <a:gd name="connsiteX67" fmla="*/ 3657 w 11141"/>
                <a:gd name="connsiteY67" fmla="*/ 1279 h 10000"/>
                <a:gd name="connsiteX68" fmla="*/ 3657 w 11141"/>
                <a:gd name="connsiteY68" fmla="*/ 1151 h 10000"/>
                <a:gd name="connsiteX69" fmla="*/ 3712 w 11141"/>
                <a:gd name="connsiteY69" fmla="*/ 1151 h 10000"/>
                <a:gd name="connsiteX70" fmla="*/ 3712 w 11141"/>
                <a:gd name="connsiteY70" fmla="*/ 976 h 10000"/>
                <a:gd name="connsiteX71" fmla="*/ 3887 w 11141"/>
                <a:gd name="connsiteY71" fmla="*/ 976 h 10000"/>
                <a:gd name="connsiteX72" fmla="*/ 3887 w 11141"/>
                <a:gd name="connsiteY72" fmla="*/ 828 h 10000"/>
                <a:gd name="connsiteX73" fmla="*/ 4239 w 11141"/>
                <a:gd name="connsiteY73" fmla="*/ 828 h 10000"/>
                <a:gd name="connsiteX74" fmla="*/ 4239 w 11141"/>
                <a:gd name="connsiteY74" fmla="*/ 781 h 10000"/>
                <a:gd name="connsiteX75" fmla="*/ 4645 w 11141"/>
                <a:gd name="connsiteY75" fmla="*/ 781 h 10000"/>
                <a:gd name="connsiteX76" fmla="*/ 4645 w 11141"/>
                <a:gd name="connsiteY76" fmla="*/ 700 h 10000"/>
                <a:gd name="connsiteX77" fmla="*/ 5255 w 11141"/>
                <a:gd name="connsiteY77" fmla="*/ 700 h 10000"/>
                <a:gd name="connsiteX78" fmla="*/ 5255 w 11141"/>
                <a:gd name="connsiteY78" fmla="*/ 639 h 10000"/>
                <a:gd name="connsiteX79" fmla="*/ 5688 w 11141"/>
                <a:gd name="connsiteY79" fmla="*/ 639 h 10000"/>
                <a:gd name="connsiteX80" fmla="*/ 5688 w 11141"/>
                <a:gd name="connsiteY80" fmla="*/ 545 h 10000"/>
                <a:gd name="connsiteX81" fmla="*/ 6051 w 11141"/>
                <a:gd name="connsiteY81" fmla="*/ 545 h 10000"/>
                <a:gd name="connsiteX82" fmla="*/ 6051 w 11141"/>
                <a:gd name="connsiteY82" fmla="*/ 444 h 10000"/>
                <a:gd name="connsiteX83" fmla="*/ 6330 w 11141"/>
                <a:gd name="connsiteY83" fmla="*/ 444 h 10000"/>
                <a:gd name="connsiteX84" fmla="*/ 6330 w 11141"/>
                <a:gd name="connsiteY84" fmla="*/ 384 h 10000"/>
                <a:gd name="connsiteX85" fmla="*/ 6971 w 11141"/>
                <a:gd name="connsiteY85" fmla="*/ 384 h 10000"/>
                <a:gd name="connsiteX86" fmla="*/ 6971 w 11141"/>
                <a:gd name="connsiteY86" fmla="*/ 316 h 10000"/>
                <a:gd name="connsiteX87" fmla="*/ 7039 w 11141"/>
                <a:gd name="connsiteY87" fmla="*/ 316 h 10000"/>
                <a:gd name="connsiteX88" fmla="*/ 7039 w 11141"/>
                <a:gd name="connsiteY88" fmla="*/ 242 h 10000"/>
                <a:gd name="connsiteX89" fmla="*/ 7304 w 11141"/>
                <a:gd name="connsiteY89" fmla="*/ 242 h 10000"/>
                <a:gd name="connsiteX90" fmla="*/ 8054 w 11141"/>
                <a:gd name="connsiteY90" fmla="*/ 249 h 10000"/>
                <a:gd name="connsiteX91" fmla="*/ 8137 w 11141"/>
                <a:gd name="connsiteY91" fmla="*/ 266 h 10000"/>
                <a:gd name="connsiteX92" fmla="*/ 8185 w 11141"/>
                <a:gd name="connsiteY92" fmla="*/ 40 h 10000"/>
                <a:gd name="connsiteX93" fmla="*/ 8353 w 11141"/>
                <a:gd name="connsiteY93" fmla="*/ 200 h 10000"/>
                <a:gd name="connsiteX94" fmla="*/ 8358 w 11141"/>
                <a:gd name="connsiteY94" fmla="*/ 128 h 10000"/>
                <a:gd name="connsiteX95" fmla="*/ 9254 w 11141"/>
                <a:gd name="connsiteY95" fmla="*/ 128 h 10000"/>
                <a:gd name="connsiteX96" fmla="*/ 9254 w 11141"/>
                <a:gd name="connsiteY96" fmla="*/ 47 h 10000"/>
                <a:gd name="connsiteX97" fmla="*/ 9747 w 11141"/>
                <a:gd name="connsiteY97" fmla="*/ 47 h 10000"/>
                <a:gd name="connsiteX98" fmla="*/ 9747 w 11141"/>
                <a:gd name="connsiteY98" fmla="*/ 0 h 10000"/>
                <a:gd name="connsiteX99" fmla="*/ 11141 w 11141"/>
                <a:gd name="connsiteY99" fmla="*/ 4 h 10000"/>
                <a:gd name="connsiteX0" fmla="*/ 0 w 11141"/>
                <a:gd name="connsiteY0" fmla="*/ 10000 h 10000"/>
                <a:gd name="connsiteX1" fmla="*/ 451 w 11141"/>
                <a:gd name="connsiteY1" fmla="*/ 10000 h 10000"/>
                <a:gd name="connsiteX2" fmla="*/ 451 w 11141"/>
                <a:gd name="connsiteY2" fmla="*/ 9280 h 10000"/>
                <a:gd name="connsiteX3" fmla="*/ 474 w 11141"/>
                <a:gd name="connsiteY3" fmla="*/ 9280 h 10000"/>
                <a:gd name="connsiteX4" fmla="*/ 474 w 11141"/>
                <a:gd name="connsiteY4" fmla="*/ 8977 h 10000"/>
                <a:gd name="connsiteX5" fmla="*/ 501 w 11141"/>
                <a:gd name="connsiteY5" fmla="*/ 8977 h 10000"/>
                <a:gd name="connsiteX6" fmla="*/ 501 w 11141"/>
                <a:gd name="connsiteY6" fmla="*/ 8896 h 10000"/>
                <a:gd name="connsiteX7" fmla="*/ 547 w 11141"/>
                <a:gd name="connsiteY7" fmla="*/ 8896 h 10000"/>
                <a:gd name="connsiteX8" fmla="*/ 547 w 11141"/>
                <a:gd name="connsiteY8" fmla="*/ 8836 h 10000"/>
                <a:gd name="connsiteX9" fmla="*/ 772 w 11141"/>
                <a:gd name="connsiteY9" fmla="*/ 8836 h 10000"/>
                <a:gd name="connsiteX10" fmla="*/ 772 w 11141"/>
                <a:gd name="connsiteY10" fmla="*/ 8769 h 10000"/>
                <a:gd name="connsiteX11" fmla="*/ 821 w 11141"/>
                <a:gd name="connsiteY11" fmla="*/ 8769 h 10000"/>
                <a:gd name="connsiteX12" fmla="*/ 821 w 11141"/>
                <a:gd name="connsiteY12" fmla="*/ 8674 h 10000"/>
                <a:gd name="connsiteX13" fmla="*/ 899 w 11141"/>
                <a:gd name="connsiteY13" fmla="*/ 8674 h 10000"/>
                <a:gd name="connsiteX14" fmla="*/ 899 w 11141"/>
                <a:gd name="connsiteY14" fmla="*/ 7396 h 10000"/>
                <a:gd name="connsiteX15" fmla="*/ 918 w 11141"/>
                <a:gd name="connsiteY15" fmla="*/ 7396 h 10000"/>
                <a:gd name="connsiteX16" fmla="*/ 918 w 11141"/>
                <a:gd name="connsiteY16" fmla="*/ 6696 h 10000"/>
                <a:gd name="connsiteX17" fmla="*/ 949 w 11141"/>
                <a:gd name="connsiteY17" fmla="*/ 6696 h 10000"/>
                <a:gd name="connsiteX18" fmla="*/ 949 w 11141"/>
                <a:gd name="connsiteY18" fmla="*/ 6117 h 10000"/>
                <a:gd name="connsiteX19" fmla="*/ 975 w 11141"/>
                <a:gd name="connsiteY19" fmla="*/ 6117 h 10000"/>
                <a:gd name="connsiteX20" fmla="*/ 975 w 11141"/>
                <a:gd name="connsiteY20" fmla="*/ 5834 h 10000"/>
                <a:gd name="connsiteX21" fmla="*/ 998 w 11141"/>
                <a:gd name="connsiteY21" fmla="*/ 5834 h 10000"/>
                <a:gd name="connsiteX22" fmla="*/ 998 w 11141"/>
                <a:gd name="connsiteY22" fmla="*/ 5673 h 10000"/>
                <a:gd name="connsiteX23" fmla="*/ 1165 w 11141"/>
                <a:gd name="connsiteY23" fmla="*/ 5673 h 10000"/>
                <a:gd name="connsiteX24" fmla="*/ 1165 w 11141"/>
                <a:gd name="connsiteY24" fmla="*/ 5639 h 10000"/>
                <a:gd name="connsiteX25" fmla="*/ 1309 w 11141"/>
                <a:gd name="connsiteY25" fmla="*/ 5639 h 10000"/>
                <a:gd name="connsiteX26" fmla="*/ 1309 w 11141"/>
                <a:gd name="connsiteY26" fmla="*/ 5579 h 10000"/>
                <a:gd name="connsiteX27" fmla="*/ 1382 w 11141"/>
                <a:gd name="connsiteY27" fmla="*/ 5579 h 10000"/>
                <a:gd name="connsiteX28" fmla="*/ 1382 w 11141"/>
                <a:gd name="connsiteY28" fmla="*/ 4650 h 10000"/>
                <a:gd name="connsiteX29" fmla="*/ 1423 w 11141"/>
                <a:gd name="connsiteY29" fmla="*/ 4650 h 10000"/>
                <a:gd name="connsiteX30" fmla="*/ 1423 w 11141"/>
                <a:gd name="connsiteY30" fmla="*/ 4219 h 10000"/>
                <a:gd name="connsiteX31" fmla="*/ 1522 w 11141"/>
                <a:gd name="connsiteY31" fmla="*/ 4219 h 10000"/>
                <a:gd name="connsiteX32" fmla="*/ 1522 w 11141"/>
                <a:gd name="connsiteY32" fmla="*/ 4044 h 10000"/>
                <a:gd name="connsiteX33" fmla="*/ 1567 w 11141"/>
                <a:gd name="connsiteY33" fmla="*/ 4044 h 10000"/>
                <a:gd name="connsiteX34" fmla="*/ 1567 w 11141"/>
                <a:gd name="connsiteY34" fmla="*/ 3943 h 10000"/>
                <a:gd name="connsiteX35" fmla="*/ 1794 w 11141"/>
                <a:gd name="connsiteY35" fmla="*/ 3943 h 10000"/>
                <a:gd name="connsiteX36" fmla="*/ 1794 w 11141"/>
                <a:gd name="connsiteY36" fmla="*/ 3836 h 10000"/>
                <a:gd name="connsiteX37" fmla="*/ 1833 w 11141"/>
                <a:gd name="connsiteY37" fmla="*/ 3836 h 10000"/>
                <a:gd name="connsiteX38" fmla="*/ 1833 w 11141"/>
                <a:gd name="connsiteY38" fmla="*/ 3405 h 10000"/>
                <a:gd name="connsiteX39" fmla="*/ 1856 w 11141"/>
                <a:gd name="connsiteY39" fmla="*/ 3405 h 10000"/>
                <a:gd name="connsiteX40" fmla="*/ 1856 w 11141"/>
                <a:gd name="connsiteY40" fmla="*/ 3291 h 10000"/>
                <a:gd name="connsiteX41" fmla="*/ 1887 w 11141"/>
                <a:gd name="connsiteY41" fmla="*/ 3291 h 10000"/>
                <a:gd name="connsiteX42" fmla="*/ 1887 w 11141"/>
                <a:gd name="connsiteY42" fmla="*/ 2988 h 10000"/>
                <a:gd name="connsiteX43" fmla="*/ 2245 w 11141"/>
                <a:gd name="connsiteY43" fmla="*/ 2988 h 10000"/>
                <a:gd name="connsiteX44" fmla="*/ 2245 w 11141"/>
                <a:gd name="connsiteY44" fmla="*/ 2847 h 10000"/>
                <a:gd name="connsiteX45" fmla="*/ 2307 w 11141"/>
                <a:gd name="connsiteY45" fmla="*/ 2847 h 10000"/>
                <a:gd name="connsiteX46" fmla="*/ 2307 w 11141"/>
                <a:gd name="connsiteY46" fmla="*/ 2429 h 10000"/>
                <a:gd name="connsiteX47" fmla="*/ 2357 w 11141"/>
                <a:gd name="connsiteY47" fmla="*/ 2429 h 10000"/>
                <a:gd name="connsiteX48" fmla="*/ 2357 w 11141"/>
                <a:gd name="connsiteY48" fmla="*/ 2349 h 10000"/>
                <a:gd name="connsiteX49" fmla="*/ 2417 w 11141"/>
                <a:gd name="connsiteY49" fmla="*/ 2349 h 10000"/>
                <a:gd name="connsiteX50" fmla="*/ 2417 w 11141"/>
                <a:gd name="connsiteY50" fmla="*/ 2301 h 10000"/>
                <a:gd name="connsiteX51" fmla="*/ 2719 w 11141"/>
                <a:gd name="connsiteY51" fmla="*/ 2301 h 10000"/>
                <a:gd name="connsiteX52" fmla="*/ 2719 w 11141"/>
                <a:gd name="connsiteY52" fmla="*/ 2234 h 10000"/>
                <a:gd name="connsiteX53" fmla="*/ 2769 w 11141"/>
                <a:gd name="connsiteY53" fmla="*/ 2234 h 10000"/>
                <a:gd name="connsiteX54" fmla="*/ 2769 w 11141"/>
                <a:gd name="connsiteY54" fmla="*/ 1978 h 10000"/>
                <a:gd name="connsiteX55" fmla="*/ 2795 w 11141"/>
                <a:gd name="connsiteY55" fmla="*/ 1978 h 10000"/>
                <a:gd name="connsiteX56" fmla="*/ 2795 w 11141"/>
                <a:gd name="connsiteY56" fmla="*/ 1790 h 10000"/>
                <a:gd name="connsiteX57" fmla="*/ 2961 w 11141"/>
                <a:gd name="connsiteY57" fmla="*/ 1790 h 10000"/>
                <a:gd name="connsiteX58" fmla="*/ 2961 w 11141"/>
                <a:gd name="connsiteY58" fmla="*/ 1756 h 10000"/>
                <a:gd name="connsiteX59" fmla="*/ 3097 w 11141"/>
                <a:gd name="connsiteY59" fmla="*/ 1756 h 10000"/>
                <a:gd name="connsiteX60" fmla="*/ 3097 w 11141"/>
                <a:gd name="connsiteY60" fmla="*/ 1642 h 10000"/>
                <a:gd name="connsiteX61" fmla="*/ 3225 w 11141"/>
                <a:gd name="connsiteY61" fmla="*/ 1642 h 10000"/>
                <a:gd name="connsiteX62" fmla="*/ 3225 w 11141"/>
                <a:gd name="connsiteY62" fmla="*/ 1514 h 10000"/>
                <a:gd name="connsiteX63" fmla="*/ 3342 w 11141"/>
                <a:gd name="connsiteY63" fmla="*/ 1514 h 10000"/>
                <a:gd name="connsiteX64" fmla="*/ 3342 w 11141"/>
                <a:gd name="connsiteY64" fmla="*/ 1386 h 10000"/>
                <a:gd name="connsiteX65" fmla="*/ 3467 w 11141"/>
                <a:gd name="connsiteY65" fmla="*/ 1386 h 10000"/>
                <a:gd name="connsiteX66" fmla="*/ 3467 w 11141"/>
                <a:gd name="connsiteY66" fmla="*/ 1279 h 10000"/>
                <a:gd name="connsiteX67" fmla="*/ 3657 w 11141"/>
                <a:gd name="connsiteY67" fmla="*/ 1279 h 10000"/>
                <a:gd name="connsiteX68" fmla="*/ 3657 w 11141"/>
                <a:gd name="connsiteY68" fmla="*/ 1151 h 10000"/>
                <a:gd name="connsiteX69" fmla="*/ 3712 w 11141"/>
                <a:gd name="connsiteY69" fmla="*/ 1151 h 10000"/>
                <a:gd name="connsiteX70" fmla="*/ 3712 w 11141"/>
                <a:gd name="connsiteY70" fmla="*/ 976 h 10000"/>
                <a:gd name="connsiteX71" fmla="*/ 3887 w 11141"/>
                <a:gd name="connsiteY71" fmla="*/ 976 h 10000"/>
                <a:gd name="connsiteX72" fmla="*/ 3887 w 11141"/>
                <a:gd name="connsiteY72" fmla="*/ 828 h 10000"/>
                <a:gd name="connsiteX73" fmla="*/ 4239 w 11141"/>
                <a:gd name="connsiteY73" fmla="*/ 828 h 10000"/>
                <a:gd name="connsiteX74" fmla="*/ 4239 w 11141"/>
                <a:gd name="connsiteY74" fmla="*/ 781 h 10000"/>
                <a:gd name="connsiteX75" fmla="*/ 4645 w 11141"/>
                <a:gd name="connsiteY75" fmla="*/ 781 h 10000"/>
                <a:gd name="connsiteX76" fmla="*/ 4645 w 11141"/>
                <a:gd name="connsiteY76" fmla="*/ 700 h 10000"/>
                <a:gd name="connsiteX77" fmla="*/ 5255 w 11141"/>
                <a:gd name="connsiteY77" fmla="*/ 700 h 10000"/>
                <a:gd name="connsiteX78" fmla="*/ 5255 w 11141"/>
                <a:gd name="connsiteY78" fmla="*/ 639 h 10000"/>
                <a:gd name="connsiteX79" fmla="*/ 5688 w 11141"/>
                <a:gd name="connsiteY79" fmla="*/ 639 h 10000"/>
                <a:gd name="connsiteX80" fmla="*/ 5688 w 11141"/>
                <a:gd name="connsiteY80" fmla="*/ 545 h 10000"/>
                <a:gd name="connsiteX81" fmla="*/ 6051 w 11141"/>
                <a:gd name="connsiteY81" fmla="*/ 545 h 10000"/>
                <a:gd name="connsiteX82" fmla="*/ 6051 w 11141"/>
                <a:gd name="connsiteY82" fmla="*/ 444 h 10000"/>
                <a:gd name="connsiteX83" fmla="*/ 6330 w 11141"/>
                <a:gd name="connsiteY83" fmla="*/ 444 h 10000"/>
                <a:gd name="connsiteX84" fmla="*/ 6330 w 11141"/>
                <a:gd name="connsiteY84" fmla="*/ 384 h 10000"/>
                <a:gd name="connsiteX85" fmla="*/ 6971 w 11141"/>
                <a:gd name="connsiteY85" fmla="*/ 384 h 10000"/>
                <a:gd name="connsiteX86" fmla="*/ 6971 w 11141"/>
                <a:gd name="connsiteY86" fmla="*/ 316 h 10000"/>
                <a:gd name="connsiteX87" fmla="*/ 7039 w 11141"/>
                <a:gd name="connsiteY87" fmla="*/ 316 h 10000"/>
                <a:gd name="connsiteX88" fmla="*/ 7039 w 11141"/>
                <a:gd name="connsiteY88" fmla="*/ 242 h 10000"/>
                <a:gd name="connsiteX89" fmla="*/ 7304 w 11141"/>
                <a:gd name="connsiteY89" fmla="*/ 242 h 10000"/>
                <a:gd name="connsiteX90" fmla="*/ 8054 w 11141"/>
                <a:gd name="connsiteY90" fmla="*/ 249 h 10000"/>
                <a:gd name="connsiteX91" fmla="*/ 8137 w 11141"/>
                <a:gd name="connsiteY91" fmla="*/ 231 h 10000"/>
                <a:gd name="connsiteX92" fmla="*/ 8185 w 11141"/>
                <a:gd name="connsiteY92" fmla="*/ 40 h 10000"/>
                <a:gd name="connsiteX93" fmla="*/ 8353 w 11141"/>
                <a:gd name="connsiteY93" fmla="*/ 200 h 10000"/>
                <a:gd name="connsiteX94" fmla="*/ 8358 w 11141"/>
                <a:gd name="connsiteY94" fmla="*/ 128 h 10000"/>
                <a:gd name="connsiteX95" fmla="*/ 9254 w 11141"/>
                <a:gd name="connsiteY95" fmla="*/ 128 h 10000"/>
                <a:gd name="connsiteX96" fmla="*/ 9254 w 11141"/>
                <a:gd name="connsiteY96" fmla="*/ 47 h 10000"/>
                <a:gd name="connsiteX97" fmla="*/ 9747 w 11141"/>
                <a:gd name="connsiteY97" fmla="*/ 47 h 10000"/>
                <a:gd name="connsiteX98" fmla="*/ 9747 w 11141"/>
                <a:gd name="connsiteY98" fmla="*/ 0 h 10000"/>
                <a:gd name="connsiteX99" fmla="*/ 11141 w 11141"/>
                <a:gd name="connsiteY99" fmla="*/ 4 h 10000"/>
                <a:gd name="connsiteX0" fmla="*/ 0 w 11141"/>
                <a:gd name="connsiteY0" fmla="*/ 10000 h 10000"/>
                <a:gd name="connsiteX1" fmla="*/ 451 w 11141"/>
                <a:gd name="connsiteY1" fmla="*/ 10000 h 10000"/>
                <a:gd name="connsiteX2" fmla="*/ 451 w 11141"/>
                <a:gd name="connsiteY2" fmla="*/ 9280 h 10000"/>
                <a:gd name="connsiteX3" fmla="*/ 474 w 11141"/>
                <a:gd name="connsiteY3" fmla="*/ 9280 h 10000"/>
                <a:gd name="connsiteX4" fmla="*/ 474 w 11141"/>
                <a:gd name="connsiteY4" fmla="*/ 8977 h 10000"/>
                <a:gd name="connsiteX5" fmla="*/ 501 w 11141"/>
                <a:gd name="connsiteY5" fmla="*/ 8977 h 10000"/>
                <a:gd name="connsiteX6" fmla="*/ 501 w 11141"/>
                <a:gd name="connsiteY6" fmla="*/ 8896 h 10000"/>
                <a:gd name="connsiteX7" fmla="*/ 547 w 11141"/>
                <a:gd name="connsiteY7" fmla="*/ 8896 h 10000"/>
                <a:gd name="connsiteX8" fmla="*/ 547 w 11141"/>
                <a:gd name="connsiteY8" fmla="*/ 8836 h 10000"/>
                <a:gd name="connsiteX9" fmla="*/ 772 w 11141"/>
                <a:gd name="connsiteY9" fmla="*/ 8836 h 10000"/>
                <a:gd name="connsiteX10" fmla="*/ 772 w 11141"/>
                <a:gd name="connsiteY10" fmla="*/ 8769 h 10000"/>
                <a:gd name="connsiteX11" fmla="*/ 821 w 11141"/>
                <a:gd name="connsiteY11" fmla="*/ 8769 h 10000"/>
                <a:gd name="connsiteX12" fmla="*/ 821 w 11141"/>
                <a:gd name="connsiteY12" fmla="*/ 8674 h 10000"/>
                <a:gd name="connsiteX13" fmla="*/ 899 w 11141"/>
                <a:gd name="connsiteY13" fmla="*/ 8674 h 10000"/>
                <a:gd name="connsiteX14" fmla="*/ 899 w 11141"/>
                <a:gd name="connsiteY14" fmla="*/ 7396 h 10000"/>
                <a:gd name="connsiteX15" fmla="*/ 918 w 11141"/>
                <a:gd name="connsiteY15" fmla="*/ 7396 h 10000"/>
                <a:gd name="connsiteX16" fmla="*/ 918 w 11141"/>
                <a:gd name="connsiteY16" fmla="*/ 6696 h 10000"/>
                <a:gd name="connsiteX17" fmla="*/ 949 w 11141"/>
                <a:gd name="connsiteY17" fmla="*/ 6696 h 10000"/>
                <a:gd name="connsiteX18" fmla="*/ 949 w 11141"/>
                <a:gd name="connsiteY18" fmla="*/ 6117 h 10000"/>
                <a:gd name="connsiteX19" fmla="*/ 975 w 11141"/>
                <a:gd name="connsiteY19" fmla="*/ 6117 h 10000"/>
                <a:gd name="connsiteX20" fmla="*/ 975 w 11141"/>
                <a:gd name="connsiteY20" fmla="*/ 5834 h 10000"/>
                <a:gd name="connsiteX21" fmla="*/ 998 w 11141"/>
                <a:gd name="connsiteY21" fmla="*/ 5834 h 10000"/>
                <a:gd name="connsiteX22" fmla="*/ 998 w 11141"/>
                <a:gd name="connsiteY22" fmla="*/ 5673 h 10000"/>
                <a:gd name="connsiteX23" fmla="*/ 1165 w 11141"/>
                <a:gd name="connsiteY23" fmla="*/ 5673 h 10000"/>
                <a:gd name="connsiteX24" fmla="*/ 1165 w 11141"/>
                <a:gd name="connsiteY24" fmla="*/ 5639 h 10000"/>
                <a:gd name="connsiteX25" fmla="*/ 1309 w 11141"/>
                <a:gd name="connsiteY25" fmla="*/ 5639 h 10000"/>
                <a:gd name="connsiteX26" fmla="*/ 1309 w 11141"/>
                <a:gd name="connsiteY26" fmla="*/ 5579 h 10000"/>
                <a:gd name="connsiteX27" fmla="*/ 1382 w 11141"/>
                <a:gd name="connsiteY27" fmla="*/ 5579 h 10000"/>
                <a:gd name="connsiteX28" fmla="*/ 1382 w 11141"/>
                <a:gd name="connsiteY28" fmla="*/ 4650 h 10000"/>
                <a:gd name="connsiteX29" fmla="*/ 1423 w 11141"/>
                <a:gd name="connsiteY29" fmla="*/ 4650 h 10000"/>
                <a:gd name="connsiteX30" fmla="*/ 1423 w 11141"/>
                <a:gd name="connsiteY30" fmla="*/ 4219 h 10000"/>
                <a:gd name="connsiteX31" fmla="*/ 1522 w 11141"/>
                <a:gd name="connsiteY31" fmla="*/ 4219 h 10000"/>
                <a:gd name="connsiteX32" fmla="*/ 1522 w 11141"/>
                <a:gd name="connsiteY32" fmla="*/ 4044 h 10000"/>
                <a:gd name="connsiteX33" fmla="*/ 1567 w 11141"/>
                <a:gd name="connsiteY33" fmla="*/ 4044 h 10000"/>
                <a:gd name="connsiteX34" fmla="*/ 1567 w 11141"/>
                <a:gd name="connsiteY34" fmla="*/ 3943 h 10000"/>
                <a:gd name="connsiteX35" fmla="*/ 1794 w 11141"/>
                <a:gd name="connsiteY35" fmla="*/ 3943 h 10000"/>
                <a:gd name="connsiteX36" fmla="*/ 1794 w 11141"/>
                <a:gd name="connsiteY36" fmla="*/ 3836 h 10000"/>
                <a:gd name="connsiteX37" fmla="*/ 1833 w 11141"/>
                <a:gd name="connsiteY37" fmla="*/ 3836 h 10000"/>
                <a:gd name="connsiteX38" fmla="*/ 1833 w 11141"/>
                <a:gd name="connsiteY38" fmla="*/ 3405 h 10000"/>
                <a:gd name="connsiteX39" fmla="*/ 1856 w 11141"/>
                <a:gd name="connsiteY39" fmla="*/ 3405 h 10000"/>
                <a:gd name="connsiteX40" fmla="*/ 1856 w 11141"/>
                <a:gd name="connsiteY40" fmla="*/ 3291 h 10000"/>
                <a:gd name="connsiteX41" fmla="*/ 1887 w 11141"/>
                <a:gd name="connsiteY41" fmla="*/ 3291 h 10000"/>
                <a:gd name="connsiteX42" fmla="*/ 1887 w 11141"/>
                <a:gd name="connsiteY42" fmla="*/ 2988 h 10000"/>
                <a:gd name="connsiteX43" fmla="*/ 2245 w 11141"/>
                <a:gd name="connsiteY43" fmla="*/ 2988 h 10000"/>
                <a:gd name="connsiteX44" fmla="*/ 2245 w 11141"/>
                <a:gd name="connsiteY44" fmla="*/ 2847 h 10000"/>
                <a:gd name="connsiteX45" fmla="*/ 2307 w 11141"/>
                <a:gd name="connsiteY45" fmla="*/ 2847 h 10000"/>
                <a:gd name="connsiteX46" fmla="*/ 2307 w 11141"/>
                <a:gd name="connsiteY46" fmla="*/ 2429 h 10000"/>
                <a:gd name="connsiteX47" fmla="*/ 2357 w 11141"/>
                <a:gd name="connsiteY47" fmla="*/ 2429 h 10000"/>
                <a:gd name="connsiteX48" fmla="*/ 2357 w 11141"/>
                <a:gd name="connsiteY48" fmla="*/ 2349 h 10000"/>
                <a:gd name="connsiteX49" fmla="*/ 2417 w 11141"/>
                <a:gd name="connsiteY49" fmla="*/ 2349 h 10000"/>
                <a:gd name="connsiteX50" fmla="*/ 2417 w 11141"/>
                <a:gd name="connsiteY50" fmla="*/ 2301 h 10000"/>
                <a:gd name="connsiteX51" fmla="*/ 2719 w 11141"/>
                <a:gd name="connsiteY51" fmla="*/ 2301 h 10000"/>
                <a:gd name="connsiteX52" fmla="*/ 2719 w 11141"/>
                <a:gd name="connsiteY52" fmla="*/ 2234 h 10000"/>
                <a:gd name="connsiteX53" fmla="*/ 2769 w 11141"/>
                <a:gd name="connsiteY53" fmla="*/ 2234 h 10000"/>
                <a:gd name="connsiteX54" fmla="*/ 2769 w 11141"/>
                <a:gd name="connsiteY54" fmla="*/ 1978 h 10000"/>
                <a:gd name="connsiteX55" fmla="*/ 2795 w 11141"/>
                <a:gd name="connsiteY55" fmla="*/ 1978 h 10000"/>
                <a:gd name="connsiteX56" fmla="*/ 2795 w 11141"/>
                <a:gd name="connsiteY56" fmla="*/ 1790 h 10000"/>
                <a:gd name="connsiteX57" fmla="*/ 2961 w 11141"/>
                <a:gd name="connsiteY57" fmla="*/ 1790 h 10000"/>
                <a:gd name="connsiteX58" fmla="*/ 2961 w 11141"/>
                <a:gd name="connsiteY58" fmla="*/ 1756 h 10000"/>
                <a:gd name="connsiteX59" fmla="*/ 3097 w 11141"/>
                <a:gd name="connsiteY59" fmla="*/ 1756 h 10000"/>
                <a:gd name="connsiteX60" fmla="*/ 3097 w 11141"/>
                <a:gd name="connsiteY60" fmla="*/ 1642 h 10000"/>
                <a:gd name="connsiteX61" fmla="*/ 3225 w 11141"/>
                <a:gd name="connsiteY61" fmla="*/ 1642 h 10000"/>
                <a:gd name="connsiteX62" fmla="*/ 3225 w 11141"/>
                <a:gd name="connsiteY62" fmla="*/ 1514 h 10000"/>
                <a:gd name="connsiteX63" fmla="*/ 3342 w 11141"/>
                <a:gd name="connsiteY63" fmla="*/ 1514 h 10000"/>
                <a:gd name="connsiteX64" fmla="*/ 3342 w 11141"/>
                <a:gd name="connsiteY64" fmla="*/ 1386 h 10000"/>
                <a:gd name="connsiteX65" fmla="*/ 3467 w 11141"/>
                <a:gd name="connsiteY65" fmla="*/ 1386 h 10000"/>
                <a:gd name="connsiteX66" fmla="*/ 3467 w 11141"/>
                <a:gd name="connsiteY66" fmla="*/ 1279 h 10000"/>
                <a:gd name="connsiteX67" fmla="*/ 3657 w 11141"/>
                <a:gd name="connsiteY67" fmla="*/ 1279 h 10000"/>
                <a:gd name="connsiteX68" fmla="*/ 3657 w 11141"/>
                <a:gd name="connsiteY68" fmla="*/ 1151 h 10000"/>
                <a:gd name="connsiteX69" fmla="*/ 3712 w 11141"/>
                <a:gd name="connsiteY69" fmla="*/ 1151 h 10000"/>
                <a:gd name="connsiteX70" fmla="*/ 3712 w 11141"/>
                <a:gd name="connsiteY70" fmla="*/ 976 h 10000"/>
                <a:gd name="connsiteX71" fmla="*/ 3887 w 11141"/>
                <a:gd name="connsiteY71" fmla="*/ 976 h 10000"/>
                <a:gd name="connsiteX72" fmla="*/ 3887 w 11141"/>
                <a:gd name="connsiteY72" fmla="*/ 828 h 10000"/>
                <a:gd name="connsiteX73" fmla="*/ 4239 w 11141"/>
                <a:gd name="connsiteY73" fmla="*/ 828 h 10000"/>
                <a:gd name="connsiteX74" fmla="*/ 4239 w 11141"/>
                <a:gd name="connsiteY74" fmla="*/ 781 h 10000"/>
                <a:gd name="connsiteX75" fmla="*/ 4645 w 11141"/>
                <a:gd name="connsiteY75" fmla="*/ 781 h 10000"/>
                <a:gd name="connsiteX76" fmla="*/ 4645 w 11141"/>
                <a:gd name="connsiteY76" fmla="*/ 700 h 10000"/>
                <a:gd name="connsiteX77" fmla="*/ 5255 w 11141"/>
                <a:gd name="connsiteY77" fmla="*/ 700 h 10000"/>
                <a:gd name="connsiteX78" fmla="*/ 5255 w 11141"/>
                <a:gd name="connsiteY78" fmla="*/ 639 h 10000"/>
                <a:gd name="connsiteX79" fmla="*/ 5688 w 11141"/>
                <a:gd name="connsiteY79" fmla="*/ 639 h 10000"/>
                <a:gd name="connsiteX80" fmla="*/ 5688 w 11141"/>
                <a:gd name="connsiteY80" fmla="*/ 545 h 10000"/>
                <a:gd name="connsiteX81" fmla="*/ 6051 w 11141"/>
                <a:gd name="connsiteY81" fmla="*/ 545 h 10000"/>
                <a:gd name="connsiteX82" fmla="*/ 6051 w 11141"/>
                <a:gd name="connsiteY82" fmla="*/ 444 h 10000"/>
                <a:gd name="connsiteX83" fmla="*/ 6330 w 11141"/>
                <a:gd name="connsiteY83" fmla="*/ 444 h 10000"/>
                <a:gd name="connsiteX84" fmla="*/ 6330 w 11141"/>
                <a:gd name="connsiteY84" fmla="*/ 384 h 10000"/>
                <a:gd name="connsiteX85" fmla="*/ 6971 w 11141"/>
                <a:gd name="connsiteY85" fmla="*/ 384 h 10000"/>
                <a:gd name="connsiteX86" fmla="*/ 6971 w 11141"/>
                <a:gd name="connsiteY86" fmla="*/ 316 h 10000"/>
                <a:gd name="connsiteX87" fmla="*/ 7039 w 11141"/>
                <a:gd name="connsiteY87" fmla="*/ 316 h 10000"/>
                <a:gd name="connsiteX88" fmla="*/ 7039 w 11141"/>
                <a:gd name="connsiteY88" fmla="*/ 242 h 10000"/>
                <a:gd name="connsiteX89" fmla="*/ 7304 w 11141"/>
                <a:gd name="connsiteY89" fmla="*/ 242 h 10000"/>
                <a:gd name="connsiteX90" fmla="*/ 8054 w 11141"/>
                <a:gd name="connsiteY90" fmla="*/ 249 h 10000"/>
                <a:gd name="connsiteX91" fmla="*/ 8137 w 11141"/>
                <a:gd name="connsiteY91" fmla="*/ 231 h 10000"/>
                <a:gd name="connsiteX92" fmla="*/ 8185 w 11141"/>
                <a:gd name="connsiteY92" fmla="*/ 40 h 10000"/>
                <a:gd name="connsiteX93" fmla="*/ 8353 w 11141"/>
                <a:gd name="connsiteY93" fmla="*/ 200 h 10000"/>
                <a:gd name="connsiteX94" fmla="*/ 8358 w 11141"/>
                <a:gd name="connsiteY94" fmla="*/ 128 h 10000"/>
                <a:gd name="connsiteX95" fmla="*/ 9254 w 11141"/>
                <a:gd name="connsiteY95" fmla="*/ 128 h 10000"/>
                <a:gd name="connsiteX96" fmla="*/ 9254 w 11141"/>
                <a:gd name="connsiteY96" fmla="*/ 47 h 10000"/>
                <a:gd name="connsiteX97" fmla="*/ 9747 w 11141"/>
                <a:gd name="connsiteY97" fmla="*/ 47 h 10000"/>
                <a:gd name="connsiteX98" fmla="*/ 9747 w 11141"/>
                <a:gd name="connsiteY98" fmla="*/ 0 h 10000"/>
                <a:gd name="connsiteX99" fmla="*/ 11141 w 11141"/>
                <a:gd name="connsiteY99" fmla="*/ 4 h 10000"/>
                <a:gd name="connsiteX0" fmla="*/ 0 w 11141"/>
                <a:gd name="connsiteY0" fmla="*/ 10000 h 10000"/>
                <a:gd name="connsiteX1" fmla="*/ 451 w 11141"/>
                <a:gd name="connsiteY1" fmla="*/ 10000 h 10000"/>
                <a:gd name="connsiteX2" fmla="*/ 451 w 11141"/>
                <a:gd name="connsiteY2" fmla="*/ 9280 h 10000"/>
                <a:gd name="connsiteX3" fmla="*/ 474 w 11141"/>
                <a:gd name="connsiteY3" fmla="*/ 9280 h 10000"/>
                <a:gd name="connsiteX4" fmla="*/ 474 w 11141"/>
                <a:gd name="connsiteY4" fmla="*/ 8977 h 10000"/>
                <a:gd name="connsiteX5" fmla="*/ 501 w 11141"/>
                <a:gd name="connsiteY5" fmla="*/ 8977 h 10000"/>
                <a:gd name="connsiteX6" fmla="*/ 501 w 11141"/>
                <a:gd name="connsiteY6" fmla="*/ 8896 h 10000"/>
                <a:gd name="connsiteX7" fmla="*/ 547 w 11141"/>
                <a:gd name="connsiteY7" fmla="*/ 8896 h 10000"/>
                <a:gd name="connsiteX8" fmla="*/ 547 w 11141"/>
                <a:gd name="connsiteY8" fmla="*/ 8836 h 10000"/>
                <a:gd name="connsiteX9" fmla="*/ 772 w 11141"/>
                <a:gd name="connsiteY9" fmla="*/ 8836 h 10000"/>
                <a:gd name="connsiteX10" fmla="*/ 772 w 11141"/>
                <a:gd name="connsiteY10" fmla="*/ 8769 h 10000"/>
                <a:gd name="connsiteX11" fmla="*/ 821 w 11141"/>
                <a:gd name="connsiteY11" fmla="*/ 8769 h 10000"/>
                <a:gd name="connsiteX12" fmla="*/ 821 w 11141"/>
                <a:gd name="connsiteY12" fmla="*/ 8674 h 10000"/>
                <a:gd name="connsiteX13" fmla="*/ 899 w 11141"/>
                <a:gd name="connsiteY13" fmla="*/ 8674 h 10000"/>
                <a:gd name="connsiteX14" fmla="*/ 899 w 11141"/>
                <a:gd name="connsiteY14" fmla="*/ 7396 h 10000"/>
                <a:gd name="connsiteX15" fmla="*/ 918 w 11141"/>
                <a:gd name="connsiteY15" fmla="*/ 7396 h 10000"/>
                <a:gd name="connsiteX16" fmla="*/ 918 w 11141"/>
                <a:gd name="connsiteY16" fmla="*/ 6696 h 10000"/>
                <a:gd name="connsiteX17" fmla="*/ 949 w 11141"/>
                <a:gd name="connsiteY17" fmla="*/ 6696 h 10000"/>
                <a:gd name="connsiteX18" fmla="*/ 949 w 11141"/>
                <a:gd name="connsiteY18" fmla="*/ 6117 h 10000"/>
                <a:gd name="connsiteX19" fmla="*/ 975 w 11141"/>
                <a:gd name="connsiteY19" fmla="*/ 6117 h 10000"/>
                <a:gd name="connsiteX20" fmla="*/ 975 w 11141"/>
                <a:gd name="connsiteY20" fmla="*/ 5834 h 10000"/>
                <a:gd name="connsiteX21" fmla="*/ 998 w 11141"/>
                <a:gd name="connsiteY21" fmla="*/ 5834 h 10000"/>
                <a:gd name="connsiteX22" fmla="*/ 998 w 11141"/>
                <a:gd name="connsiteY22" fmla="*/ 5673 h 10000"/>
                <a:gd name="connsiteX23" fmla="*/ 1165 w 11141"/>
                <a:gd name="connsiteY23" fmla="*/ 5673 h 10000"/>
                <a:gd name="connsiteX24" fmla="*/ 1165 w 11141"/>
                <a:gd name="connsiteY24" fmla="*/ 5639 h 10000"/>
                <a:gd name="connsiteX25" fmla="*/ 1309 w 11141"/>
                <a:gd name="connsiteY25" fmla="*/ 5639 h 10000"/>
                <a:gd name="connsiteX26" fmla="*/ 1309 w 11141"/>
                <a:gd name="connsiteY26" fmla="*/ 5579 h 10000"/>
                <a:gd name="connsiteX27" fmla="*/ 1382 w 11141"/>
                <a:gd name="connsiteY27" fmla="*/ 5579 h 10000"/>
                <a:gd name="connsiteX28" fmla="*/ 1382 w 11141"/>
                <a:gd name="connsiteY28" fmla="*/ 4650 h 10000"/>
                <a:gd name="connsiteX29" fmla="*/ 1423 w 11141"/>
                <a:gd name="connsiteY29" fmla="*/ 4650 h 10000"/>
                <a:gd name="connsiteX30" fmla="*/ 1423 w 11141"/>
                <a:gd name="connsiteY30" fmla="*/ 4219 h 10000"/>
                <a:gd name="connsiteX31" fmla="*/ 1522 w 11141"/>
                <a:gd name="connsiteY31" fmla="*/ 4219 h 10000"/>
                <a:gd name="connsiteX32" fmla="*/ 1522 w 11141"/>
                <a:gd name="connsiteY32" fmla="*/ 4044 h 10000"/>
                <a:gd name="connsiteX33" fmla="*/ 1567 w 11141"/>
                <a:gd name="connsiteY33" fmla="*/ 4044 h 10000"/>
                <a:gd name="connsiteX34" fmla="*/ 1567 w 11141"/>
                <a:gd name="connsiteY34" fmla="*/ 3943 h 10000"/>
                <a:gd name="connsiteX35" fmla="*/ 1794 w 11141"/>
                <a:gd name="connsiteY35" fmla="*/ 3943 h 10000"/>
                <a:gd name="connsiteX36" fmla="*/ 1794 w 11141"/>
                <a:gd name="connsiteY36" fmla="*/ 3836 h 10000"/>
                <a:gd name="connsiteX37" fmla="*/ 1833 w 11141"/>
                <a:gd name="connsiteY37" fmla="*/ 3836 h 10000"/>
                <a:gd name="connsiteX38" fmla="*/ 1833 w 11141"/>
                <a:gd name="connsiteY38" fmla="*/ 3405 h 10000"/>
                <a:gd name="connsiteX39" fmla="*/ 1856 w 11141"/>
                <a:gd name="connsiteY39" fmla="*/ 3405 h 10000"/>
                <a:gd name="connsiteX40" fmla="*/ 1856 w 11141"/>
                <a:gd name="connsiteY40" fmla="*/ 3291 h 10000"/>
                <a:gd name="connsiteX41" fmla="*/ 1887 w 11141"/>
                <a:gd name="connsiteY41" fmla="*/ 3291 h 10000"/>
                <a:gd name="connsiteX42" fmla="*/ 1887 w 11141"/>
                <a:gd name="connsiteY42" fmla="*/ 2988 h 10000"/>
                <a:gd name="connsiteX43" fmla="*/ 2245 w 11141"/>
                <a:gd name="connsiteY43" fmla="*/ 2988 h 10000"/>
                <a:gd name="connsiteX44" fmla="*/ 2245 w 11141"/>
                <a:gd name="connsiteY44" fmla="*/ 2847 h 10000"/>
                <a:gd name="connsiteX45" fmla="*/ 2307 w 11141"/>
                <a:gd name="connsiteY45" fmla="*/ 2847 h 10000"/>
                <a:gd name="connsiteX46" fmla="*/ 2307 w 11141"/>
                <a:gd name="connsiteY46" fmla="*/ 2429 h 10000"/>
                <a:gd name="connsiteX47" fmla="*/ 2357 w 11141"/>
                <a:gd name="connsiteY47" fmla="*/ 2429 h 10000"/>
                <a:gd name="connsiteX48" fmla="*/ 2357 w 11141"/>
                <a:gd name="connsiteY48" fmla="*/ 2349 h 10000"/>
                <a:gd name="connsiteX49" fmla="*/ 2417 w 11141"/>
                <a:gd name="connsiteY49" fmla="*/ 2349 h 10000"/>
                <a:gd name="connsiteX50" fmla="*/ 2417 w 11141"/>
                <a:gd name="connsiteY50" fmla="*/ 2301 h 10000"/>
                <a:gd name="connsiteX51" fmla="*/ 2719 w 11141"/>
                <a:gd name="connsiteY51" fmla="*/ 2301 h 10000"/>
                <a:gd name="connsiteX52" fmla="*/ 2719 w 11141"/>
                <a:gd name="connsiteY52" fmla="*/ 2234 h 10000"/>
                <a:gd name="connsiteX53" fmla="*/ 2769 w 11141"/>
                <a:gd name="connsiteY53" fmla="*/ 2234 h 10000"/>
                <a:gd name="connsiteX54" fmla="*/ 2769 w 11141"/>
                <a:gd name="connsiteY54" fmla="*/ 1978 h 10000"/>
                <a:gd name="connsiteX55" fmla="*/ 2795 w 11141"/>
                <a:gd name="connsiteY55" fmla="*/ 1978 h 10000"/>
                <a:gd name="connsiteX56" fmla="*/ 2795 w 11141"/>
                <a:gd name="connsiteY56" fmla="*/ 1790 h 10000"/>
                <a:gd name="connsiteX57" fmla="*/ 2961 w 11141"/>
                <a:gd name="connsiteY57" fmla="*/ 1790 h 10000"/>
                <a:gd name="connsiteX58" fmla="*/ 2961 w 11141"/>
                <a:gd name="connsiteY58" fmla="*/ 1756 h 10000"/>
                <a:gd name="connsiteX59" fmla="*/ 3097 w 11141"/>
                <a:gd name="connsiteY59" fmla="*/ 1756 h 10000"/>
                <a:gd name="connsiteX60" fmla="*/ 3097 w 11141"/>
                <a:gd name="connsiteY60" fmla="*/ 1642 h 10000"/>
                <a:gd name="connsiteX61" fmla="*/ 3225 w 11141"/>
                <a:gd name="connsiteY61" fmla="*/ 1642 h 10000"/>
                <a:gd name="connsiteX62" fmla="*/ 3225 w 11141"/>
                <a:gd name="connsiteY62" fmla="*/ 1514 h 10000"/>
                <a:gd name="connsiteX63" fmla="*/ 3342 w 11141"/>
                <a:gd name="connsiteY63" fmla="*/ 1514 h 10000"/>
                <a:gd name="connsiteX64" fmla="*/ 3342 w 11141"/>
                <a:gd name="connsiteY64" fmla="*/ 1386 h 10000"/>
                <a:gd name="connsiteX65" fmla="*/ 3467 w 11141"/>
                <a:gd name="connsiteY65" fmla="*/ 1386 h 10000"/>
                <a:gd name="connsiteX66" fmla="*/ 3467 w 11141"/>
                <a:gd name="connsiteY66" fmla="*/ 1279 h 10000"/>
                <a:gd name="connsiteX67" fmla="*/ 3657 w 11141"/>
                <a:gd name="connsiteY67" fmla="*/ 1279 h 10000"/>
                <a:gd name="connsiteX68" fmla="*/ 3657 w 11141"/>
                <a:gd name="connsiteY68" fmla="*/ 1151 h 10000"/>
                <a:gd name="connsiteX69" fmla="*/ 3712 w 11141"/>
                <a:gd name="connsiteY69" fmla="*/ 1151 h 10000"/>
                <a:gd name="connsiteX70" fmla="*/ 3712 w 11141"/>
                <a:gd name="connsiteY70" fmla="*/ 976 h 10000"/>
                <a:gd name="connsiteX71" fmla="*/ 3887 w 11141"/>
                <a:gd name="connsiteY71" fmla="*/ 976 h 10000"/>
                <a:gd name="connsiteX72" fmla="*/ 3887 w 11141"/>
                <a:gd name="connsiteY72" fmla="*/ 828 h 10000"/>
                <a:gd name="connsiteX73" fmla="*/ 4239 w 11141"/>
                <a:gd name="connsiteY73" fmla="*/ 828 h 10000"/>
                <a:gd name="connsiteX74" fmla="*/ 4239 w 11141"/>
                <a:gd name="connsiteY74" fmla="*/ 781 h 10000"/>
                <a:gd name="connsiteX75" fmla="*/ 4645 w 11141"/>
                <a:gd name="connsiteY75" fmla="*/ 781 h 10000"/>
                <a:gd name="connsiteX76" fmla="*/ 4645 w 11141"/>
                <a:gd name="connsiteY76" fmla="*/ 700 h 10000"/>
                <a:gd name="connsiteX77" fmla="*/ 5255 w 11141"/>
                <a:gd name="connsiteY77" fmla="*/ 700 h 10000"/>
                <a:gd name="connsiteX78" fmla="*/ 5255 w 11141"/>
                <a:gd name="connsiteY78" fmla="*/ 639 h 10000"/>
                <a:gd name="connsiteX79" fmla="*/ 5688 w 11141"/>
                <a:gd name="connsiteY79" fmla="*/ 639 h 10000"/>
                <a:gd name="connsiteX80" fmla="*/ 5688 w 11141"/>
                <a:gd name="connsiteY80" fmla="*/ 545 h 10000"/>
                <a:gd name="connsiteX81" fmla="*/ 6051 w 11141"/>
                <a:gd name="connsiteY81" fmla="*/ 545 h 10000"/>
                <a:gd name="connsiteX82" fmla="*/ 6051 w 11141"/>
                <a:gd name="connsiteY82" fmla="*/ 444 h 10000"/>
                <a:gd name="connsiteX83" fmla="*/ 6330 w 11141"/>
                <a:gd name="connsiteY83" fmla="*/ 444 h 10000"/>
                <a:gd name="connsiteX84" fmla="*/ 6330 w 11141"/>
                <a:gd name="connsiteY84" fmla="*/ 384 h 10000"/>
                <a:gd name="connsiteX85" fmla="*/ 6971 w 11141"/>
                <a:gd name="connsiteY85" fmla="*/ 384 h 10000"/>
                <a:gd name="connsiteX86" fmla="*/ 6971 w 11141"/>
                <a:gd name="connsiteY86" fmla="*/ 316 h 10000"/>
                <a:gd name="connsiteX87" fmla="*/ 7039 w 11141"/>
                <a:gd name="connsiteY87" fmla="*/ 316 h 10000"/>
                <a:gd name="connsiteX88" fmla="*/ 7039 w 11141"/>
                <a:gd name="connsiteY88" fmla="*/ 242 h 10000"/>
                <a:gd name="connsiteX89" fmla="*/ 7304 w 11141"/>
                <a:gd name="connsiteY89" fmla="*/ 242 h 10000"/>
                <a:gd name="connsiteX90" fmla="*/ 8054 w 11141"/>
                <a:gd name="connsiteY90" fmla="*/ 249 h 10000"/>
                <a:gd name="connsiteX91" fmla="*/ 8137 w 11141"/>
                <a:gd name="connsiteY91" fmla="*/ 231 h 10000"/>
                <a:gd name="connsiteX92" fmla="*/ 8185 w 11141"/>
                <a:gd name="connsiteY92" fmla="*/ 40 h 10000"/>
                <a:gd name="connsiteX93" fmla="*/ 8353 w 11141"/>
                <a:gd name="connsiteY93" fmla="*/ 200 h 10000"/>
                <a:gd name="connsiteX94" fmla="*/ 8358 w 11141"/>
                <a:gd name="connsiteY94" fmla="*/ 128 h 10000"/>
                <a:gd name="connsiteX95" fmla="*/ 9254 w 11141"/>
                <a:gd name="connsiteY95" fmla="*/ 128 h 10000"/>
                <a:gd name="connsiteX96" fmla="*/ 9254 w 11141"/>
                <a:gd name="connsiteY96" fmla="*/ 47 h 10000"/>
                <a:gd name="connsiteX97" fmla="*/ 9747 w 11141"/>
                <a:gd name="connsiteY97" fmla="*/ 47 h 10000"/>
                <a:gd name="connsiteX98" fmla="*/ 9747 w 11141"/>
                <a:gd name="connsiteY98" fmla="*/ 0 h 10000"/>
                <a:gd name="connsiteX99" fmla="*/ 11141 w 11141"/>
                <a:gd name="connsiteY99" fmla="*/ 4 h 10000"/>
                <a:gd name="connsiteX0" fmla="*/ 0 w 11141"/>
                <a:gd name="connsiteY0" fmla="*/ 10000 h 10000"/>
                <a:gd name="connsiteX1" fmla="*/ 451 w 11141"/>
                <a:gd name="connsiteY1" fmla="*/ 10000 h 10000"/>
                <a:gd name="connsiteX2" fmla="*/ 451 w 11141"/>
                <a:gd name="connsiteY2" fmla="*/ 9280 h 10000"/>
                <a:gd name="connsiteX3" fmla="*/ 474 w 11141"/>
                <a:gd name="connsiteY3" fmla="*/ 9280 h 10000"/>
                <a:gd name="connsiteX4" fmla="*/ 474 w 11141"/>
                <a:gd name="connsiteY4" fmla="*/ 8977 h 10000"/>
                <a:gd name="connsiteX5" fmla="*/ 501 w 11141"/>
                <a:gd name="connsiteY5" fmla="*/ 8977 h 10000"/>
                <a:gd name="connsiteX6" fmla="*/ 501 w 11141"/>
                <a:gd name="connsiteY6" fmla="*/ 8896 h 10000"/>
                <a:gd name="connsiteX7" fmla="*/ 547 w 11141"/>
                <a:gd name="connsiteY7" fmla="*/ 8896 h 10000"/>
                <a:gd name="connsiteX8" fmla="*/ 547 w 11141"/>
                <a:gd name="connsiteY8" fmla="*/ 8836 h 10000"/>
                <a:gd name="connsiteX9" fmla="*/ 772 w 11141"/>
                <a:gd name="connsiteY9" fmla="*/ 8836 h 10000"/>
                <a:gd name="connsiteX10" fmla="*/ 772 w 11141"/>
                <a:gd name="connsiteY10" fmla="*/ 8769 h 10000"/>
                <a:gd name="connsiteX11" fmla="*/ 821 w 11141"/>
                <a:gd name="connsiteY11" fmla="*/ 8769 h 10000"/>
                <a:gd name="connsiteX12" fmla="*/ 821 w 11141"/>
                <a:gd name="connsiteY12" fmla="*/ 8674 h 10000"/>
                <a:gd name="connsiteX13" fmla="*/ 899 w 11141"/>
                <a:gd name="connsiteY13" fmla="*/ 8674 h 10000"/>
                <a:gd name="connsiteX14" fmla="*/ 899 w 11141"/>
                <a:gd name="connsiteY14" fmla="*/ 7396 h 10000"/>
                <a:gd name="connsiteX15" fmla="*/ 918 w 11141"/>
                <a:gd name="connsiteY15" fmla="*/ 7396 h 10000"/>
                <a:gd name="connsiteX16" fmla="*/ 918 w 11141"/>
                <a:gd name="connsiteY16" fmla="*/ 6696 h 10000"/>
                <a:gd name="connsiteX17" fmla="*/ 949 w 11141"/>
                <a:gd name="connsiteY17" fmla="*/ 6696 h 10000"/>
                <a:gd name="connsiteX18" fmla="*/ 949 w 11141"/>
                <a:gd name="connsiteY18" fmla="*/ 6117 h 10000"/>
                <a:gd name="connsiteX19" fmla="*/ 975 w 11141"/>
                <a:gd name="connsiteY19" fmla="*/ 6117 h 10000"/>
                <a:gd name="connsiteX20" fmla="*/ 975 w 11141"/>
                <a:gd name="connsiteY20" fmla="*/ 5834 h 10000"/>
                <a:gd name="connsiteX21" fmla="*/ 998 w 11141"/>
                <a:gd name="connsiteY21" fmla="*/ 5834 h 10000"/>
                <a:gd name="connsiteX22" fmla="*/ 998 w 11141"/>
                <a:gd name="connsiteY22" fmla="*/ 5673 h 10000"/>
                <a:gd name="connsiteX23" fmla="*/ 1165 w 11141"/>
                <a:gd name="connsiteY23" fmla="*/ 5673 h 10000"/>
                <a:gd name="connsiteX24" fmla="*/ 1165 w 11141"/>
                <a:gd name="connsiteY24" fmla="*/ 5639 h 10000"/>
                <a:gd name="connsiteX25" fmla="*/ 1309 w 11141"/>
                <a:gd name="connsiteY25" fmla="*/ 5639 h 10000"/>
                <a:gd name="connsiteX26" fmla="*/ 1309 w 11141"/>
                <a:gd name="connsiteY26" fmla="*/ 5579 h 10000"/>
                <a:gd name="connsiteX27" fmla="*/ 1382 w 11141"/>
                <a:gd name="connsiteY27" fmla="*/ 5579 h 10000"/>
                <a:gd name="connsiteX28" fmla="*/ 1382 w 11141"/>
                <a:gd name="connsiteY28" fmla="*/ 4650 h 10000"/>
                <a:gd name="connsiteX29" fmla="*/ 1423 w 11141"/>
                <a:gd name="connsiteY29" fmla="*/ 4650 h 10000"/>
                <a:gd name="connsiteX30" fmla="*/ 1423 w 11141"/>
                <a:gd name="connsiteY30" fmla="*/ 4219 h 10000"/>
                <a:gd name="connsiteX31" fmla="*/ 1522 w 11141"/>
                <a:gd name="connsiteY31" fmla="*/ 4219 h 10000"/>
                <a:gd name="connsiteX32" fmla="*/ 1522 w 11141"/>
                <a:gd name="connsiteY32" fmla="*/ 4044 h 10000"/>
                <a:gd name="connsiteX33" fmla="*/ 1567 w 11141"/>
                <a:gd name="connsiteY33" fmla="*/ 4044 h 10000"/>
                <a:gd name="connsiteX34" fmla="*/ 1567 w 11141"/>
                <a:gd name="connsiteY34" fmla="*/ 3943 h 10000"/>
                <a:gd name="connsiteX35" fmla="*/ 1794 w 11141"/>
                <a:gd name="connsiteY35" fmla="*/ 3943 h 10000"/>
                <a:gd name="connsiteX36" fmla="*/ 1794 w 11141"/>
                <a:gd name="connsiteY36" fmla="*/ 3836 h 10000"/>
                <a:gd name="connsiteX37" fmla="*/ 1833 w 11141"/>
                <a:gd name="connsiteY37" fmla="*/ 3836 h 10000"/>
                <a:gd name="connsiteX38" fmla="*/ 1833 w 11141"/>
                <a:gd name="connsiteY38" fmla="*/ 3405 h 10000"/>
                <a:gd name="connsiteX39" fmla="*/ 1856 w 11141"/>
                <a:gd name="connsiteY39" fmla="*/ 3405 h 10000"/>
                <a:gd name="connsiteX40" fmla="*/ 1856 w 11141"/>
                <a:gd name="connsiteY40" fmla="*/ 3291 h 10000"/>
                <a:gd name="connsiteX41" fmla="*/ 1887 w 11141"/>
                <a:gd name="connsiteY41" fmla="*/ 3291 h 10000"/>
                <a:gd name="connsiteX42" fmla="*/ 1887 w 11141"/>
                <a:gd name="connsiteY42" fmla="*/ 2988 h 10000"/>
                <a:gd name="connsiteX43" fmla="*/ 2245 w 11141"/>
                <a:gd name="connsiteY43" fmla="*/ 2988 h 10000"/>
                <a:gd name="connsiteX44" fmla="*/ 2245 w 11141"/>
                <a:gd name="connsiteY44" fmla="*/ 2847 h 10000"/>
                <a:gd name="connsiteX45" fmla="*/ 2307 w 11141"/>
                <a:gd name="connsiteY45" fmla="*/ 2847 h 10000"/>
                <a:gd name="connsiteX46" fmla="*/ 2307 w 11141"/>
                <a:gd name="connsiteY46" fmla="*/ 2429 h 10000"/>
                <a:gd name="connsiteX47" fmla="*/ 2357 w 11141"/>
                <a:gd name="connsiteY47" fmla="*/ 2429 h 10000"/>
                <a:gd name="connsiteX48" fmla="*/ 2357 w 11141"/>
                <a:gd name="connsiteY48" fmla="*/ 2349 h 10000"/>
                <a:gd name="connsiteX49" fmla="*/ 2417 w 11141"/>
                <a:gd name="connsiteY49" fmla="*/ 2349 h 10000"/>
                <a:gd name="connsiteX50" fmla="*/ 2417 w 11141"/>
                <a:gd name="connsiteY50" fmla="*/ 2301 h 10000"/>
                <a:gd name="connsiteX51" fmla="*/ 2719 w 11141"/>
                <a:gd name="connsiteY51" fmla="*/ 2301 h 10000"/>
                <a:gd name="connsiteX52" fmla="*/ 2719 w 11141"/>
                <a:gd name="connsiteY52" fmla="*/ 2234 h 10000"/>
                <a:gd name="connsiteX53" fmla="*/ 2769 w 11141"/>
                <a:gd name="connsiteY53" fmla="*/ 2234 h 10000"/>
                <a:gd name="connsiteX54" fmla="*/ 2769 w 11141"/>
                <a:gd name="connsiteY54" fmla="*/ 1978 h 10000"/>
                <a:gd name="connsiteX55" fmla="*/ 2795 w 11141"/>
                <a:gd name="connsiteY55" fmla="*/ 1978 h 10000"/>
                <a:gd name="connsiteX56" fmla="*/ 2795 w 11141"/>
                <a:gd name="connsiteY56" fmla="*/ 1790 h 10000"/>
                <a:gd name="connsiteX57" fmla="*/ 2961 w 11141"/>
                <a:gd name="connsiteY57" fmla="*/ 1790 h 10000"/>
                <a:gd name="connsiteX58" fmla="*/ 2961 w 11141"/>
                <a:gd name="connsiteY58" fmla="*/ 1756 h 10000"/>
                <a:gd name="connsiteX59" fmla="*/ 3097 w 11141"/>
                <a:gd name="connsiteY59" fmla="*/ 1756 h 10000"/>
                <a:gd name="connsiteX60" fmla="*/ 3097 w 11141"/>
                <a:gd name="connsiteY60" fmla="*/ 1642 h 10000"/>
                <a:gd name="connsiteX61" fmla="*/ 3225 w 11141"/>
                <a:gd name="connsiteY61" fmla="*/ 1642 h 10000"/>
                <a:gd name="connsiteX62" fmla="*/ 3225 w 11141"/>
                <a:gd name="connsiteY62" fmla="*/ 1514 h 10000"/>
                <a:gd name="connsiteX63" fmla="*/ 3342 w 11141"/>
                <a:gd name="connsiteY63" fmla="*/ 1514 h 10000"/>
                <a:gd name="connsiteX64" fmla="*/ 3342 w 11141"/>
                <a:gd name="connsiteY64" fmla="*/ 1386 h 10000"/>
                <a:gd name="connsiteX65" fmla="*/ 3467 w 11141"/>
                <a:gd name="connsiteY65" fmla="*/ 1386 h 10000"/>
                <a:gd name="connsiteX66" fmla="*/ 3467 w 11141"/>
                <a:gd name="connsiteY66" fmla="*/ 1279 h 10000"/>
                <a:gd name="connsiteX67" fmla="*/ 3657 w 11141"/>
                <a:gd name="connsiteY67" fmla="*/ 1279 h 10000"/>
                <a:gd name="connsiteX68" fmla="*/ 3657 w 11141"/>
                <a:gd name="connsiteY68" fmla="*/ 1151 h 10000"/>
                <a:gd name="connsiteX69" fmla="*/ 3712 w 11141"/>
                <a:gd name="connsiteY69" fmla="*/ 1151 h 10000"/>
                <a:gd name="connsiteX70" fmla="*/ 3712 w 11141"/>
                <a:gd name="connsiteY70" fmla="*/ 976 h 10000"/>
                <a:gd name="connsiteX71" fmla="*/ 3887 w 11141"/>
                <a:gd name="connsiteY71" fmla="*/ 976 h 10000"/>
                <a:gd name="connsiteX72" fmla="*/ 3887 w 11141"/>
                <a:gd name="connsiteY72" fmla="*/ 828 h 10000"/>
                <a:gd name="connsiteX73" fmla="*/ 4239 w 11141"/>
                <a:gd name="connsiteY73" fmla="*/ 828 h 10000"/>
                <a:gd name="connsiteX74" fmla="*/ 4239 w 11141"/>
                <a:gd name="connsiteY74" fmla="*/ 781 h 10000"/>
                <a:gd name="connsiteX75" fmla="*/ 4645 w 11141"/>
                <a:gd name="connsiteY75" fmla="*/ 781 h 10000"/>
                <a:gd name="connsiteX76" fmla="*/ 4645 w 11141"/>
                <a:gd name="connsiteY76" fmla="*/ 700 h 10000"/>
                <a:gd name="connsiteX77" fmla="*/ 5255 w 11141"/>
                <a:gd name="connsiteY77" fmla="*/ 700 h 10000"/>
                <a:gd name="connsiteX78" fmla="*/ 5255 w 11141"/>
                <a:gd name="connsiteY78" fmla="*/ 639 h 10000"/>
                <a:gd name="connsiteX79" fmla="*/ 5688 w 11141"/>
                <a:gd name="connsiteY79" fmla="*/ 639 h 10000"/>
                <a:gd name="connsiteX80" fmla="*/ 5688 w 11141"/>
                <a:gd name="connsiteY80" fmla="*/ 545 h 10000"/>
                <a:gd name="connsiteX81" fmla="*/ 6051 w 11141"/>
                <a:gd name="connsiteY81" fmla="*/ 545 h 10000"/>
                <a:gd name="connsiteX82" fmla="*/ 6051 w 11141"/>
                <a:gd name="connsiteY82" fmla="*/ 444 h 10000"/>
                <a:gd name="connsiteX83" fmla="*/ 6330 w 11141"/>
                <a:gd name="connsiteY83" fmla="*/ 444 h 10000"/>
                <a:gd name="connsiteX84" fmla="*/ 6330 w 11141"/>
                <a:gd name="connsiteY84" fmla="*/ 384 h 10000"/>
                <a:gd name="connsiteX85" fmla="*/ 6971 w 11141"/>
                <a:gd name="connsiteY85" fmla="*/ 384 h 10000"/>
                <a:gd name="connsiteX86" fmla="*/ 6971 w 11141"/>
                <a:gd name="connsiteY86" fmla="*/ 316 h 10000"/>
                <a:gd name="connsiteX87" fmla="*/ 7039 w 11141"/>
                <a:gd name="connsiteY87" fmla="*/ 316 h 10000"/>
                <a:gd name="connsiteX88" fmla="*/ 7039 w 11141"/>
                <a:gd name="connsiteY88" fmla="*/ 242 h 10000"/>
                <a:gd name="connsiteX89" fmla="*/ 7304 w 11141"/>
                <a:gd name="connsiteY89" fmla="*/ 242 h 10000"/>
                <a:gd name="connsiteX90" fmla="*/ 8054 w 11141"/>
                <a:gd name="connsiteY90" fmla="*/ 249 h 10000"/>
                <a:gd name="connsiteX91" fmla="*/ 8137 w 11141"/>
                <a:gd name="connsiteY91" fmla="*/ 231 h 10000"/>
                <a:gd name="connsiteX92" fmla="*/ 8185 w 11141"/>
                <a:gd name="connsiteY92" fmla="*/ 40 h 10000"/>
                <a:gd name="connsiteX93" fmla="*/ 8353 w 11141"/>
                <a:gd name="connsiteY93" fmla="*/ 200 h 10000"/>
                <a:gd name="connsiteX94" fmla="*/ 8358 w 11141"/>
                <a:gd name="connsiteY94" fmla="*/ 128 h 10000"/>
                <a:gd name="connsiteX95" fmla="*/ 9254 w 11141"/>
                <a:gd name="connsiteY95" fmla="*/ 128 h 10000"/>
                <a:gd name="connsiteX96" fmla="*/ 9254 w 11141"/>
                <a:gd name="connsiteY96" fmla="*/ 47 h 10000"/>
                <a:gd name="connsiteX97" fmla="*/ 9747 w 11141"/>
                <a:gd name="connsiteY97" fmla="*/ 47 h 10000"/>
                <a:gd name="connsiteX98" fmla="*/ 9747 w 11141"/>
                <a:gd name="connsiteY98" fmla="*/ 0 h 10000"/>
                <a:gd name="connsiteX99" fmla="*/ 11141 w 11141"/>
                <a:gd name="connsiteY99" fmla="*/ 4 h 10000"/>
                <a:gd name="connsiteX0" fmla="*/ 0 w 11141"/>
                <a:gd name="connsiteY0" fmla="*/ 10000 h 10000"/>
                <a:gd name="connsiteX1" fmla="*/ 451 w 11141"/>
                <a:gd name="connsiteY1" fmla="*/ 10000 h 10000"/>
                <a:gd name="connsiteX2" fmla="*/ 451 w 11141"/>
                <a:gd name="connsiteY2" fmla="*/ 9280 h 10000"/>
                <a:gd name="connsiteX3" fmla="*/ 474 w 11141"/>
                <a:gd name="connsiteY3" fmla="*/ 9280 h 10000"/>
                <a:gd name="connsiteX4" fmla="*/ 474 w 11141"/>
                <a:gd name="connsiteY4" fmla="*/ 8977 h 10000"/>
                <a:gd name="connsiteX5" fmla="*/ 501 w 11141"/>
                <a:gd name="connsiteY5" fmla="*/ 8977 h 10000"/>
                <a:gd name="connsiteX6" fmla="*/ 501 w 11141"/>
                <a:gd name="connsiteY6" fmla="*/ 8896 h 10000"/>
                <a:gd name="connsiteX7" fmla="*/ 547 w 11141"/>
                <a:gd name="connsiteY7" fmla="*/ 8896 h 10000"/>
                <a:gd name="connsiteX8" fmla="*/ 547 w 11141"/>
                <a:gd name="connsiteY8" fmla="*/ 8836 h 10000"/>
                <a:gd name="connsiteX9" fmla="*/ 772 w 11141"/>
                <a:gd name="connsiteY9" fmla="*/ 8836 h 10000"/>
                <a:gd name="connsiteX10" fmla="*/ 772 w 11141"/>
                <a:gd name="connsiteY10" fmla="*/ 8769 h 10000"/>
                <a:gd name="connsiteX11" fmla="*/ 821 w 11141"/>
                <a:gd name="connsiteY11" fmla="*/ 8769 h 10000"/>
                <a:gd name="connsiteX12" fmla="*/ 821 w 11141"/>
                <a:gd name="connsiteY12" fmla="*/ 8674 h 10000"/>
                <a:gd name="connsiteX13" fmla="*/ 899 w 11141"/>
                <a:gd name="connsiteY13" fmla="*/ 8674 h 10000"/>
                <a:gd name="connsiteX14" fmla="*/ 899 w 11141"/>
                <a:gd name="connsiteY14" fmla="*/ 7396 h 10000"/>
                <a:gd name="connsiteX15" fmla="*/ 918 w 11141"/>
                <a:gd name="connsiteY15" fmla="*/ 7396 h 10000"/>
                <a:gd name="connsiteX16" fmla="*/ 918 w 11141"/>
                <a:gd name="connsiteY16" fmla="*/ 6696 h 10000"/>
                <a:gd name="connsiteX17" fmla="*/ 949 w 11141"/>
                <a:gd name="connsiteY17" fmla="*/ 6696 h 10000"/>
                <a:gd name="connsiteX18" fmla="*/ 949 w 11141"/>
                <a:gd name="connsiteY18" fmla="*/ 6117 h 10000"/>
                <a:gd name="connsiteX19" fmla="*/ 975 w 11141"/>
                <a:gd name="connsiteY19" fmla="*/ 6117 h 10000"/>
                <a:gd name="connsiteX20" fmla="*/ 975 w 11141"/>
                <a:gd name="connsiteY20" fmla="*/ 5834 h 10000"/>
                <a:gd name="connsiteX21" fmla="*/ 998 w 11141"/>
                <a:gd name="connsiteY21" fmla="*/ 5834 h 10000"/>
                <a:gd name="connsiteX22" fmla="*/ 998 w 11141"/>
                <a:gd name="connsiteY22" fmla="*/ 5673 h 10000"/>
                <a:gd name="connsiteX23" fmla="*/ 1165 w 11141"/>
                <a:gd name="connsiteY23" fmla="*/ 5673 h 10000"/>
                <a:gd name="connsiteX24" fmla="*/ 1165 w 11141"/>
                <a:gd name="connsiteY24" fmla="*/ 5639 h 10000"/>
                <a:gd name="connsiteX25" fmla="*/ 1309 w 11141"/>
                <a:gd name="connsiteY25" fmla="*/ 5639 h 10000"/>
                <a:gd name="connsiteX26" fmla="*/ 1309 w 11141"/>
                <a:gd name="connsiteY26" fmla="*/ 5579 h 10000"/>
                <a:gd name="connsiteX27" fmla="*/ 1382 w 11141"/>
                <a:gd name="connsiteY27" fmla="*/ 5579 h 10000"/>
                <a:gd name="connsiteX28" fmla="*/ 1382 w 11141"/>
                <a:gd name="connsiteY28" fmla="*/ 4650 h 10000"/>
                <a:gd name="connsiteX29" fmla="*/ 1423 w 11141"/>
                <a:gd name="connsiteY29" fmla="*/ 4650 h 10000"/>
                <a:gd name="connsiteX30" fmla="*/ 1423 w 11141"/>
                <a:gd name="connsiteY30" fmla="*/ 4219 h 10000"/>
                <a:gd name="connsiteX31" fmla="*/ 1522 w 11141"/>
                <a:gd name="connsiteY31" fmla="*/ 4219 h 10000"/>
                <a:gd name="connsiteX32" fmla="*/ 1522 w 11141"/>
                <a:gd name="connsiteY32" fmla="*/ 4044 h 10000"/>
                <a:gd name="connsiteX33" fmla="*/ 1567 w 11141"/>
                <a:gd name="connsiteY33" fmla="*/ 4044 h 10000"/>
                <a:gd name="connsiteX34" fmla="*/ 1567 w 11141"/>
                <a:gd name="connsiteY34" fmla="*/ 3943 h 10000"/>
                <a:gd name="connsiteX35" fmla="*/ 1794 w 11141"/>
                <a:gd name="connsiteY35" fmla="*/ 3943 h 10000"/>
                <a:gd name="connsiteX36" fmla="*/ 1794 w 11141"/>
                <a:gd name="connsiteY36" fmla="*/ 3836 h 10000"/>
                <a:gd name="connsiteX37" fmla="*/ 1833 w 11141"/>
                <a:gd name="connsiteY37" fmla="*/ 3836 h 10000"/>
                <a:gd name="connsiteX38" fmla="*/ 1833 w 11141"/>
                <a:gd name="connsiteY38" fmla="*/ 3405 h 10000"/>
                <a:gd name="connsiteX39" fmla="*/ 1856 w 11141"/>
                <a:gd name="connsiteY39" fmla="*/ 3405 h 10000"/>
                <a:gd name="connsiteX40" fmla="*/ 1856 w 11141"/>
                <a:gd name="connsiteY40" fmla="*/ 3291 h 10000"/>
                <a:gd name="connsiteX41" fmla="*/ 1887 w 11141"/>
                <a:gd name="connsiteY41" fmla="*/ 3291 h 10000"/>
                <a:gd name="connsiteX42" fmla="*/ 1887 w 11141"/>
                <a:gd name="connsiteY42" fmla="*/ 2988 h 10000"/>
                <a:gd name="connsiteX43" fmla="*/ 2245 w 11141"/>
                <a:gd name="connsiteY43" fmla="*/ 2988 h 10000"/>
                <a:gd name="connsiteX44" fmla="*/ 2245 w 11141"/>
                <a:gd name="connsiteY44" fmla="*/ 2847 h 10000"/>
                <a:gd name="connsiteX45" fmla="*/ 2307 w 11141"/>
                <a:gd name="connsiteY45" fmla="*/ 2847 h 10000"/>
                <a:gd name="connsiteX46" fmla="*/ 2307 w 11141"/>
                <a:gd name="connsiteY46" fmla="*/ 2429 h 10000"/>
                <a:gd name="connsiteX47" fmla="*/ 2357 w 11141"/>
                <a:gd name="connsiteY47" fmla="*/ 2429 h 10000"/>
                <a:gd name="connsiteX48" fmla="*/ 2357 w 11141"/>
                <a:gd name="connsiteY48" fmla="*/ 2349 h 10000"/>
                <a:gd name="connsiteX49" fmla="*/ 2417 w 11141"/>
                <a:gd name="connsiteY49" fmla="*/ 2349 h 10000"/>
                <a:gd name="connsiteX50" fmla="*/ 2417 w 11141"/>
                <a:gd name="connsiteY50" fmla="*/ 2301 h 10000"/>
                <a:gd name="connsiteX51" fmla="*/ 2719 w 11141"/>
                <a:gd name="connsiteY51" fmla="*/ 2301 h 10000"/>
                <a:gd name="connsiteX52" fmla="*/ 2719 w 11141"/>
                <a:gd name="connsiteY52" fmla="*/ 2234 h 10000"/>
                <a:gd name="connsiteX53" fmla="*/ 2769 w 11141"/>
                <a:gd name="connsiteY53" fmla="*/ 2234 h 10000"/>
                <a:gd name="connsiteX54" fmla="*/ 2769 w 11141"/>
                <a:gd name="connsiteY54" fmla="*/ 1978 h 10000"/>
                <a:gd name="connsiteX55" fmla="*/ 2795 w 11141"/>
                <a:gd name="connsiteY55" fmla="*/ 1978 h 10000"/>
                <a:gd name="connsiteX56" fmla="*/ 2795 w 11141"/>
                <a:gd name="connsiteY56" fmla="*/ 1790 h 10000"/>
                <a:gd name="connsiteX57" fmla="*/ 2961 w 11141"/>
                <a:gd name="connsiteY57" fmla="*/ 1790 h 10000"/>
                <a:gd name="connsiteX58" fmla="*/ 2961 w 11141"/>
                <a:gd name="connsiteY58" fmla="*/ 1756 h 10000"/>
                <a:gd name="connsiteX59" fmla="*/ 3097 w 11141"/>
                <a:gd name="connsiteY59" fmla="*/ 1756 h 10000"/>
                <a:gd name="connsiteX60" fmla="*/ 3097 w 11141"/>
                <a:gd name="connsiteY60" fmla="*/ 1642 h 10000"/>
                <a:gd name="connsiteX61" fmla="*/ 3225 w 11141"/>
                <a:gd name="connsiteY61" fmla="*/ 1642 h 10000"/>
                <a:gd name="connsiteX62" fmla="*/ 3225 w 11141"/>
                <a:gd name="connsiteY62" fmla="*/ 1514 h 10000"/>
                <a:gd name="connsiteX63" fmla="*/ 3342 w 11141"/>
                <a:gd name="connsiteY63" fmla="*/ 1514 h 10000"/>
                <a:gd name="connsiteX64" fmla="*/ 3342 w 11141"/>
                <a:gd name="connsiteY64" fmla="*/ 1386 h 10000"/>
                <a:gd name="connsiteX65" fmla="*/ 3467 w 11141"/>
                <a:gd name="connsiteY65" fmla="*/ 1386 h 10000"/>
                <a:gd name="connsiteX66" fmla="*/ 3467 w 11141"/>
                <a:gd name="connsiteY66" fmla="*/ 1279 h 10000"/>
                <a:gd name="connsiteX67" fmla="*/ 3657 w 11141"/>
                <a:gd name="connsiteY67" fmla="*/ 1279 h 10000"/>
                <a:gd name="connsiteX68" fmla="*/ 3657 w 11141"/>
                <a:gd name="connsiteY68" fmla="*/ 1151 h 10000"/>
                <a:gd name="connsiteX69" fmla="*/ 3712 w 11141"/>
                <a:gd name="connsiteY69" fmla="*/ 1151 h 10000"/>
                <a:gd name="connsiteX70" fmla="*/ 3712 w 11141"/>
                <a:gd name="connsiteY70" fmla="*/ 976 h 10000"/>
                <a:gd name="connsiteX71" fmla="*/ 3887 w 11141"/>
                <a:gd name="connsiteY71" fmla="*/ 976 h 10000"/>
                <a:gd name="connsiteX72" fmla="*/ 3887 w 11141"/>
                <a:gd name="connsiteY72" fmla="*/ 828 h 10000"/>
                <a:gd name="connsiteX73" fmla="*/ 4239 w 11141"/>
                <a:gd name="connsiteY73" fmla="*/ 828 h 10000"/>
                <a:gd name="connsiteX74" fmla="*/ 4239 w 11141"/>
                <a:gd name="connsiteY74" fmla="*/ 781 h 10000"/>
                <a:gd name="connsiteX75" fmla="*/ 4645 w 11141"/>
                <a:gd name="connsiteY75" fmla="*/ 781 h 10000"/>
                <a:gd name="connsiteX76" fmla="*/ 4645 w 11141"/>
                <a:gd name="connsiteY76" fmla="*/ 700 h 10000"/>
                <a:gd name="connsiteX77" fmla="*/ 5255 w 11141"/>
                <a:gd name="connsiteY77" fmla="*/ 700 h 10000"/>
                <a:gd name="connsiteX78" fmla="*/ 5255 w 11141"/>
                <a:gd name="connsiteY78" fmla="*/ 639 h 10000"/>
                <a:gd name="connsiteX79" fmla="*/ 5688 w 11141"/>
                <a:gd name="connsiteY79" fmla="*/ 639 h 10000"/>
                <a:gd name="connsiteX80" fmla="*/ 5688 w 11141"/>
                <a:gd name="connsiteY80" fmla="*/ 545 h 10000"/>
                <a:gd name="connsiteX81" fmla="*/ 6051 w 11141"/>
                <a:gd name="connsiteY81" fmla="*/ 545 h 10000"/>
                <a:gd name="connsiteX82" fmla="*/ 6051 w 11141"/>
                <a:gd name="connsiteY82" fmla="*/ 444 h 10000"/>
                <a:gd name="connsiteX83" fmla="*/ 6330 w 11141"/>
                <a:gd name="connsiteY83" fmla="*/ 444 h 10000"/>
                <a:gd name="connsiteX84" fmla="*/ 6330 w 11141"/>
                <a:gd name="connsiteY84" fmla="*/ 384 h 10000"/>
                <a:gd name="connsiteX85" fmla="*/ 6971 w 11141"/>
                <a:gd name="connsiteY85" fmla="*/ 384 h 10000"/>
                <a:gd name="connsiteX86" fmla="*/ 6971 w 11141"/>
                <a:gd name="connsiteY86" fmla="*/ 316 h 10000"/>
                <a:gd name="connsiteX87" fmla="*/ 7039 w 11141"/>
                <a:gd name="connsiteY87" fmla="*/ 316 h 10000"/>
                <a:gd name="connsiteX88" fmla="*/ 7039 w 11141"/>
                <a:gd name="connsiteY88" fmla="*/ 242 h 10000"/>
                <a:gd name="connsiteX89" fmla="*/ 7304 w 11141"/>
                <a:gd name="connsiteY89" fmla="*/ 242 h 10000"/>
                <a:gd name="connsiteX90" fmla="*/ 8054 w 11141"/>
                <a:gd name="connsiteY90" fmla="*/ 249 h 10000"/>
                <a:gd name="connsiteX91" fmla="*/ 8137 w 11141"/>
                <a:gd name="connsiteY91" fmla="*/ 231 h 10000"/>
                <a:gd name="connsiteX92" fmla="*/ 8139 w 11141"/>
                <a:gd name="connsiteY92" fmla="*/ 232 h 10000"/>
                <a:gd name="connsiteX93" fmla="*/ 8353 w 11141"/>
                <a:gd name="connsiteY93" fmla="*/ 200 h 10000"/>
                <a:gd name="connsiteX94" fmla="*/ 8358 w 11141"/>
                <a:gd name="connsiteY94" fmla="*/ 128 h 10000"/>
                <a:gd name="connsiteX95" fmla="*/ 9254 w 11141"/>
                <a:gd name="connsiteY95" fmla="*/ 128 h 10000"/>
                <a:gd name="connsiteX96" fmla="*/ 9254 w 11141"/>
                <a:gd name="connsiteY96" fmla="*/ 47 h 10000"/>
                <a:gd name="connsiteX97" fmla="*/ 9747 w 11141"/>
                <a:gd name="connsiteY97" fmla="*/ 47 h 10000"/>
                <a:gd name="connsiteX98" fmla="*/ 9747 w 11141"/>
                <a:gd name="connsiteY98" fmla="*/ 0 h 10000"/>
                <a:gd name="connsiteX99" fmla="*/ 11141 w 11141"/>
                <a:gd name="connsiteY99" fmla="*/ 4 h 10000"/>
                <a:gd name="connsiteX0" fmla="*/ 0 w 11141"/>
                <a:gd name="connsiteY0" fmla="*/ 10000 h 10000"/>
                <a:gd name="connsiteX1" fmla="*/ 451 w 11141"/>
                <a:gd name="connsiteY1" fmla="*/ 10000 h 10000"/>
                <a:gd name="connsiteX2" fmla="*/ 451 w 11141"/>
                <a:gd name="connsiteY2" fmla="*/ 9280 h 10000"/>
                <a:gd name="connsiteX3" fmla="*/ 474 w 11141"/>
                <a:gd name="connsiteY3" fmla="*/ 9280 h 10000"/>
                <a:gd name="connsiteX4" fmla="*/ 474 w 11141"/>
                <a:gd name="connsiteY4" fmla="*/ 8977 h 10000"/>
                <a:gd name="connsiteX5" fmla="*/ 501 w 11141"/>
                <a:gd name="connsiteY5" fmla="*/ 8977 h 10000"/>
                <a:gd name="connsiteX6" fmla="*/ 501 w 11141"/>
                <a:gd name="connsiteY6" fmla="*/ 8896 h 10000"/>
                <a:gd name="connsiteX7" fmla="*/ 547 w 11141"/>
                <a:gd name="connsiteY7" fmla="*/ 8896 h 10000"/>
                <a:gd name="connsiteX8" fmla="*/ 547 w 11141"/>
                <a:gd name="connsiteY8" fmla="*/ 8836 h 10000"/>
                <a:gd name="connsiteX9" fmla="*/ 772 w 11141"/>
                <a:gd name="connsiteY9" fmla="*/ 8836 h 10000"/>
                <a:gd name="connsiteX10" fmla="*/ 772 w 11141"/>
                <a:gd name="connsiteY10" fmla="*/ 8769 h 10000"/>
                <a:gd name="connsiteX11" fmla="*/ 821 w 11141"/>
                <a:gd name="connsiteY11" fmla="*/ 8769 h 10000"/>
                <a:gd name="connsiteX12" fmla="*/ 821 w 11141"/>
                <a:gd name="connsiteY12" fmla="*/ 8674 h 10000"/>
                <a:gd name="connsiteX13" fmla="*/ 899 w 11141"/>
                <a:gd name="connsiteY13" fmla="*/ 8674 h 10000"/>
                <a:gd name="connsiteX14" fmla="*/ 899 w 11141"/>
                <a:gd name="connsiteY14" fmla="*/ 7396 h 10000"/>
                <a:gd name="connsiteX15" fmla="*/ 918 w 11141"/>
                <a:gd name="connsiteY15" fmla="*/ 7396 h 10000"/>
                <a:gd name="connsiteX16" fmla="*/ 918 w 11141"/>
                <a:gd name="connsiteY16" fmla="*/ 6696 h 10000"/>
                <a:gd name="connsiteX17" fmla="*/ 949 w 11141"/>
                <a:gd name="connsiteY17" fmla="*/ 6696 h 10000"/>
                <a:gd name="connsiteX18" fmla="*/ 949 w 11141"/>
                <a:gd name="connsiteY18" fmla="*/ 6117 h 10000"/>
                <a:gd name="connsiteX19" fmla="*/ 975 w 11141"/>
                <a:gd name="connsiteY19" fmla="*/ 6117 h 10000"/>
                <a:gd name="connsiteX20" fmla="*/ 975 w 11141"/>
                <a:gd name="connsiteY20" fmla="*/ 5834 h 10000"/>
                <a:gd name="connsiteX21" fmla="*/ 998 w 11141"/>
                <a:gd name="connsiteY21" fmla="*/ 5834 h 10000"/>
                <a:gd name="connsiteX22" fmla="*/ 998 w 11141"/>
                <a:gd name="connsiteY22" fmla="*/ 5673 h 10000"/>
                <a:gd name="connsiteX23" fmla="*/ 1165 w 11141"/>
                <a:gd name="connsiteY23" fmla="*/ 5673 h 10000"/>
                <a:gd name="connsiteX24" fmla="*/ 1165 w 11141"/>
                <a:gd name="connsiteY24" fmla="*/ 5639 h 10000"/>
                <a:gd name="connsiteX25" fmla="*/ 1309 w 11141"/>
                <a:gd name="connsiteY25" fmla="*/ 5639 h 10000"/>
                <a:gd name="connsiteX26" fmla="*/ 1309 w 11141"/>
                <a:gd name="connsiteY26" fmla="*/ 5579 h 10000"/>
                <a:gd name="connsiteX27" fmla="*/ 1382 w 11141"/>
                <a:gd name="connsiteY27" fmla="*/ 5579 h 10000"/>
                <a:gd name="connsiteX28" fmla="*/ 1382 w 11141"/>
                <a:gd name="connsiteY28" fmla="*/ 4650 h 10000"/>
                <a:gd name="connsiteX29" fmla="*/ 1423 w 11141"/>
                <a:gd name="connsiteY29" fmla="*/ 4650 h 10000"/>
                <a:gd name="connsiteX30" fmla="*/ 1423 w 11141"/>
                <a:gd name="connsiteY30" fmla="*/ 4219 h 10000"/>
                <a:gd name="connsiteX31" fmla="*/ 1522 w 11141"/>
                <a:gd name="connsiteY31" fmla="*/ 4219 h 10000"/>
                <a:gd name="connsiteX32" fmla="*/ 1522 w 11141"/>
                <a:gd name="connsiteY32" fmla="*/ 4044 h 10000"/>
                <a:gd name="connsiteX33" fmla="*/ 1567 w 11141"/>
                <a:gd name="connsiteY33" fmla="*/ 4044 h 10000"/>
                <a:gd name="connsiteX34" fmla="*/ 1567 w 11141"/>
                <a:gd name="connsiteY34" fmla="*/ 3943 h 10000"/>
                <a:gd name="connsiteX35" fmla="*/ 1794 w 11141"/>
                <a:gd name="connsiteY35" fmla="*/ 3943 h 10000"/>
                <a:gd name="connsiteX36" fmla="*/ 1794 w 11141"/>
                <a:gd name="connsiteY36" fmla="*/ 3836 h 10000"/>
                <a:gd name="connsiteX37" fmla="*/ 1833 w 11141"/>
                <a:gd name="connsiteY37" fmla="*/ 3836 h 10000"/>
                <a:gd name="connsiteX38" fmla="*/ 1833 w 11141"/>
                <a:gd name="connsiteY38" fmla="*/ 3405 h 10000"/>
                <a:gd name="connsiteX39" fmla="*/ 1856 w 11141"/>
                <a:gd name="connsiteY39" fmla="*/ 3405 h 10000"/>
                <a:gd name="connsiteX40" fmla="*/ 1856 w 11141"/>
                <a:gd name="connsiteY40" fmla="*/ 3291 h 10000"/>
                <a:gd name="connsiteX41" fmla="*/ 1887 w 11141"/>
                <a:gd name="connsiteY41" fmla="*/ 3291 h 10000"/>
                <a:gd name="connsiteX42" fmla="*/ 1887 w 11141"/>
                <a:gd name="connsiteY42" fmla="*/ 2988 h 10000"/>
                <a:gd name="connsiteX43" fmla="*/ 2245 w 11141"/>
                <a:gd name="connsiteY43" fmla="*/ 2988 h 10000"/>
                <a:gd name="connsiteX44" fmla="*/ 2245 w 11141"/>
                <a:gd name="connsiteY44" fmla="*/ 2847 h 10000"/>
                <a:gd name="connsiteX45" fmla="*/ 2307 w 11141"/>
                <a:gd name="connsiteY45" fmla="*/ 2847 h 10000"/>
                <a:gd name="connsiteX46" fmla="*/ 2307 w 11141"/>
                <a:gd name="connsiteY46" fmla="*/ 2429 h 10000"/>
                <a:gd name="connsiteX47" fmla="*/ 2357 w 11141"/>
                <a:gd name="connsiteY47" fmla="*/ 2429 h 10000"/>
                <a:gd name="connsiteX48" fmla="*/ 2357 w 11141"/>
                <a:gd name="connsiteY48" fmla="*/ 2349 h 10000"/>
                <a:gd name="connsiteX49" fmla="*/ 2417 w 11141"/>
                <a:gd name="connsiteY49" fmla="*/ 2349 h 10000"/>
                <a:gd name="connsiteX50" fmla="*/ 2417 w 11141"/>
                <a:gd name="connsiteY50" fmla="*/ 2301 h 10000"/>
                <a:gd name="connsiteX51" fmla="*/ 2719 w 11141"/>
                <a:gd name="connsiteY51" fmla="*/ 2301 h 10000"/>
                <a:gd name="connsiteX52" fmla="*/ 2719 w 11141"/>
                <a:gd name="connsiteY52" fmla="*/ 2234 h 10000"/>
                <a:gd name="connsiteX53" fmla="*/ 2769 w 11141"/>
                <a:gd name="connsiteY53" fmla="*/ 2234 h 10000"/>
                <a:gd name="connsiteX54" fmla="*/ 2769 w 11141"/>
                <a:gd name="connsiteY54" fmla="*/ 1978 h 10000"/>
                <a:gd name="connsiteX55" fmla="*/ 2795 w 11141"/>
                <a:gd name="connsiteY55" fmla="*/ 1978 h 10000"/>
                <a:gd name="connsiteX56" fmla="*/ 2795 w 11141"/>
                <a:gd name="connsiteY56" fmla="*/ 1790 h 10000"/>
                <a:gd name="connsiteX57" fmla="*/ 2961 w 11141"/>
                <a:gd name="connsiteY57" fmla="*/ 1790 h 10000"/>
                <a:gd name="connsiteX58" fmla="*/ 2961 w 11141"/>
                <a:gd name="connsiteY58" fmla="*/ 1756 h 10000"/>
                <a:gd name="connsiteX59" fmla="*/ 3097 w 11141"/>
                <a:gd name="connsiteY59" fmla="*/ 1756 h 10000"/>
                <a:gd name="connsiteX60" fmla="*/ 3097 w 11141"/>
                <a:gd name="connsiteY60" fmla="*/ 1642 h 10000"/>
                <a:gd name="connsiteX61" fmla="*/ 3225 w 11141"/>
                <a:gd name="connsiteY61" fmla="*/ 1642 h 10000"/>
                <a:gd name="connsiteX62" fmla="*/ 3225 w 11141"/>
                <a:gd name="connsiteY62" fmla="*/ 1514 h 10000"/>
                <a:gd name="connsiteX63" fmla="*/ 3342 w 11141"/>
                <a:gd name="connsiteY63" fmla="*/ 1514 h 10000"/>
                <a:gd name="connsiteX64" fmla="*/ 3342 w 11141"/>
                <a:gd name="connsiteY64" fmla="*/ 1386 h 10000"/>
                <a:gd name="connsiteX65" fmla="*/ 3467 w 11141"/>
                <a:gd name="connsiteY65" fmla="*/ 1386 h 10000"/>
                <a:gd name="connsiteX66" fmla="*/ 3467 w 11141"/>
                <a:gd name="connsiteY66" fmla="*/ 1279 h 10000"/>
                <a:gd name="connsiteX67" fmla="*/ 3657 w 11141"/>
                <a:gd name="connsiteY67" fmla="*/ 1279 h 10000"/>
                <a:gd name="connsiteX68" fmla="*/ 3657 w 11141"/>
                <a:gd name="connsiteY68" fmla="*/ 1151 h 10000"/>
                <a:gd name="connsiteX69" fmla="*/ 3712 w 11141"/>
                <a:gd name="connsiteY69" fmla="*/ 1151 h 10000"/>
                <a:gd name="connsiteX70" fmla="*/ 3712 w 11141"/>
                <a:gd name="connsiteY70" fmla="*/ 976 h 10000"/>
                <a:gd name="connsiteX71" fmla="*/ 3887 w 11141"/>
                <a:gd name="connsiteY71" fmla="*/ 976 h 10000"/>
                <a:gd name="connsiteX72" fmla="*/ 3887 w 11141"/>
                <a:gd name="connsiteY72" fmla="*/ 828 h 10000"/>
                <a:gd name="connsiteX73" fmla="*/ 4239 w 11141"/>
                <a:gd name="connsiteY73" fmla="*/ 828 h 10000"/>
                <a:gd name="connsiteX74" fmla="*/ 4239 w 11141"/>
                <a:gd name="connsiteY74" fmla="*/ 781 h 10000"/>
                <a:gd name="connsiteX75" fmla="*/ 4645 w 11141"/>
                <a:gd name="connsiteY75" fmla="*/ 781 h 10000"/>
                <a:gd name="connsiteX76" fmla="*/ 4645 w 11141"/>
                <a:gd name="connsiteY76" fmla="*/ 700 h 10000"/>
                <a:gd name="connsiteX77" fmla="*/ 5255 w 11141"/>
                <a:gd name="connsiteY77" fmla="*/ 700 h 10000"/>
                <a:gd name="connsiteX78" fmla="*/ 5255 w 11141"/>
                <a:gd name="connsiteY78" fmla="*/ 639 h 10000"/>
                <a:gd name="connsiteX79" fmla="*/ 5688 w 11141"/>
                <a:gd name="connsiteY79" fmla="*/ 639 h 10000"/>
                <a:gd name="connsiteX80" fmla="*/ 5688 w 11141"/>
                <a:gd name="connsiteY80" fmla="*/ 545 h 10000"/>
                <a:gd name="connsiteX81" fmla="*/ 6051 w 11141"/>
                <a:gd name="connsiteY81" fmla="*/ 545 h 10000"/>
                <a:gd name="connsiteX82" fmla="*/ 6051 w 11141"/>
                <a:gd name="connsiteY82" fmla="*/ 444 h 10000"/>
                <a:gd name="connsiteX83" fmla="*/ 6330 w 11141"/>
                <a:gd name="connsiteY83" fmla="*/ 444 h 10000"/>
                <a:gd name="connsiteX84" fmla="*/ 6330 w 11141"/>
                <a:gd name="connsiteY84" fmla="*/ 384 h 10000"/>
                <a:gd name="connsiteX85" fmla="*/ 6971 w 11141"/>
                <a:gd name="connsiteY85" fmla="*/ 384 h 10000"/>
                <a:gd name="connsiteX86" fmla="*/ 6971 w 11141"/>
                <a:gd name="connsiteY86" fmla="*/ 316 h 10000"/>
                <a:gd name="connsiteX87" fmla="*/ 7039 w 11141"/>
                <a:gd name="connsiteY87" fmla="*/ 316 h 10000"/>
                <a:gd name="connsiteX88" fmla="*/ 7039 w 11141"/>
                <a:gd name="connsiteY88" fmla="*/ 242 h 10000"/>
                <a:gd name="connsiteX89" fmla="*/ 7304 w 11141"/>
                <a:gd name="connsiteY89" fmla="*/ 242 h 10000"/>
                <a:gd name="connsiteX90" fmla="*/ 8054 w 11141"/>
                <a:gd name="connsiteY90" fmla="*/ 249 h 10000"/>
                <a:gd name="connsiteX91" fmla="*/ 8137 w 11141"/>
                <a:gd name="connsiteY91" fmla="*/ 231 h 10000"/>
                <a:gd name="connsiteX92" fmla="*/ 8139 w 11141"/>
                <a:gd name="connsiteY92" fmla="*/ 232 h 10000"/>
                <a:gd name="connsiteX93" fmla="*/ 8353 w 11141"/>
                <a:gd name="connsiteY93" fmla="*/ 200 h 10000"/>
                <a:gd name="connsiteX94" fmla="*/ 8358 w 11141"/>
                <a:gd name="connsiteY94" fmla="*/ 128 h 10000"/>
                <a:gd name="connsiteX95" fmla="*/ 9254 w 11141"/>
                <a:gd name="connsiteY95" fmla="*/ 128 h 10000"/>
                <a:gd name="connsiteX96" fmla="*/ 9254 w 11141"/>
                <a:gd name="connsiteY96" fmla="*/ 47 h 10000"/>
                <a:gd name="connsiteX97" fmla="*/ 9747 w 11141"/>
                <a:gd name="connsiteY97" fmla="*/ 47 h 10000"/>
                <a:gd name="connsiteX98" fmla="*/ 9747 w 11141"/>
                <a:gd name="connsiteY98" fmla="*/ 0 h 10000"/>
                <a:gd name="connsiteX99" fmla="*/ 11141 w 11141"/>
                <a:gd name="connsiteY99" fmla="*/ 4 h 10000"/>
                <a:gd name="connsiteX0" fmla="*/ 0 w 11141"/>
                <a:gd name="connsiteY0" fmla="*/ 10000 h 10000"/>
                <a:gd name="connsiteX1" fmla="*/ 451 w 11141"/>
                <a:gd name="connsiteY1" fmla="*/ 10000 h 10000"/>
                <a:gd name="connsiteX2" fmla="*/ 451 w 11141"/>
                <a:gd name="connsiteY2" fmla="*/ 9280 h 10000"/>
                <a:gd name="connsiteX3" fmla="*/ 474 w 11141"/>
                <a:gd name="connsiteY3" fmla="*/ 9280 h 10000"/>
                <a:gd name="connsiteX4" fmla="*/ 474 w 11141"/>
                <a:gd name="connsiteY4" fmla="*/ 8977 h 10000"/>
                <a:gd name="connsiteX5" fmla="*/ 501 w 11141"/>
                <a:gd name="connsiteY5" fmla="*/ 8977 h 10000"/>
                <a:gd name="connsiteX6" fmla="*/ 501 w 11141"/>
                <a:gd name="connsiteY6" fmla="*/ 8896 h 10000"/>
                <a:gd name="connsiteX7" fmla="*/ 547 w 11141"/>
                <a:gd name="connsiteY7" fmla="*/ 8896 h 10000"/>
                <a:gd name="connsiteX8" fmla="*/ 547 w 11141"/>
                <a:gd name="connsiteY8" fmla="*/ 8836 h 10000"/>
                <a:gd name="connsiteX9" fmla="*/ 772 w 11141"/>
                <a:gd name="connsiteY9" fmla="*/ 8836 h 10000"/>
                <a:gd name="connsiteX10" fmla="*/ 772 w 11141"/>
                <a:gd name="connsiteY10" fmla="*/ 8769 h 10000"/>
                <a:gd name="connsiteX11" fmla="*/ 821 w 11141"/>
                <a:gd name="connsiteY11" fmla="*/ 8769 h 10000"/>
                <a:gd name="connsiteX12" fmla="*/ 821 w 11141"/>
                <a:gd name="connsiteY12" fmla="*/ 8674 h 10000"/>
                <a:gd name="connsiteX13" fmla="*/ 899 w 11141"/>
                <a:gd name="connsiteY13" fmla="*/ 8674 h 10000"/>
                <a:gd name="connsiteX14" fmla="*/ 899 w 11141"/>
                <a:gd name="connsiteY14" fmla="*/ 7396 h 10000"/>
                <a:gd name="connsiteX15" fmla="*/ 918 w 11141"/>
                <a:gd name="connsiteY15" fmla="*/ 7396 h 10000"/>
                <a:gd name="connsiteX16" fmla="*/ 918 w 11141"/>
                <a:gd name="connsiteY16" fmla="*/ 6696 h 10000"/>
                <a:gd name="connsiteX17" fmla="*/ 949 w 11141"/>
                <a:gd name="connsiteY17" fmla="*/ 6696 h 10000"/>
                <a:gd name="connsiteX18" fmla="*/ 949 w 11141"/>
                <a:gd name="connsiteY18" fmla="*/ 6117 h 10000"/>
                <a:gd name="connsiteX19" fmla="*/ 975 w 11141"/>
                <a:gd name="connsiteY19" fmla="*/ 6117 h 10000"/>
                <a:gd name="connsiteX20" fmla="*/ 975 w 11141"/>
                <a:gd name="connsiteY20" fmla="*/ 5834 h 10000"/>
                <a:gd name="connsiteX21" fmla="*/ 998 w 11141"/>
                <a:gd name="connsiteY21" fmla="*/ 5834 h 10000"/>
                <a:gd name="connsiteX22" fmla="*/ 998 w 11141"/>
                <a:gd name="connsiteY22" fmla="*/ 5673 h 10000"/>
                <a:gd name="connsiteX23" fmla="*/ 1165 w 11141"/>
                <a:gd name="connsiteY23" fmla="*/ 5673 h 10000"/>
                <a:gd name="connsiteX24" fmla="*/ 1165 w 11141"/>
                <a:gd name="connsiteY24" fmla="*/ 5639 h 10000"/>
                <a:gd name="connsiteX25" fmla="*/ 1309 w 11141"/>
                <a:gd name="connsiteY25" fmla="*/ 5639 h 10000"/>
                <a:gd name="connsiteX26" fmla="*/ 1309 w 11141"/>
                <a:gd name="connsiteY26" fmla="*/ 5579 h 10000"/>
                <a:gd name="connsiteX27" fmla="*/ 1382 w 11141"/>
                <a:gd name="connsiteY27" fmla="*/ 5579 h 10000"/>
                <a:gd name="connsiteX28" fmla="*/ 1382 w 11141"/>
                <a:gd name="connsiteY28" fmla="*/ 4650 h 10000"/>
                <a:gd name="connsiteX29" fmla="*/ 1423 w 11141"/>
                <a:gd name="connsiteY29" fmla="*/ 4650 h 10000"/>
                <a:gd name="connsiteX30" fmla="*/ 1423 w 11141"/>
                <a:gd name="connsiteY30" fmla="*/ 4219 h 10000"/>
                <a:gd name="connsiteX31" fmla="*/ 1522 w 11141"/>
                <a:gd name="connsiteY31" fmla="*/ 4219 h 10000"/>
                <a:gd name="connsiteX32" fmla="*/ 1522 w 11141"/>
                <a:gd name="connsiteY32" fmla="*/ 4044 h 10000"/>
                <a:gd name="connsiteX33" fmla="*/ 1567 w 11141"/>
                <a:gd name="connsiteY33" fmla="*/ 4044 h 10000"/>
                <a:gd name="connsiteX34" fmla="*/ 1567 w 11141"/>
                <a:gd name="connsiteY34" fmla="*/ 3943 h 10000"/>
                <a:gd name="connsiteX35" fmla="*/ 1794 w 11141"/>
                <a:gd name="connsiteY35" fmla="*/ 3943 h 10000"/>
                <a:gd name="connsiteX36" fmla="*/ 1794 w 11141"/>
                <a:gd name="connsiteY36" fmla="*/ 3836 h 10000"/>
                <a:gd name="connsiteX37" fmla="*/ 1833 w 11141"/>
                <a:gd name="connsiteY37" fmla="*/ 3836 h 10000"/>
                <a:gd name="connsiteX38" fmla="*/ 1833 w 11141"/>
                <a:gd name="connsiteY38" fmla="*/ 3405 h 10000"/>
                <a:gd name="connsiteX39" fmla="*/ 1856 w 11141"/>
                <a:gd name="connsiteY39" fmla="*/ 3405 h 10000"/>
                <a:gd name="connsiteX40" fmla="*/ 1856 w 11141"/>
                <a:gd name="connsiteY40" fmla="*/ 3291 h 10000"/>
                <a:gd name="connsiteX41" fmla="*/ 1887 w 11141"/>
                <a:gd name="connsiteY41" fmla="*/ 3291 h 10000"/>
                <a:gd name="connsiteX42" fmla="*/ 1887 w 11141"/>
                <a:gd name="connsiteY42" fmla="*/ 2988 h 10000"/>
                <a:gd name="connsiteX43" fmla="*/ 2245 w 11141"/>
                <a:gd name="connsiteY43" fmla="*/ 2988 h 10000"/>
                <a:gd name="connsiteX44" fmla="*/ 2245 w 11141"/>
                <a:gd name="connsiteY44" fmla="*/ 2847 h 10000"/>
                <a:gd name="connsiteX45" fmla="*/ 2307 w 11141"/>
                <a:gd name="connsiteY45" fmla="*/ 2847 h 10000"/>
                <a:gd name="connsiteX46" fmla="*/ 2307 w 11141"/>
                <a:gd name="connsiteY46" fmla="*/ 2429 h 10000"/>
                <a:gd name="connsiteX47" fmla="*/ 2357 w 11141"/>
                <a:gd name="connsiteY47" fmla="*/ 2429 h 10000"/>
                <a:gd name="connsiteX48" fmla="*/ 2357 w 11141"/>
                <a:gd name="connsiteY48" fmla="*/ 2349 h 10000"/>
                <a:gd name="connsiteX49" fmla="*/ 2417 w 11141"/>
                <a:gd name="connsiteY49" fmla="*/ 2349 h 10000"/>
                <a:gd name="connsiteX50" fmla="*/ 2417 w 11141"/>
                <a:gd name="connsiteY50" fmla="*/ 2301 h 10000"/>
                <a:gd name="connsiteX51" fmla="*/ 2719 w 11141"/>
                <a:gd name="connsiteY51" fmla="*/ 2301 h 10000"/>
                <a:gd name="connsiteX52" fmla="*/ 2719 w 11141"/>
                <a:gd name="connsiteY52" fmla="*/ 2234 h 10000"/>
                <a:gd name="connsiteX53" fmla="*/ 2769 w 11141"/>
                <a:gd name="connsiteY53" fmla="*/ 2234 h 10000"/>
                <a:gd name="connsiteX54" fmla="*/ 2769 w 11141"/>
                <a:gd name="connsiteY54" fmla="*/ 1978 h 10000"/>
                <a:gd name="connsiteX55" fmla="*/ 2795 w 11141"/>
                <a:gd name="connsiteY55" fmla="*/ 1978 h 10000"/>
                <a:gd name="connsiteX56" fmla="*/ 2795 w 11141"/>
                <a:gd name="connsiteY56" fmla="*/ 1790 h 10000"/>
                <a:gd name="connsiteX57" fmla="*/ 2961 w 11141"/>
                <a:gd name="connsiteY57" fmla="*/ 1790 h 10000"/>
                <a:gd name="connsiteX58" fmla="*/ 2961 w 11141"/>
                <a:gd name="connsiteY58" fmla="*/ 1756 h 10000"/>
                <a:gd name="connsiteX59" fmla="*/ 3097 w 11141"/>
                <a:gd name="connsiteY59" fmla="*/ 1756 h 10000"/>
                <a:gd name="connsiteX60" fmla="*/ 3097 w 11141"/>
                <a:gd name="connsiteY60" fmla="*/ 1642 h 10000"/>
                <a:gd name="connsiteX61" fmla="*/ 3225 w 11141"/>
                <a:gd name="connsiteY61" fmla="*/ 1642 h 10000"/>
                <a:gd name="connsiteX62" fmla="*/ 3225 w 11141"/>
                <a:gd name="connsiteY62" fmla="*/ 1514 h 10000"/>
                <a:gd name="connsiteX63" fmla="*/ 3342 w 11141"/>
                <a:gd name="connsiteY63" fmla="*/ 1514 h 10000"/>
                <a:gd name="connsiteX64" fmla="*/ 3342 w 11141"/>
                <a:gd name="connsiteY64" fmla="*/ 1386 h 10000"/>
                <a:gd name="connsiteX65" fmla="*/ 3467 w 11141"/>
                <a:gd name="connsiteY65" fmla="*/ 1386 h 10000"/>
                <a:gd name="connsiteX66" fmla="*/ 3467 w 11141"/>
                <a:gd name="connsiteY66" fmla="*/ 1279 h 10000"/>
                <a:gd name="connsiteX67" fmla="*/ 3657 w 11141"/>
                <a:gd name="connsiteY67" fmla="*/ 1279 h 10000"/>
                <a:gd name="connsiteX68" fmla="*/ 3657 w 11141"/>
                <a:gd name="connsiteY68" fmla="*/ 1151 h 10000"/>
                <a:gd name="connsiteX69" fmla="*/ 3712 w 11141"/>
                <a:gd name="connsiteY69" fmla="*/ 1151 h 10000"/>
                <a:gd name="connsiteX70" fmla="*/ 3712 w 11141"/>
                <a:gd name="connsiteY70" fmla="*/ 976 h 10000"/>
                <a:gd name="connsiteX71" fmla="*/ 3887 w 11141"/>
                <a:gd name="connsiteY71" fmla="*/ 976 h 10000"/>
                <a:gd name="connsiteX72" fmla="*/ 3887 w 11141"/>
                <a:gd name="connsiteY72" fmla="*/ 828 h 10000"/>
                <a:gd name="connsiteX73" fmla="*/ 4239 w 11141"/>
                <a:gd name="connsiteY73" fmla="*/ 828 h 10000"/>
                <a:gd name="connsiteX74" fmla="*/ 4239 w 11141"/>
                <a:gd name="connsiteY74" fmla="*/ 781 h 10000"/>
                <a:gd name="connsiteX75" fmla="*/ 4645 w 11141"/>
                <a:gd name="connsiteY75" fmla="*/ 781 h 10000"/>
                <a:gd name="connsiteX76" fmla="*/ 4645 w 11141"/>
                <a:gd name="connsiteY76" fmla="*/ 700 h 10000"/>
                <a:gd name="connsiteX77" fmla="*/ 5255 w 11141"/>
                <a:gd name="connsiteY77" fmla="*/ 700 h 10000"/>
                <a:gd name="connsiteX78" fmla="*/ 5255 w 11141"/>
                <a:gd name="connsiteY78" fmla="*/ 639 h 10000"/>
                <a:gd name="connsiteX79" fmla="*/ 5688 w 11141"/>
                <a:gd name="connsiteY79" fmla="*/ 639 h 10000"/>
                <a:gd name="connsiteX80" fmla="*/ 5688 w 11141"/>
                <a:gd name="connsiteY80" fmla="*/ 545 h 10000"/>
                <a:gd name="connsiteX81" fmla="*/ 6051 w 11141"/>
                <a:gd name="connsiteY81" fmla="*/ 545 h 10000"/>
                <a:gd name="connsiteX82" fmla="*/ 6051 w 11141"/>
                <a:gd name="connsiteY82" fmla="*/ 444 h 10000"/>
                <a:gd name="connsiteX83" fmla="*/ 6330 w 11141"/>
                <a:gd name="connsiteY83" fmla="*/ 444 h 10000"/>
                <a:gd name="connsiteX84" fmla="*/ 6330 w 11141"/>
                <a:gd name="connsiteY84" fmla="*/ 384 h 10000"/>
                <a:gd name="connsiteX85" fmla="*/ 6971 w 11141"/>
                <a:gd name="connsiteY85" fmla="*/ 384 h 10000"/>
                <a:gd name="connsiteX86" fmla="*/ 6971 w 11141"/>
                <a:gd name="connsiteY86" fmla="*/ 316 h 10000"/>
                <a:gd name="connsiteX87" fmla="*/ 7039 w 11141"/>
                <a:gd name="connsiteY87" fmla="*/ 316 h 10000"/>
                <a:gd name="connsiteX88" fmla="*/ 7039 w 11141"/>
                <a:gd name="connsiteY88" fmla="*/ 242 h 10000"/>
                <a:gd name="connsiteX89" fmla="*/ 7304 w 11141"/>
                <a:gd name="connsiteY89" fmla="*/ 242 h 10000"/>
                <a:gd name="connsiteX90" fmla="*/ 8054 w 11141"/>
                <a:gd name="connsiteY90" fmla="*/ 249 h 10000"/>
                <a:gd name="connsiteX91" fmla="*/ 8137 w 11141"/>
                <a:gd name="connsiteY91" fmla="*/ 231 h 10000"/>
                <a:gd name="connsiteX92" fmla="*/ 8139 w 11141"/>
                <a:gd name="connsiteY92" fmla="*/ 232 h 10000"/>
                <a:gd name="connsiteX93" fmla="*/ 8353 w 11141"/>
                <a:gd name="connsiteY93" fmla="*/ 200 h 10000"/>
                <a:gd name="connsiteX94" fmla="*/ 8358 w 11141"/>
                <a:gd name="connsiteY94" fmla="*/ 128 h 10000"/>
                <a:gd name="connsiteX95" fmla="*/ 9254 w 11141"/>
                <a:gd name="connsiteY95" fmla="*/ 128 h 10000"/>
                <a:gd name="connsiteX96" fmla="*/ 9254 w 11141"/>
                <a:gd name="connsiteY96" fmla="*/ 47 h 10000"/>
                <a:gd name="connsiteX97" fmla="*/ 9747 w 11141"/>
                <a:gd name="connsiteY97" fmla="*/ 47 h 10000"/>
                <a:gd name="connsiteX98" fmla="*/ 9747 w 11141"/>
                <a:gd name="connsiteY98" fmla="*/ 0 h 10000"/>
                <a:gd name="connsiteX99" fmla="*/ 11141 w 11141"/>
                <a:gd name="connsiteY99" fmla="*/ 4 h 10000"/>
                <a:gd name="connsiteX0" fmla="*/ 0 w 11141"/>
                <a:gd name="connsiteY0" fmla="*/ 10000 h 10000"/>
                <a:gd name="connsiteX1" fmla="*/ 451 w 11141"/>
                <a:gd name="connsiteY1" fmla="*/ 10000 h 10000"/>
                <a:gd name="connsiteX2" fmla="*/ 451 w 11141"/>
                <a:gd name="connsiteY2" fmla="*/ 9280 h 10000"/>
                <a:gd name="connsiteX3" fmla="*/ 474 w 11141"/>
                <a:gd name="connsiteY3" fmla="*/ 9280 h 10000"/>
                <a:gd name="connsiteX4" fmla="*/ 474 w 11141"/>
                <a:gd name="connsiteY4" fmla="*/ 8977 h 10000"/>
                <a:gd name="connsiteX5" fmla="*/ 501 w 11141"/>
                <a:gd name="connsiteY5" fmla="*/ 8977 h 10000"/>
                <a:gd name="connsiteX6" fmla="*/ 501 w 11141"/>
                <a:gd name="connsiteY6" fmla="*/ 8896 h 10000"/>
                <a:gd name="connsiteX7" fmla="*/ 547 w 11141"/>
                <a:gd name="connsiteY7" fmla="*/ 8896 h 10000"/>
                <a:gd name="connsiteX8" fmla="*/ 547 w 11141"/>
                <a:gd name="connsiteY8" fmla="*/ 8836 h 10000"/>
                <a:gd name="connsiteX9" fmla="*/ 772 w 11141"/>
                <a:gd name="connsiteY9" fmla="*/ 8836 h 10000"/>
                <a:gd name="connsiteX10" fmla="*/ 772 w 11141"/>
                <a:gd name="connsiteY10" fmla="*/ 8769 h 10000"/>
                <a:gd name="connsiteX11" fmla="*/ 821 w 11141"/>
                <a:gd name="connsiteY11" fmla="*/ 8769 h 10000"/>
                <a:gd name="connsiteX12" fmla="*/ 821 w 11141"/>
                <a:gd name="connsiteY12" fmla="*/ 8674 h 10000"/>
                <a:gd name="connsiteX13" fmla="*/ 899 w 11141"/>
                <a:gd name="connsiteY13" fmla="*/ 8674 h 10000"/>
                <a:gd name="connsiteX14" fmla="*/ 899 w 11141"/>
                <a:gd name="connsiteY14" fmla="*/ 7396 h 10000"/>
                <a:gd name="connsiteX15" fmla="*/ 918 w 11141"/>
                <a:gd name="connsiteY15" fmla="*/ 7396 h 10000"/>
                <a:gd name="connsiteX16" fmla="*/ 918 w 11141"/>
                <a:gd name="connsiteY16" fmla="*/ 6696 h 10000"/>
                <a:gd name="connsiteX17" fmla="*/ 949 w 11141"/>
                <a:gd name="connsiteY17" fmla="*/ 6696 h 10000"/>
                <a:gd name="connsiteX18" fmla="*/ 949 w 11141"/>
                <a:gd name="connsiteY18" fmla="*/ 6117 h 10000"/>
                <a:gd name="connsiteX19" fmla="*/ 975 w 11141"/>
                <a:gd name="connsiteY19" fmla="*/ 6117 h 10000"/>
                <a:gd name="connsiteX20" fmla="*/ 975 w 11141"/>
                <a:gd name="connsiteY20" fmla="*/ 5834 h 10000"/>
                <a:gd name="connsiteX21" fmla="*/ 998 w 11141"/>
                <a:gd name="connsiteY21" fmla="*/ 5834 h 10000"/>
                <a:gd name="connsiteX22" fmla="*/ 998 w 11141"/>
                <a:gd name="connsiteY22" fmla="*/ 5673 h 10000"/>
                <a:gd name="connsiteX23" fmla="*/ 1165 w 11141"/>
                <a:gd name="connsiteY23" fmla="*/ 5673 h 10000"/>
                <a:gd name="connsiteX24" fmla="*/ 1165 w 11141"/>
                <a:gd name="connsiteY24" fmla="*/ 5639 h 10000"/>
                <a:gd name="connsiteX25" fmla="*/ 1309 w 11141"/>
                <a:gd name="connsiteY25" fmla="*/ 5639 h 10000"/>
                <a:gd name="connsiteX26" fmla="*/ 1309 w 11141"/>
                <a:gd name="connsiteY26" fmla="*/ 5579 h 10000"/>
                <a:gd name="connsiteX27" fmla="*/ 1382 w 11141"/>
                <a:gd name="connsiteY27" fmla="*/ 5579 h 10000"/>
                <a:gd name="connsiteX28" fmla="*/ 1382 w 11141"/>
                <a:gd name="connsiteY28" fmla="*/ 4650 h 10000"/>
                <a:gd name="connsiteX29" fmla="*/ 1423 w 11141"/>
                <a:gd name="connsiteY29" fmla="*/ 4650 h 10000"/>
                <a:gd name="connsiteX30" fmla="*/ 1423 w 11141"/>
                <a:gd name="connsiteY30" fmla="*/ 4219 h 10000"/>
                <a:gd name="connsiteX31" fmla="*/ 1522 w 11141"/>
                <a:gd name="connsiteY31" fmla="*/ 4219 h 10000"/>
                <a:gd name="connsiteX32" fmla="*/ 1522 w 11141"/>
                <a:gd name="connsiteY32" fmla="*/ 4044 h 10000"/>
                <a:gd name="connsiteX33" fmla="*/ 1567 w 11141"/>
                <a:gd name="connsiteY33" fmla="*/ 4044 h 10000"/>
                <a:gd name="connsiteX34" fmla="*/ 1567 w 11141"/>
                <a:gd name="connsiteY34" fmla="*/ 3943 h 10000"/>
                <a:gd name="connsiteX35" fmla="*/ 1794 w 11141"/>
                <a:gd name="connsiteY35" fmla="*/ 3943 h 10000"/>
                <a:gd name="connsiteX36" fmla="*/ 1794 w 11141"/>
                <a:gd name="connsiteY36" fmla="*/ 3836 h 10000"/>
                <a:gd name="connsiteX37" fmla="*/ 1833 w 11141"/>
                <a:gd name="connsiteY37" fmla="*/ 3836 h 10000"/>
                <a:gd name="connsiteX38" fmla="*/ 1833 w 11141"/>
                <a:gd name="connsiteY38" fmla="*/ 3405 h 10000"/>
                <a:gd name="connsiteX39" fmla="*/ 1856 w 11141"/>
                <a:gd name="connsiteY39" fmla="*/ 3405 h 10000"/>
                <a:gd name="connsiteX40" fmla="*/ 1856 w 11141"/>
                <a:gd name="connsiteY40" fmla="*/ 3291 h 10000"/>
                <a:gd name="connsiteX41" fmla="*/ 1887 w 11141"/>
                <a:gd name="connsiteY41" fmla="*/ 3291 h 10000"/>
                <a:gd name="connsiteX42" fmla="*/ 1887 w 11141"/>
                <a:gd name="connsiteY42" fmla="*/ 2988 h 10000"/>
                <a:gd name="connsiteX43" fmla="*/ 2245 w 11141"/>
                <a:gd name="connsiteY43" fmla="*/ 2988 h 10000"/>
                <a:gd name="connsiteX44" fmla="*/ 2245 w 11141"/>
                <a:gd name="connsiteY44" fmla="*/ 2847 h 10000"/>
                <a:gd name="connsiteX45" fmla="*/ 2307 w 11141"/>
                <a:gd name="connsiteY45" fmla="*/ 2847 h 10000"/>
                <a:gd name="connsiteX46" fmla="*/ 2307 w 11141"/>
                <a:gd name="connsiteY46" fmla="*/ 2429 h 10000"/>
                <a:gd name="connsiteX47" fmla="*/ 2357 w 11141"/>
                <a:gd name="connsiteY47" fmla="*/ 2429 h 10000"/>
                <a:gd name="connsiteX48" fmla="*/ 2357 w 11141"/>
                <a:gd name="connsiteY48" fmla="*/ 2349 h 10000"/>
                <a:gd name="connsiteX49" fmla="*/ 2417 w 11141"/>
                <a:gd name="connsiteY49" fmla="*/ 2349 h 10000"/>
                <a:gd name="connsiteX50" fmla="*/ 2417 w 11141"/>
                <a:gd name="connsiteY50" fmla="*/ 2301 h 10000"/>
                <a:gd name="connsiteX51" fmla="*/ 2719 w 11141"/>
                <a:gd name="connsiteY51" fmla="*/ 2301 h 10000"/>
                <a:gd name="connsiteX52" fmla="*/ 2719 w 11141"/>
                <a:gd name="connsiteY52" fmla="*/ 2234 h 10000"/>
                <a:gd name="connsiteX53" fmla="*/ 2769 w 11141"/>
                <a:gd name="connsiteY53" fmla="*/ 2234 h 10000"/>
                <a:gd name="connsiteX54" fmla="*/ 2769 w 11141"/>
                <a:gd name="connsiteY54" fmla="*/ 1978 h 10000"/>
                <a:gd name="connsiteX55" fmla="*/ 2795 w 11141"/>
                <a:gd name="connsiteY55" fmla="*/ 1978 h 10000"/>
                <a:gd name="connsiteX56" fmla="*/ 2795 w 11141"/>
                <a:gd name="connsiteY56" fmla="*/ 1790 h 10000"/>
                <a:gd name="connsiteX57" fmla="*/ 2961 w 11141"/>
                <a:gd name="connsiteY57" fmla="*/ 1790 h 10000"/>
                <a:gd name="connsiteX58" fmla="*/ 2961 w 11141"/>
                <a:gd name="connsiteY58" fmla="*/ 1756 h 10000"/>
                <a:gd name="connsiteX59" fmla="*/ 3097 w 11141"/>
                <a:gd name="connsiteY59" fmla="*/ 1756 h 10000"/>
                <a:gd name="connsiteX60" fmla="*/ 3097 w 11141"/>
                <a:gd name="connsiteY60" fmla="*/ 1642 h 10000"/>
                <a:gd name="connsiteX61" fmla="*/ 3225 w 11141"/>
                <a:gd name="connsiteY61" fmla="*/ 1642 h 10000"/>
                <a:gd name="connsiteX62" fmla="*/ 3225 w 11141"/>
                <a:gd name="connsiteY62" fmla="*/ 1514 h 10000"/>
                <a:gd name="connsiteX63" fmla="*/ 3342 w 11141"/>
                <a:gd name="connsiteY63" fmla="*/ 1514 h 10000"/>
                <a:gd name="connsiteX64" fmla="*/ 3342 w 11141"/>
                <a:gd name="connsiteY64" fmla="*/ 1386 h 10000"/>
                <a:gd name="connsiteX65" fmla="*/ 3467 w 11141"/>
                <a:gd name="connsiteY65" fmla="*/ 1386 h 10000"/>
                <a:gd name="connsiteX66" fmla="*/ 3467 w 11141"/>
                <a:gd name="connsiteY66" fmla="*/ 1279 h 10000"/>
                <a:gd name="connsiteX67" fmla="*/ 3657 w 11141"/>
                <a:gd name="connsiteY67" fmla="*/ 1279 h 10000"/>
                <a:gd name="connsiteX68" fmla="*/ 3657 w 11141"/>
                <a:gd name="connsiteY68" fmla="*/ 1151 h 10000"/>
                <a:gd name="connsiteX69" fmla="*/ 3712 w 11141"/>
                <a:gd name="connsiteY69" fmla="*/ 1151 h 10000"/>
                <a:gd name="connsiteX70" fmla="*/ 3712 w 11141"/>
                <a:gd name="connsiteY70" fmla="*/ 976 h 10000"/>
                <a:gd name="connsiteX71" fmla="*/ 3887 w 11141"/>
                <a:gd name="connsiteY71" fmla="*/ 976 h 10000"/>
                <a:gd name="connsiteX72" fmla="*/ 3887 w 11141"/>
                <a:gd name="connsiteY72" fmla="*/ 828 h 10000"/>
                <a:gd name="connsiteX73" fmla="*/ 4239 w 11141"/>
                <a:gd name="connsiteY73" fmla="*/ 828 h 10000"/>
                <a:gd name="connsiteX74" fmla="*/ 4239 w 11141"/>
                <a:gd name="connsiteY74" fmla="*/ 781 h 10000"/>
                <a:gd name="connsiteX75" fmla="*/ 4645 w 11141"/>
                <a:gd name="connsiteY75" fmla="*/ 781 h 10000"/>
                <a:gd name="connsiteX76" fmla="*/ 4645 w 11141"/>
                <a:gd name="connsiteY76" fmla="*/ 700 h 10000"/>
                <a:gd name="connsiteX77" fmla="*/ 5255 w 11141"/>
                <a:gd name="connsiteY77" fmla="*/ 700 h 10000"/>
                <a:gd name="connsiteX78" fmla="*/ 5255 w 11141"/>
                <a:gd name="connsiteY78" fmla="*/ 639 h 10000"/>
                <a:gd name="connsiteX79" fmla="*/ 5688 w 11141"/>
                <a:gd name="connsiteY79" fmla="*/ 639 h 10000"/>
                <a:gd name="connsiteX80" fmla="*/ 5688 w 11141"/>
                <a:gd name="connsiteY80" fmla="*/ 545 h 10000"/>
                <a:gd name="connsiteX81" fmla="*/ 6051 w 11141"/>
                <a:gd name="connsiteY81" fmla="*/ 545 h 10000"/>
                <a:gd name="connsiteX82" fmla="*/ 6051 w 11141"/>
                <a:gd name="connsiteY82" fmla="*/ 444 h 10000"/>
                <a:gd name="connsiteX83" fmla="*/ 6330 w 11141"/>
                <a:gd name="connsiteY83" fmla="*/ 444 h 10000"/>
                <a:gd name="connsiteX84" fmla="*/ 6330 w 11141"/>
                <a:gd name="connsiteY84" fmla="*/ 384 h 10000"/>
                <a:gd name="connsiteX85" fmla="*/ 6971 w 11141"/>
                <a:gd name="connsiteY85" fmla="*/ 384 h 10000"/>
                <a:gd name="connsiteX86" fmla="*/ 6971 w 11141"/>
                <a:gd name="connsiteY86" fmla="*/ 316 h 10000"/>
                <a:gd name="connsiteX87" fmla="*/ 7039 w 11141"/>
                <a:gd name="connsiteY87" fmla="*/ 316 h 10000"/>
                <a:gd name="connsiteX88" fmla="*/ 7039 w 11141"/>
                <a:gd name="connsiteY88" fmla="*/ 242 h 10000"/>
                <a:gd name="connsiteX89" fmla="*/ 7304 w 11141"/>
                <a:gd name="connsiteY89" fmla="*/ 242 h 10000"/>
                <a:gd name="connsiteX90" fmla="*/ 8054 w 11141"/>
                <a:gd name="connsiteY90" fmla="*/ 249 h 10000"/>
                <a:gd name="connsiteX91" fmla="*/ 8137 w 11141"/>
                <a:gd name="connsiteY91" fmla="*/ 231 h 10000"/>
                <a:gd name="connsiteX92" fmla="*/ 8139 w 11141"/>
                <a:gd name="connsiteY92" fmla="*/ 232 h 10000"/>
                <a:gd name="connsiteX93" fmla="*/ 8353 w 11141"/>
                <a:gd name="connsiteY93" fmla="*/ 200 h 10000"/>
                <a:gd name="connsiteX94" fmla="*/ 8358 w 11141"/>
                <a:gd name="connsiteY94" fmla="*/ 128 h 10000"/>
                <a:gd name="connsiteX95" fmla="*/ 9254 w 11141"/>
                <a:gd name="connsiteY95" fmla="*/ 128 h 10000"/>
                <a:gd name="connsiteX96" fmla="*/ 9254 w 11141"/>
                <a:gd name="connsiteY96" fmla="*/ 47 h 10000"/>
                <a:gd name="connsiteX97" fmla="*/ 9747 w 11141"/>
                <a:gd name="connsiteY97" fmla="*/ 47 h 10000"/>
                <a:gd name="connsiteX98" fmla="*/ 9747 w 11141"/>
                <a:gd name="connsiteY98" fmla="*/ 0 h 10000"/>
                <a:gd name="connsiteX99" fmla="*/ 11141 w 11141"/>
                <a:gd name="connsiteY99" fmla="*/ 4 h 10000"/>
                <a:gd name="connsiteX0" fmla="*/ 0 w 11141"/>
                <a:gd name="connsiteY0" fmla="*/ 10135 h 10135"/>
                <a:gd name="connsiteX1" fmla="*/ 451 w 11141"/>
                <a:gd name="connsiteY1" fmla="*/ 10135 h 10135"/>
                <a:gd name="connsiteX2" fmla="*/ 451 w 11141"/>
                <a:gd name="connsiteY2" fmla="*/ 9415 h 10135"/>
                <a:gd name="connsiteX3" fmla="*/ 474 w 11141"/>
                <a:gd name="connsiteY3" fmla="*/ 9415 h 10135"/>
                <a:gd name="connsiteX4" fmla="*/ 474 w 11141"/>
                <a:gd name="connsiteY4" fmla="*/ 9112 h 10135"/>
                <a:gd name="connsiteX5" fmla="*/ 501 w 11141"/>
                <a:gd name="connsiteY5" fmla="*/ 9112 h 10135"/>
                <a:gd name="connsiteX6" fmla="*/ 501 w 11141"/>
                <a:gd name="connsiteY6" fmla="*/ 9031 h 10135"/>
                <a:gd name="connsiteX7" fmla="*/ 547 w 11141"/>
                <a:gd name="connsiteY7" fmla="*/ 9031 h 10135"/>
                <a:gd name="connsiteX8" fmla="*/ 547 w 11141"/>
                <a:gd name="connsiteY8" fmla="*/ 8971 h 10135"/>
                <a:gd name="connsiteX9" fmla="*/ 772 w 11141"/>
                <a:gd name="connsiteY9" fmla="*/ 8971 h 10135"/>
                <a:gd name="connsiteX10" fmla="*/ 772 w 11141"/>
                <a:gd name="connsiteY10" fmla="*/ 8904 h 10135"/>
                <a:gd name="connsiteX11" fmla="*/ 821 w 11141"/>
                <a:gd name="connsiteY11" fmla="*/ 8904 h 10135"/>
                <a:gd name="connsiteX12" fmla="*/ 821 w 11141"/>
                <a:gd name="connsiteY12" fmla="*/ 8809 h 10135"/>
                <a:gd name="connsiteX13" fmla="*/ 899 w 11141"/>
                <a:gd name="connsiteY13" fmla="*/ 8809 h 10135"/>
                <a:gd name="connsiteX14" fmla="*/ 899 w 11141"/>
                <a:gd name="connsiteY14" fmla="*/ 7531 h 10135"/>
                <a:gd name="connsiteX15" fmla="*/ 918 w 11141"/>
                <a:gd name="connsiteY15" fmla="*/ 7531 h 10135"/>
                <a:gd name="connsiteX16" fmla="*/ 918 w 11141"/>
                <a:gd name="connsiteY16" fmla="*/ 6831 h 10135"/>
                <a:gd name="connsiteX17" fmla="*/ 949 w 11141"/>
                <a:gd name="connsiteY17" fmla="*/ 6831 h 10135"/>
                <a:gd name="connsiteX18" fmla="*/ 949 w 11141"/>
                <a:gd name="connsiteY18" fmla="*/ 6252 h 10135"/>
                <a:gd name="connsiteX19" fmla="*/ 975 w 11141"/>
                <a:gd name="connsiteY19" fmla="*/ 6252 h 10135"/>
                <a:gd name="connsiteX20" fmla="*/ 975 w 11141"/>
                <a:gd name="connsiteY20" fmla="*/ 5969 h 10135"/>
                <a:gd name="connsiteX21" fmla="*/ 998 w 11141"/>
                <a:gd name="connsiteY21" fmla="*/ 5969 h 10135"/>
                <a:gd name="connsiteX22" fmla="*/ 998 w 11141"/>
                <a:gd name="connsiteY22" fmla="*/ 5808 h 10135"/>
                <a:gd name="connsiteX23" fmla="*/ 1165 w 11141"/>
                <a:gd name="connsiteY23" fmla="*/ 5808 h 10135"/>
                <a:gd name="connsiteX24" fmla="*/ 1165 w 11141"/>
                <a:gd name="connsiteY24" fmla="*/ 5774 h 10135"/>
                <a:gd name="connsiteX25" fmla="*/ 1309 w 11141"/>
                <a:gd name="connsiteY25" fmla="*/ 5774 h 10135"/>
                <a:gd name="connsiteX26" fmla="*/ 1309 w 11141"/>
                <a:gd name="connsiteY26" fmla="*/ 5714 h 10135"/>
                <a:gd name="connsiteX27" fmla="*/ 1382 w 11141"/>
                <a:gd name="connsiteY27" fmla="*/ 5714 h 10135"/>
                <a:gd name="connsiteX28" fmla="*/ 1382 w 11141"/>
                <a:gd name="connsiteY28" fmla="*/ 4785 h 10135"/>
                <a:gd name="connsiteX29" fmla="*/ 1423 w 11141"/>
                <a:gd name="connsiteY29" fmla="*/ 4785 h 10135"/>
                <a:gd name="connsiteX30" fmla="*/ 1423 w 11141"/>
                <a:gd name="connsiteY30" fmla="*/ 4354 h 10135"/>
                <a:gd name="connsiteX31" fmla="*/ 1522 w 11141"/>
                <a:gd name="connsiteY31" fmla="*/ 4354 h 10135"/>
                <a:gd name="connsiteX32" fmla="*/ 1522 w 11141"/>
                <a:gd name="connsiteY32" fmla="*/ 4179 h 10135"/>
                <a:gd name="connsiteX33" fmla="*/ 1567 w 11141"/>
                <a:gd name="connsiteY33" fmla="*/ 4179 h 10135"/>
                <a:gd name="connsiteX34" fmla="*/ 1567 w 11141"/>
                <a:gd name="connsiteY34" fmla="*/ 4078 h 10135"/>
                <a:gd name="connsiteX35" fmla="*/ 1794 w 11141"/>
                <a:gd name="connsiteY35" fmla="*/ 4078 h 10135"/>
                <a:gd name="connsiteX36" fmla="*/ 1794 w 11141"/>
                <a:gd name="connsiteY36" fmla="*/ 3971 h 10135"/>
                <a:gd name="connsiteX37" fmla="*/ 1833 w 11141"/>
                <a:gd name="connsiteY37" fmla="*/ 3971 h 10135"/>
                <a:gd name="connsiteX38" fmla="*/ 1833 w 11141"/>
                <a:gd name="connsiteY38" fmla="*/ 3540 h 10135"/>
                <a:gd name="connsiteX39" fmla="*/ 1856 w 11141"/>
                <a:gd name="connsiteY39" fmla="*/ 3540 h 10135"/>
                <a:gd name="connsiteX40" fmla="*/ 1856 w 11141"/>
                <a:gd name="connsiteY40" fmla="*/ 3426 h 10135"/>
                <a:gd name="connsiteX41" fmla="*/ 1887 w 11141"/>
                <a:gd name="connsiteY41" fmla="*/ 3426 h 10135"/>
                <a:gd name="connsiteX42" fmla="*/ 1887 w 11141"/>
                <a:gd name="connsiteY42" fmla="*/ 3123 h 10135"/>
                <a:gd name="connsiteX43" fmla="*/ 2245 w 11141"/>
                <a:gd name="connsiteY43" fmla="*/ 3123 h 10135"/>
                <a:gd name="connsiteX44" fmla="*/ 2245 w 11141"/>
                <a:gd name="connsiteY44" fmla="*/ 2982 h 10135"/>
                <a:gd name="connsiteX45" fmla="*/ 2307 w 11141"/>
                <a:gd name="connsiteY45" fmla="*/ 2982 h 10135"/>
                <a:gd name="connsiteX46" fmla="*/ 2307 w 11141"/>
                <a:gd name="connsiteY46" fmla="*/ 2564 h 10135"/>
                <a:gd name="connsiteX47" fmla="*/ 2357 w 11141"/>
                <a:gd name="connsiteY47" fmla="*/ 2564 h 10135"/>
                <a:gd name="connsiteX48" fmla="*/ 2357 w 11141"/>
                <a:gd name="connsiteY48" fmla="*/ 2484 h 10135"/>
                <a:gd name="connsiteX49" fmla="*/ 2417 w 11141"/>
                <a:gd name="connsiteY49" fmla="*/ 2484 h 10135"/>
                <a:gd name="connsiteX50" fmla="*/ 2417 w 11141"/>
                <a:gd name="connsiteY50" fmla="*/ 2436 h 10135"/>
                <a:gd name="connsiteX51" fmla="*/ 2719 w 11141"/>
                <a:gd name="connsiteY51" fmla="*/ 2436 h 10135"/>
                <a:gd name="connsiteX52" fmla="*/ 2719 w 11141"/>
                <a:gd name="connsiteY52" fmla="*/ 2369 h 10135"/>
                <a:gd name="connsiteX53" fmla="*/ 2769 w 11141"/>
                <a:gd name="connsiteY53" fmla="*/ 2369 h 10135"/>
                <a:gd name="connsiteX54" fmla="*/ 2769 w 11141"/>
                <a:gd name="connsiteY54" fmla="*/ 2113 h 10135"/>
                <a:gd name="connsiteX55" fmla="*/ 2795 w 11141"/>
                <a:gd name="connsiteY55" fmla="*/ 2113 h 10135"/>
                <a:gd name="connsiteX56" fmla="*/ 2795 w 11141"/>
                <a:gd name="connsiteY56" fmla="*/ 1925 h 10135"/>
                <a:gd name="connsiteX57" fmla="*/ 2961 w 11141"/>
                <a:gd name="connsiteY57" fmla="*/ 1925 h 10135"/>
                <a:gd name="connsiteX58" fmla="*/ 2961 w 11141"/>
                <a:gd name="connsiteY58" fmla="*/ 1891 h 10135"/>
                <a:gd name="connsiteX59" fmla="*/ 3097 w 11141"/>
                <a:gd name="connsiteY59" fmla="*/ 1891 h 10135"/>
                <a:gd name="connsiteX60" fmla="*/ 3097 w 11141"/>
                <a:gd name="connsiteY60" fmla="*/ 1777 h 10135"/>
                <a:gd name="connsiteX61" fmla="*/ 3225 w 11141"/>
                <a:gd name="connsiteY61" fmla="*/ 1777 h 10135"/>
                <a:gd name="connsiteX62" fmla="*/ 3225 w 11141"/>
                <a:gd name="connsiteY62" fmla="*/ 1649 h 10135"/>
                <a:gd name="connsiteX63" fmla="*/ 3342 w 11141"/>
                <a:gd name="connsiteY63" fmla="*/ 1649 h 10135"/>
                <a:gd name="connsiteX64" fmla="*/ 3342 w 11141"/>
                <a:gd name="connsiteY64" fmla="*/ 1521 h 10135"/>
                <a:gd name="connsiteX65" fmla="*/ 3467 w 11141"/>
                <a:gd name="connsiteY65" fmla="*/ 1521 h 10135"/>
                <a:gd name="connsiteX66" fmla="*/ 3467 w 11141"/>
                <a:gd name="connsiteY66" fmla="*/ 1414 h 10135"/>
                <a:gd name="connsiteX67" fmla="*/ 3657 w 11141"/>
                <a:gd name="connsiteY67" fmla="*/ 1414 h 10135"/>
                <a:gd name="connsiteX68" fmla="*/ 3657 w 11141"/>
                <a:gd name="connsiteY68" fmla="*/ 1286 h 10135"/>
                <a:gd name="connsiteX69" fmla="*/ 3712 w 11141"/>
                <a:gd name="connsiteY69" fmla="*/ 1286 h 10135"/>
                <a:gd name="connsiteX70" fmla="*/ 3712 w 11141"/>
                <a:gd name="connsiteY70" fmla="*/ 1111 h 10135"/>
                <a:gd name="connsiteX71" fmla="*/ 3887 w 11141"/>
                <a:gd name="connsiteY71" fmla="*/ 1111 h 10135"/>
                <a:gd name="connsiteX72" fmla="*/ 3887 w 11141"/>
                <a:gd name="connsiteY72" fmla="*/ 963 h 10135"/>
                <a:gd name="connsiteX73" fmla="*/ 4239 w 11141"/>
                <a:gd name="connsiteY73" fmla="*/ 963 h 10135"/>
                <a:gd name="connsiteX74" fmla="*/ 4239 w 11141"/>
                <a:gd name="connsiteY74" fmla="*/ 916 h 10135"/>
                <a:gd name="connsiteX75" fmla="*/ 4645 w 11141"/>
                <a:gd name="connsiteY75" fmla="*/ 916 h 10135"/>
                <a:gd name="connsiteX76" fmla="*/ 4645 w 11141"/>
                <a:gd name="connsiteY76" fmla="*/ 835 h 10135"/>
                <a:gd name="connsiteX77" fmla="*/ 5255 w 11141"/>
                <a:gd name="connsiteY77" fmla="*/ 835 h 10135"/>
                <a:gd name="connsiteX78" fmla="*/ 5255 w 11141"/>
                <a:gd name="connsiteY78" fmla="*/ 774 h 10135"/>
                <a:gd name="connsiteX79" fmla="*/ 5688 w 11141"/>
                <a:gd name="connsiteY79" fmla="*/ 774 h 10135"/>
                <a:gd name="connsiteX80" fmla="*/ 5688 w 11141"/>
                <a:gd name="connsiteY80" fmla="*/ 680 h 10135"/>
                <a:gd name="connsiteX81" fmla="*/ 6051 w 11141"/>
                <a:gd name="connsiteY81" fmla="*/ 680 h 10135"/>
                <a:gd name="connsiteX82" fmla="*/ 6051 w 11141"/>
                <a:gd name="connsiteY82" fmla="*/ 579 h 10135"/>
                <a:gd name="connsiteX83" fmla="*/ 6330 w 11141"/>
                <a:gd name="connsiteY83" fmla="*/ 579 h 10135"/>
                <a:gd name="connsiteX84" fmla="*/ 6330 w 11141"/>
                <a:gd name="connsiteY84" fmla="*/ 519 h 10135"/>
                <a:gd name="connsiteX85" fmla="*/ 6971 w 11141"/>
                <a:gd name="connsiteY85" fmla="*/ 519 h 10135"/>
                <a:gd name="connsiteX86" fmla="*/ 6971 w 11141"/>
                <a:gd name="connsiteY86" fmla="*/ 451 h 10135"/>
                <a:gd name="connsiteX87" fmla="*/ 7039 w 11141"/>
                <a:gd name="connsiteY87" fmla="*/ 451 h 10135"/>
                <a:gd name="connsiteX88" fmla="*/ 7039 w 11141"/>
                <a:gd name="connsiteY88" fmla="*/ 377 h 10135"/>
                <a:gd name="connsiteX89" fmla="*/ 7304 w 11141"/>
                <a:gd name="connsiteY89" fmla="*/ 377 h 10135"/>
                <a:gd name="connsiteX90" fmla="*/ 8054 w 11141"/>
                <a:gd name="connsiteY90" fmla="*/ 384 h 10135"/>
                <a:gd name="connsiteX91" fmla="*/ 8137 w 11141"/>
                <a:gd name="connsiteY91" fmla="*/ 366 h 10135"/>
                <a:gd name="connsiteX92" fmla="*/ 7970 w 11141"/>
                <a:gd name="connsiteY92" fmla="*/ 0 h 10135"/>
                <a:gd name="connsiteX93" fmla="*/ 8353 w 11141"/>
                <a:gd name="connsiteY93" fmla="*/ 335 h 10135"/>
                <a:gd name="connsiteX94" fmla="*/ 8358 w 11141"/>
                <a:gd name="connsiteY94" fmla="*/ 263 h 10135"/>
                <a:gd name="connsiteX95" fmla="*/ 9254 w 11141"/>
                <a:gd name="connsiteY95" fmla="*/ 263 h 10135"/>
                <a:gd name="connsiteX96" fmla="*/ 9254 w 11141"/>
                <a:gd name="connsiteY96" fmla="*/ 182 h 10135"/>
                <a:gd name="connsiteX97" fmla="*/ 9747 w 11141"/>
                <a:gd name="connsiteY97" fmla="*/ 182 h 10135"/>
                <a:gd name="connsiteX98" fmla="*/ 9747 w 11141"/>
                <a:gd name="connsiteY98" fmla="*/ 135 h 10135"/>
                <a:gd name="connsiteX99" fmla="*/ 11141 w 11141"/>
                <a:gd name="connsiteY99" fmla="*/ 139 h 10135"/>
                <a:gd name="connsiteX0" fmla="*/ 0 w 11141"/>
                <a:gd name="connsiteY0" fmla="*/ 10000 h 10000"/>
                <a:gd name="connsiteX1" fmla="*/ 451 w 11141"/>
                <a:gd name="connsiteY1" fmla="*/ 10000 h 10000"/>
                <a:gd name="connsiteX2" fmla="*/ 451 w 11141"/>
                <a:gd name="connsiteY2" fmla="*/ 9280 h 10000"/>
                <a:gd name="connsiteX3" fmla="*/ 474 w 11141"/>
                <a:gd name="connsiteY3" fmla="*/ 9280 h 10000"/>
                <a:gd name="connsiteX4" fmla="*/ 474 w 11141"/>
                <a:gd name="connsiteY4" fmla="*/ 8977 h 10000"/>
                <a:gd name="connsiteX5" fmla="*/ 501 w 11141"/>
                <a:gd name="connsiteY5" fmla="*/ 8977 h 10000"/>
                <a:gd name="connsiteX6" fmla="*/ 501 w 11141"/>
                <a:gd name="connsiteY6" fmla="*/ 8896 h 10000"/>
                <a:gd name="connsiteX7" fmla="*/ 547 w 11141"/>
                <a:gd name="connsiteY7" fmla="*/ 8896 h 10000"/>
                <a:gd name="connsiteX8" fmla="*/ 547 w 11141"/>
                <a:gd name="connsiteY8" fmla="*/ 8836 h 10000"/>
                <a:gd name="connsiteX9" fmla="*/ 772 w 11141"/>
                <a:gd name="connsiteY9" fmla="*/ 8836 h 10000"/>
                <a:gd name="connsiteX10" fmla="*/ 772 w 11141"/>
                <a:gd name="connsiteY10" fmla="*/ 8769 h 10000"/>
                <a:gd name="connsiteX11" fmla="*/ 821 w 11141"/>
                <a:gd name="connsiteY11" fmla="*/ 8769 h 10000"/>
                <a:gd name="connsiteX12" fmla="*/ 821 w 11141"/>
                <a:gd name="connsiteY12" fmla="*/ 8674 h 10000"/>
                <a:gd name="connsiteX13" fmla="*/ 899 w 11141"/>
                <a:gd name="connsiteY13" fmla="*/ 8674 h 10000"/>
                <a:gd name="connsiteX14" fmla="*/ 899 w 11141"/>
                <a:gd name="connsiteY14" fmla="*/ 7396 h 10000"/>
                <a:gd name="connsiteX15" fmla="*/ 918 w 11141"/>
                <a:gd name="connsiteY15" fmla="*/ 7396 h 10000"/>
                <a:gd name="connsiteX16" fmla="*/ 918 w 11141"/>
                <a:gd name="connsiteY16" fmla="*/ 6696 h 10000"/>
                <a:gd name="connsiteX17" fmla="*/ 949 w 11141"/>
                <a:gd name="connsiteY17" fmla="*/ 6696 h 10000"/>
                <a:gd name="connsiteX18" fmla="*/ 949 w 11141"/>
                <a:gd name="connsiteY18" fmla="*/ 6117 h 10000"/>
                <a:gd name="connsiteX19" fmla="*/ 975 w 11141"/>
                <a:gd name="connsiteY19" fmla="*/ 6117 h 10000"/>
                <a:gd name="connsiteX20" fmla="*/ 975 w 11141"/>
                <a:gd name="connsiteY20" fmla="*/ 5834 h 10000"/>
                <a:gd name="connsiteX21" fmla="*/ 998 w 11141"/>
                <a:gd name="connsiteY21" fmla="*/ 5834 h 10000"/>
                <a:gd name="connsiteX22" fmla="*/ 998 w 11141"/>
                <a:gd name="connsiteY22" fmla="*/ 5673 h 10000"/>
                <a:gd name="connsiteX23" fmla="*/ 1165 w 11141"/>
                <a:gd name="connsiteY23" fmla="*/ 5673 h 10000"/>
                <a:gd name="connsiteX24" fmla="*/ 1165 w 11141"/>
                <a:gd name="connsiteY24" fmla="*/ 5639 h 10000"/>
                <a:gd name="connsiteX25" fmla="*/ 1309 w 11141"/>
                <a:gd name="connsiteY25" fmla="*/ 5639 h 10000"/>
                <a:gd name="connsiteX26" fmla="*/ 1309 w 11141"/>
                <a:gd name="connsiteY26" fmla="*/ 5579 h 10000"/>
                <a:gd name="connsiteX27" fmla="*/ 1382 w 11141"/>
                <a:gd name="connsiteY27" fmla="*/ 5579 h 10000"/>
                <a:gd name="connsiteX28" fmla="*/ 1382 w 11141"/>
                <a:gd name="connsiteY28" fmla="*/ 4650 h 10000"/>
                <a:gd name="connsiteX29" fmla="*/ 1423 w 11141"/>
                <a:gd name="connsiteY29" fmla="*/ 4650 h 10000"/>
                <a:gd name="connsiteX30" fmla="*/ 1423 w 11141"/>
                <a:gd name="connsiteY30" fmla="*/ 4219 h 10000"/>
                <a:gd name="connsiteX31" fmla="*/ 1522 w 11141"/>
                <a:gd name="connsiteY31" fmla="*/ 4219 h 10000"/>
                <a:gd name="connsiteX32" fmla="*/ 1522 w 11141"/>
                <a:gd name="connsiteY32" fmla="*/ 4044 h 10000"/>
                <a:gd name="connsiteX33" fmla="*/ 1567 w 11141"/>
                <a:gd name="connsiteY33" fmla="*/ 4044 h 10000"/>
                <a:gd name="connsiteX34" fmla="*/ 1567 w 11141"/>
                <a:gd name="connsiteY34" fmla="*/ 3943 h 10000"/>
                <a:gd name="connsiteX35" fmla="*/ 1794 w 11141"/>
                <a:gd name="connsiteY35" fmla="*/ 3943 h 10000"/>
                <a:gd name="connsiteX36" fmla="*/ 1794 w 11141"/>
                <a:gd name="connsiteY36" fmla="*/ 3836 h 10000"/>
                <a:gd name="connsiteX37" fmla="*/ 1833 w 11141"/>
                <a:gd name="connsiteY37" fmla="*/ 3836 h 10000"/>
                <a:gd name="connsiteX38" fmla="*/ 1833 w 11141"/>
                <a:gd name="connsiteY38" fmla="*/ 3405 h 10000"/>
                <a:gd name="connsiteX39" fmla="*/ 1856 w 11141"/>
                <a:gd name="connsiteY39" fmla="*/ 3405 h 10000"/>
                <a:gd name="connsiteX40" fmla="*/ 1856 w 11141"/>
                <a:gd name="connsiteY40" fmla="*/ 3291 h 10000"/>
                <a:gd name="connsiteX41" fmla="*/ 1887 w 11141"/>
                <a:gd name="connsiteY41" fmla="*/ 3291 h 10000"/>
                <a:gd name="connsiteX42" fmla="*/ 1887 w 11141"/>
                <a:gd name="connsiteY42" fmla="*/ 2988 h 10000"/>
                <a:gd name="connsiteX43" fmla="*/ 2245 w 11141"/>
                <a:gd name="connsiteY43" fmla="*/ 2988 h 10000"/>
                <a:gd name="connsiteX44" fmla="*/ 2245 w 11141"/>
                <a:gd name="connsiteY44" fmla="*/ 2847 h 10000"/>
                <a:gd name="connsiteX45" fmla="*/ 2307 w 11141"/>
                <a:gd name="connsiteY45" fmla="*/ 2847 h 10000"/>
                <a:gd name="connsiteX46" fmla="*/ 2307 w 11141"/>
                <a:gd name="connsiteY46" fmla="*/ 2429 h 10000"/>
                <a:gd name="connsiteX47" fmla="*/ 2357 w 11141"/>
                <a:gd name="connsiteY47" fmla="*/ 2429 h 10000"/>
                <a:gd name="connsiteX48" fmla="*/ 2357 w 11141"/>
                <a:gd name="connsiteY48" fmla="*/ 2349 h 10000"/>
                <a:gd name="connsiteX49" fmla="*/ 2417 w 11141"/>
                <a:gd name="connsiteY49" fmla="*/ 2349 h 10000"/>
                <a:gd name="connsiteX50" fmla="*/ 2417 w 11141"/>
                <a:gd name="connsiteY50" fmla="*/ 2301 h 10000"/>
                <a:gd name="connsiteX51" fmla="*/ 2719 w 11141"/>
                <a:gd name="connsiteY51" fmla="*/ 2301 h 10000"/>
                <a:gd name="connsiteX52" fmla="*/ 2719 w 11141"/>
                <a:gd name="connsiteY52" fmla="*/ 2234 h 10000"/>
                <a:gd name="connsiteX53" fmla="*/ 2769 w 11141"/>
                <a:gd name="connsiteY53" fmla="*/ 2234 h 10000"/>
                <a:gd name="connsiteX54" fmla="*/ 2769 w 11141"/>
                <a:gd name="connsiteY54" fmla="*/ 1978 h 10000"/>
                <a:gd name="connsiteX55" fmla="*/ 2795 w 11141"/>
                <a:gd name="connsiteY55" fmla="*/ 1978 h 10000"/>
                <a:gd name="connsiteX56" fmla="*/ 2795 w 11141"/>
                <a:gd name="connsiteY56" fmla="*/ 1790 h 10000"/>
                <a:gd name="connsiteX57" fmla="*/ 2961 w 11141"/>
                <a:gd name="connsiteY57" fmla="*/ 1790 h 10000"/>
                <a:gd name="connsiteX58" fmla="*/ 2961 w 11141"/>
                <a:gd name="connsiteY58" fmla="*/ 1756 h 10000"/>
                <a:gd name="connsiteX59" fmla="*/ 3097 w 11141"/>
                <a:gd name="connsiteY59" fmla="*/ 1756 h 10000"/>
                <a:gd name="connsiteX60" fmla="*/ 3097 w 11141"/>
                <a:gd name="connsiteY60" fmla="*/ 1642 h 10000"/>
                <a:gd name="connsiteX61" fmla="*/ 3225 w 11141"/>
                <a:gd name="connsiteY61" fmla="*/ 1642 h 10000"/>
                <a:gd name="connsiteX62" fmla="*/ 3225 w 11141"/>
                <a:gd name="connsiteY62" fmla="*/ 1514 h 10000"/>
                <a:gd name="connsiteX63" fmla="*/ 3342 w 11141"/>
                <a:gd name="connsiteY63" fmla="*/ 1514 h 10000"/>
                <a:gd name="connsiteX64" fmla="*/ 3342 w 11141"/>
                <a:gd name="connsiteY64" fmla="*/ 1386 h 10000"/>
                <a:gd name="connsiteX65" fmla="*/ 3467 w 11141"/>
                <a:gd name="connsiteY65" fmla="*/ 1386 h 10000"/>
                <a:gd name="connsiteX66" fmla="*/ 3467 w 11141"/>
                <a:gd name="connsiteY66" fmla="*/ 1279 h 10000"/>
                <a:gd name="connsiteX67" fmla="*/ 3657 w 11141"/>
                <a:gd name="connsiteY67" fmla="*/ 1279 h 10000"/>
                <a:gd name="connsiteX68" fmla="*/ 3657 w 11141"/>
                <a:gd name="connsiteY68" fmla="*/ 1151 h 10000"/>
                <a:gd name="connsiteX69" fmla="*/ 3712 w 11141"/>
                <a:gd name="connsiteY69" fmla="*/ 1151 h 10000"/>
                <a:gd name="connsiteX70" fmla="*/ 3712 w 11141"/>
                <a:gd name="connsiteY70" fmla="*/ 976 h 10000"/>
                <a:gd name="connsiteX71" fmla="*/ 3887 w 11141"/>
                <a:gd name="connsiteY71" fmla="*/ 976 h 10000"/>
                <a:gd name="connsiteX72" fmla="*/ 3887 w 11141"/>
                <a:gd name="connsiteY72" fmla="*/ 828 h 10000"/>
                <a:gd name="connsiteX73" fmla="*/ 4239 w 11141"/>
                <a:gd name="connsiteY73" fmla="*/ 828 h 10000"/>
                <a:gd name="connsiteX74" fmla="*/ 4239 w 11141"/>
                <a:gd name="connsiteY74" fmla="*/ 781 h 10000"/>
                <a:gd name="connsiteX75" fmla="*/ 4645 w 11141"/>
                <a:gd name="connsiteY75" fmla="*/ 781 h 10000"/>
                <a:gd name="connsiteX76" fmla="*/ 4645 w 11141"/>
                <a:gd name="connsiteY76" fmla="*/ 700 h 10000"/>
                <a:gd name="connsiteX77" fmla="*/ 5255 w 11141"/>
                <a:gd name="connsiteY77" fmla="*/ 700 h 10000"/>
                <a:gd name="connsiteX78" fmla="*/ 5255 w 11141"/>
                <a:gd name="connsiteY78" fmla="*/ 639 h 10000"/>
                <a:gd name="connsiteX79" fmla="*/ 5688 w 11141"/>
                <a:gd name="connsiteY79" fmla="*/ 639 h 10000"/>
                <a:gd name="connsiteX80" fmla="*/ 5688 w 11141"/>
                <a:gd name="connsiteY80" fmla="*/ 545 h 10000"/>
                <a:gd name="connsiteX81" fmla="*/ 6051 w 11141"/>
                <a:gd name="connsiteY81" fmla="*/ 545 h 10000"/>
                <a:gd name="connsiteX82" fmla="*/ 6051 w 11141"/>
                <a:gd name="connsiteY82" fmla="*/ 444 h 10000"/>
                <a:gd name="connsiteX83" fmla="*/ 6330 w 11141"/>
                <a:gd name="connsiteY83" fmla="*/ 444 h 10000"/>
                <a:gd name="connsiteX84" fmla="*/ 6330 w 11141"/>
                <a:gd name="connsiteY84" fmla="*/ 384 h 10000"/>
                <a:gd name="connsiteX85" fmla="*/ 6971 w 11141"/>
                <a:gd name="connsiteY85" fmla="*/ 384 h 10000"/>
                <a:gd name="connsiteX86" fmla="*/ 6971 w 11141"/>
                <a:gd name="connsiteY86" fmla="*/ 316 h 10000"/>
                <a:gd name="connsiteX87" fmla="*/ 7039 w 11141"/>
                <a:gd name="connsiteY87" fmla="*/ 316 h 10000"/>
                <a:gd name="connsiteX88" fmla="*/ 7039 w 11141"/>
                <a:gd name="connsiteY88" fmla="*/ 242 h 10000"/>
                <a:gd name="connsiteX89" fmla="*/ 7304 w 11141"/>
                <a:gd name="connsiteY89" fmla="*/ 242 h 10000"/>
                <a:gd name="connsiteX90" fmla="*/ 8054 w 11141"/>
                <a:gd name="connsiteY90" fmla="*/ 249 h 10000"/>
                <a:gd name="connsiteX91" fmla="*/ 8137 w 11141"/>
                <a:gd name="connsiteY91" fmla="*/ 231 h 10000"/>
                <a:gd name="connsiteX92" fmla="*/ 8353 w 11141"/>
                <a:gd name="connsiteY92" fmla="*/ 200 h 10000"/>
                <a:gd name="connsiteX93" fmla="*/ 8358 w 11141"/>
                <a:gd name="connsiteY93" fmla="*/ 128 h 10000"/>
                <a:gd name="connsiteX94" fmla="*/ 9254 w 11141"/>
                <a:gd name="connsiteY94" fmla="*/ 128 h 10000"/>
                <a:gd name="connsiteX95" fmla="*/ 9254 w 11141"/>
                <a:gd name="connsiteY95" fmla="*/ 47 h 10000"/>
                <a:gd name="connsiteX96" fmla="*/ 9747 w 11141"/>
                <a:gd name="connsiteY96" fmla="*/ 47 h 10000"/>
                <a:gd name="connsiteX97" fmla="*/ 9747 w 11141"/>
                <a:gd name="connsiteY97" fmla="*/ 0 h 10000"/>
                <a:gd name="connsiteX98" fmla="*/ 11141 w 11141"/>
                <a:gd name="connsiteY98" fmla="*/ 4 h 10000"/>
                <a:gd name="connsiteX0" fmla="*/ 0 w 11141"/>
                <a:gd name="connsiteY0" fmla="*/ 10000 h 10000"/>
                <a:gd name="connsiteX1" fmla="*/ 451 w 11141"/>
                <a:gd name="connsiteY1" fmla="*/ 10000 h 10000"/>
                <a:gd name="connsiteX2" fmla="*/ 451 w 11141"/>
                <a:gd name="connsiteY2" fmla="*/ 9280 h 10000"/>
                <a:gd name="connsiteX3" fmla="*/ 474 w 11141"/>
                <a:gd name="connsiteY3" fmla="*/ 9280 h 10000"/>
                <a:gd name="connsiteX4" fmla="*/ 474 w 11141"/>
                <a:gd name="connsiteY4" fmla="*/ 8977 h 10000"/>
                <a:gd name="connsiteX5" fmla="*/ 501 w 11141"/>
                <a:gd name="connsiteY5" fmla="*/ 8977 h 10000"/>
                <a:gd name="connsiteX6" fmla="*/ 501 w 11141"/>
                <a:gd name="connsiteY6" fmla="*/ 8896 h 10000"/>
                <a:gd name="connsiteX7" fmla="*/ 547 w 11141"/>
                <a:gd name="connsiteY7" fmla="*/ 8896 h 10000"/>
                <a:gd name="connsiteX8" fmla="*/ 547 w 11141"/>
                <a:gd name="connsiteY8" fmla="*/ 8836 h 10000"/>
                <a:gd name="connsiteX9" fmla="*/ 772 w 11141"/>
                <a:gd name="connsiteY9" fmla="*/ 8836 h 10000"/>
                <a:gd name="connsiteX10" fmla="*/ 772 w 11141"/>
                <a:gd name="connsiteY10" fmla="*/ 8769 h 10000"/>
                <a:gd name="connsiteX11" fmla="*/ 821 w 11141"/>
                <a:gd name="connsiteY11" fmla="*/ 8769 h 10000"/>
                <a:gd name="connsiteX12" fmla="*/ 821 w 11141"/>
                <a:gd name="connsiteY12" fmla="*/ 8674 h 10000"/>
                <a:gd name="connsiteX13" fmla="*/ 899 w 11141"/>
                <a:gd name="connsiteY13" fmla="*/ 8674 h 10000"/>
                <a:gd name="connsiteX14" fmla="*/ 899 w 11141"/>
                <a:gd name="connsiteY14" fmla="*/ 7396 h 10000"/>
                <a:gd name="connsiteX15" fmla="*/ 918 w 11141"/>
                <a:gd name="connsiteY15" fmla="*/ 7396 h 10000"/>
                <a:gd name="connsiteX16" fmla="*/ 918 w 11141"/>
                <a:gd name="connsiteY16" fmla="*/ 6696 h 10000"/>
                <a:gd name="connsiteX17" fmla="*/ 949 w 11141"/>
                <a:gd name="connsiteY17" fmla="*/ 6696 h 10000"/>
                <a:gd name="connsiteX18" fmla="*/ 949 w 11141"/>
                <a:gd name="connsiteY18" fmla="*/ 6117 h 10000"/>
                <a:gd name="connsiteX19" fmla="*/ 975 w 11141"/>
                <a:gd name="connsiteY19" fmla="*/ 6117 h 10000"/>
                <a:gd name="connsiteX20" fmla="*/ 975 w 11141"/>
                <a:gd name="connsiteY20" fmla="*/ 5834 h 10000"/>
                <a:gd name="connsiteX21" fmla="*/ 998 w 11141"/>
                <a:gd name="connsiteY21" fmla="*/ 5834 h 10000"/>
                <a:gd name="connsiteX22" fmla="*/ 998 w 11141"/>
                <a:gd name="connsiteY22" fmla="*/ 5673 h 10000"/>
                <a:gd name="connsiteX23" fmla="*/ 1165 w 11141"/>
                <a:gd name="connsiteY23" fmla="*/ 5673 h 10000"/>
                <a:gd name="connsiteX24" fmla="*/ 1165 w 11141"/>
                <a:gd name="connsiteY24" fmla="*/ 5639 h 10000"/>
                <a:gd name="connsiteX25" fmla="*/ 1309 w 11141"/>
                <a:gd name="connsiteY25" fmla="*/ 5639 h 10000"/>
                <a:gd name="connsiteX26" fmla="*/ 1309 w 11141"/>
                <a:gd name="connsiteY26" fmla="*/ 5579 h 10000"/>
                <a:gd name="connsiteX27" fmla="*/ 1382 w 11141"/>
                <a:gd name="connsiteY27" fmla="*/ 5579 h 10000"/>
                <a:gd name="connsiteX28" fmla="*/ 1382 w 11141"/>
                <a:gd name="connsiteY28" fmla="*/ 4650 h 10000"/>
                <a:gd name="connsiteX29" fmla="*/ 1423 w 11141"/>
                <a:gd name="connsiteY29" fmla="*/ 4650 h 10000"/>
                <a:gd name="connsiteX30" fmla="*/ 1423 w 11141"/>
                <a:gd name="connsiteY30" fmla="*/ 4219 h 10000"/>
                <a:gd name="connsiteX31" fmla="*/ 1522 w 11141"/>
                <a:gd name="connsiteY31" fmla="*/ 4219 h 10000"/>
                <a:gd name="connsiteX32" fmla="*/ 1522 w 11141"/>
                <a:gd name="connsiteY32" fmla="*/ 4044 h 10000"/>
                <a:gd name="connsiteX33" fmla="*/ 1567 w 11141"/>
                <a:gd name="connsiteY33" fmla="*/ 4044 h 10000"/>
                <a:gd name="connsiteX34" fmla="*/ 1567 w 11141"/>
                <a:gd name="connsiteY34" fmla="*/ 3943 h 10000"/>
                <a:gd name="connsiteX35" fmla="*/ 1794 w 11141"/>
                <a:gd name="connsiteY35" fmla="*/ 3943 h 10000"/>
                <a:gd name="connsiteX36" fmla="*/ 1794 w 11141"/>
                <a:gd name="connsiteY36" fmla="*/ 3836 h 10000"/>
                <a:gd name="connsiteX37" fmla="*/ 1833 w 11141"/>
                <a:gd name="connsiteY37" fmla="*/ 3836 h 10000"/>
                <a:gd name="connsiteX38" fmla="*/ 1833 w 11141"/>
                <a:gd name="connsiteY38" fmla="*/ 3405 h 10000"/>
                <a:gd name="connsiteX39" fmla="*/ 1856 w 11141"/>
                <a:gd name="connsiteY39" fmla="*/ 3405 h 10000"/>
                <a:gd name="connsiteX40" fmla="*/ 1856 w 11141"/>
                <a:gd name="connsiteY40" fmla="*/ 3291 h 10000"/>
                <a:gd name="connsiteX41" fmla="*/ 1887 w 11141"/>
                <a:gd name="connsiteY41" fmla="*/ 3291 h 10000"/>
                <a:gd name="connsiteX42" fmla="*/ 1887 w 11141"/>
                <a:gd name="connsiteY42" fmla="*/ 2988 h 10000"/>
                <a:gd name="connsiteX43" fmla="*/ 2245 w 11141"/>
                <a:gd name="connsiteY43" fmla="*/ 2988 h 10000"/>
                <a:gd name="connsiteX44" fmla="*/ 2245 w 11141"/>
                <a:gd name="connsiteY44" fmla="*/ 2847 h 10000"/>
                <a:gd name="connsiteX45" fmla="*/ 2307 w 11141"/>
                <a:gd name="connsiteY45" fmla="*/ 2847 h 10000"/>
                <a:gd name="connsiteX46" fmla="*/ 2307 w 11141"/>
                <a:gd name="connsiteY46" fmla="*/ 2429 h 10000"/>
                <a:gd name="connsiteX47" fmla="*/ 2357 w 11141"/>
                <a:gd name="connsiteY47" fmla="*/ 2429 h 10000"/>
                <a:gd name="connsiteX48" fmla="*/ 2357 w 11141"/>
                <a:gd name="connsiteY48" fmla="*/ 2349 h 10000"/>
                <a:gd name="connsiteX49" fmla="*/ 2417 w 11141"/>
                <a:gd name="connsiteY49" fmla="*/ 2349 h 10000"/>
                <a:gd name="connsiteX50" fmla="*/ 2417 w 11141"/>
                <a:gd name="connsiteY50" fmla="*/ 2301 h 10000"/>
                <a:gd name="connsiteX51" fmla="*/ 2719 w 11141"/>
                <a:gd name="connsiteY51" fmla="*/ 2301 h 10000"/>
                <a:gd name="connsiteX52" fmla="*/ 2719 w 11141"/>
                <a:gd name="connsiteY52" fmla="*/ 2234 h 10000"/>
                <a:gd name="connsiteX53" fmla="*/ 2769 w 11141"/>
                <a:gd name="connsiteY53" fmla="*/ 2234 h 10000"/>
                <a:gd name="connsiteX54" fmla="*/ 2769 w 11141"/>
                <a:gd name="connsiteY54" fmla="*/ 1978 h 10000"/>
                <a:gd name="connsiteX55" fmla="*/ 2795 w 11141"/>
                <a:gd name="connsiteY55" fmla="*/ 1978 h 10000"/>
                <a:gd name="connsiteX56" fmla="*/ 2795 w 11141"/>
                <a:gd name="connsiteY56" fmla="*/ 1790 h 10000"/>
                <a:gd name="connsiteX57" fmla="*/ 2961 w 11141"/>
                <a:gd name="connsiteY57" fmla="*/ 1790 h 10000"/>
                <a:gd name="connsiteX58" fmla="*/ 2961 w 11141"/>
                <a:gd name="connsiteY58" fmla="*/ 1756 h 10000"/>
                <a:gd name="connsiteX59" fmla="*/ 3097 w 11141"/>
                <a:gd name="connsiteY59" fmla="*/ 1756 h 10000"/>
                <a:gd name="connsiteX60" fmla="*/ 3097 w 11141"/>
                <a:gd name="connsiteY60" fmla="*/ 1642 h 10000"/>
                <a:gd name="connsiteX61" fmla="*/ 3225 w 11141"/>
                <a:gd name="connsiteY61" fmla="*/ 1642 h 10000"/>
                <a:gd name="connsiteX62" fmla="*/ 3225 w 11141"/>
                <a:gd name="connsiteY62" fmla="*/ 1514 h 10000"/>
                <a:gd name="connsiteX63" fmla="*/ 3342 w 11141"/>
                <a:gd name="connsiteY63" fmla="*/ 1514 h 10000"/>
                <a:gd name="connsiteX64" fmla="*/ 3342 w 11141"/>
                <a:gd name="connsiteY64" fmla="*/ 1386 h 10000"/>
                <a:gd name="connsiteX65" fmla="*/ 3467 w 11141"/>
                <a:gd name="connsiteY65" fmla="*/ 1386 h 10000"/>
                <a:gd name="connsiteX66" fmla="*/ 3467 w 11141"/>
                <a:gd name="connsiteY66" fmla="*/ 1279 h 10000"/>
                <a:gd name="connsiteX67" fmla="*/ 3657 w 11141"/>
                <a:gd name="connsiteY67" fmla="*/ 1279 h 10000"/>
                <a:gd name="connsiteX68" fmla="*/ 3657 w 11141"/>
                <a:gd name="connsiteY68" fmla="*/ 1151 h 10000"/>
                <a:gd name="connsiteX69" fmla="*/ 3712 w 11141"/>
                <a:gd name="connsiteY69" fmla="*/ 1151 h 10000"/>
                <a:gd name="connsiteX70" fmla="*/ 3712 w 11141"/>
                <a:gd name="connsiteY70" fmla="*/ 976 h 10000"/>
                <a:gd name="connsiteX71" fmla="*/ 3887 w 11141"/>
                <a:gd name="connsiteY71" fmla="*/ 976 h 10000"/>
                <a:gd name="connsiteX72" fmla="*/ 3887 w 11141"/>
                <a:gd name="connsiteY72" fmla="*/ 828 h 10000"/>
                <a:gd name="connsiteX73" fmla="*/ 4239 w 11141"/>
                <a:gd name="connsiteY73" fmla="*/ 828 h 10000"/>
                <a:gd name="connsiteX74" fmla="*/ 4239 w 11141"/>
                <a:gd name="connsiteY74" fmla="*/ 781 h 10000"/>
                <a:gd name="connsiteX75" fmla="*/ 4645 w 11141"/>
                <a:gd name="connsiteY75" fmla="*/ 781 h 10000"/>
                <a:gd name="connsiteX76" fmla="*/ 4645 w 11141"/>
                <a:gd name="connsiteY76" fmla="*/ 700 h 10000"/>
                <a:gd name="connsiteX77" fmla="*/ 5255 w 11141"/>
                <a:gd name="connsiteY77" fmla="*/ 700 h 10000"/>
                <a:gd name="connsiteX78" fmla="*/ 5255 w 11141"/>
                <a:gd name="connsiteY78" fmla="*/ 639 h 10000"/>
                <a:gd name="connsiteX79" fmla="*/ 5688 w 11141"/>
                <a:gd name="connsiteY79" fmla="*/ 639 h 10000"/>
                <a:gd name="connsiteX80" fmla="*/ 5688 w 11141"/>
                <a:gd name="connsiteY80" fmla="*/ 545 h 10000"/>
                <a:gd name="connsiteX81" fmla="*/ 6051 w 11141"/>
                <a:gd name="connsiteY81" fmla="*/ 545 h 10000"/>
                <a:gd name="connsiteX82" fmla="*/ 6051 w 11141"/>
                <a:gd name="connsiteY82" fmla="*/ 444 h 10000"/>
                <a:gd name="connsiteX83" fmla="*/ 6330 w 11141"/>
                <a:gd name="connsiteY83" fmla="*/ 444 h 10000"/>
                <a:gd name="connsiteX84" fmla="*/ 6330 w 11141"/>
                <a:gd name="connsiteY84" fmla="*/ 384 h 10000"/>
                <a:gd name="connsiteX85" fmla="*/ 6971 w 11141"/>
                <a:gd name="connsiteY85" fmla="*/ 384 h 10000"/>
                <a:gd name="connsiteX86" fmla="*/ 6971 w 11141"/>
                <a:gd name="connsiteY86" fmla="*/ 316 h 10000"/>
                <a:gd name="connsiteX87" fmla="*/ 7039 w 11141"/>
                <a:gd name="connsiteY87" fmla="*/ 316 h 10000"/>
                <a:gd name="connsiteX88" fmla="*/ 7039 w 11141"/>
                <a:gd name="connsiteY88" fmla="*/ 242 h 10000"/>
                <a:gd name="connsiteX89" fmla="*/ 7304 w 11141"/>
                <a:gd name="connsiteY89" fmla="*/ 242 h 10000"/>
                <a:gd name="connsiteX90" fmla="*/ 8054 w 11141"/>
                <a:gd name="connsiteY90" fmla="*/ 249 h 10000"/>
                <a:gd name="connsiteX91" fmla="*/ 8057 w 11141"/>
                <a:gd name="connsiteY91" fmla="*/ 152 h 10000"/>
                <a:gd name="connsiteX92" fmla="*/ 8353 w 11141"/>
                <a:gd name="connsiteY92" fmla="*/ 200 h 10000"/>
                <a:gd name="connsiteX93" fmla="*/ 8358 w 11141"/>
                <a:gd name="connsiteY93" fmla="*/ 128 h 10000"/>
                <a:gd name="connsiteX94" fmla="*/ 9254 w 11141"/>
                <a:gd name="connsiteY94" fmla="*/ 128 h 10000"/>
                <a:gd name="connsiteX95" fmla="*/ 9254 w 11141"/>
                <a:gd name="connsiteY95" fmla="*/ 47 h 10000"/>
                <a:gd name="connsiteX96" fmla="*/ 9747 w 11141"/>
                <a:gd name="connsiteY96" fmla="*/ 47 h 10000"/>
                <a:gd name="connsiteX97" fmla="*/ 9747 w 11141"/>
                <a:gd name="connsiteY97" fmla="*/ 0 h 10000"/>
                <a:gd name="connsiteX98" fmla="*/ 11141 w 11141"/>
                <a:gd name="connsiteY98" fmla="*/ 4 h 10000"/>
                <a:gd name="connsiteX0" fmla="*/ 0 w 11141"/>
                <a:gd name="connsiteY0" fmla="*/ 10000 h 10000"/>
                <a:gd name="connsiteX1" fmla="*/ 451 w 11141"/>
                <a:gd name="connsiteY1" fmla="*/ 10000 h 10000"/>
                <a:gd name="connsiteX2" fmla="*/ 451 w 11141"/>
                <a:gd name="connsiteY2" fmla="*/ 9280 h 10000"/>
                <a:gd name="connsiteX3" fmla="*/ 474 w 11141"/>
                <a:gd name="connsiteY3" fmla="*/ 9280 h 10000"/>
                <a:gd name="connsiteX4" fmla="*/ 474 w 11141"/>
                <a:gd name="connsiteY4" fmla="*/ 8977 h 10000"/>
                <a:gd name="connsiteX5" fmla="*/ 501 w 11141"/>
                <a:gd name="connsiteY5" fmla="*/ 8977 h 10000"/>
                <a:gd name="connsiteX6" fmla="*/ 501 w 11141"/>
                <a:gd name="connsiteY6" fmla="*/ 8896 h 10000"/>
                <a:gd name="connsiteX7" fmla="*/ 547 w 11141"/>
                <a:gd name="connsiteY7" fmla="*/ 8896 h 10000"/>
                <a:gd name="connsiteX8" fmla="*/ 547 w 11141"/>
                <a:gd name="connsiteY8" fmla="*/ 8836 h 10000"/>
                <a:gd name="connsiteX9" fmla="*/ 772 w 11141"/>
                <a:gd name="connsiteY9" fmla="*/ 8836 h 10000"/>
                <a:gd name="connsiteX10" fmla="*/ 772 w 11141"/>
                <a:gd name="connsiteY10" fmla="*/ 8769 h 10000"/>
                <a:gd name="connsiteX11" fmla="*/ 821 w 11141"/>
                <a:gd name="connsiteY11" fmla="*/ 8769 h 10000"/>
                <a:gd name="connsiteX12" fmla="*/ 821 w 11141"/>
                <a:gd name="connsiteY12" fmla="*/ 8674 h 10000"/>
                <a:gd name="connsiteX13" fmla="*/ 899 w 11141"/>
                <a:gd name="connsiteY13" fmla="*/ 8674 h 10000"/>
                <a:gd name="connsiteX14" fmla="*/ 899 w 11141"/>
                <a:gd name="connsiteY14" fmla="*/ 7396 h 10000"/>
                <a:gd name="connsiteX15" fmla="*/ 918 w 11141"/>
                <a:gd name="connsiteY15" fmla="*/ 7396 h 10000"/>
                <a:gd name="connsiteX16" fmla="*/ 918 w 11141"/>
                <a:gd name="connsiteY16" fmla="*/ 6696 h 10000"/>
                <a:gd name="connsiteX17" fmla="*/ 949 w 11141"/>
                <a:gd name="connsiteY17" fmla="*/ 6696 h 10000"/>
                <a:gd name="connsiteX18" fmla="*/ 949 w 11141"/>
                <a:gd name="connsiteY18" fmla="*/ 6117 h 10000"/>
                <a:gd name="connsiteX19" fmla="*/ 975 w 11141"/>
                <a:gd name="connsiteY19" fmla="*/ 6117 h 10000"/>
                <a:gd name="connsiteX20" fmla="*/ 975 w 11141"/>
                <a:gd name="connsiteY20" fmla="*/ 5834 h 10000"/>
                <a:gd name="connsiteX21" fmla="*/ 998 w 11141"/>
                <a:gd name="connsiteY21" fmla="*/ 5834 h 10000"/>
                <a:gd name="connsiteX22" fmla="*/ 998 w 11141"/>
                <a:gd name="connsiteY22" fmla="*/ 5673 h 10000"/>
                <a:gd name="connsiteX23" fmla="*/ 1165 w 11141"/>
                <a:gd name="connsiteY23" fmla="*/ 5673 h 10000"/>
                <a:gd name="connsiteX24" fmla="*/ 1165 w 11141"/>
                <a:gd name="connsiteY24" fmla="*/ 5639 h 10000"/>
                <a:gd name="connsiteX25" fmla="*/ 1309 w 11141"/>
                <a:gd name="connsiteY25" fmla="*/ 5639 h 10000"/>
                <a:gd name="connsiteX26" fmla="*/ 1309 w 11141"/>
                <a:gd name="connsiteY26" fmla="*/ 5579 h 10000"/>
                <a:gd name="connsiteX27" fmla="*/ 1382 w 11141"/>
                <a:gd name="connsiteY27" fmla="*/ 5579 h 10000"/>
                <a:gd name="connsiteX28" fmla="*/ 1382 w 11141"/>
                <a:gd name="connsiteY28" fmla="*/ 4650 h 10000"/>
                <a:gd name="connsiteX29" fmla="*/ 1423 w 11141"/>
                <a:gd name="connsiteY29" fmla="*/ 4650 h 10000"/>
                <a:gd name="connsiteX30" fmla="*/ 1423 w 11141"/>
                <a:gd name="connsiteY30" fmla="*/ 4219 h 10000"/>
                <a:gd name="connsiteX31" fmla="*/ 1522 w 11141"/>
                <a:gd name="connsiteY31" fmla="*/ 4219 h 10000"/>
                <a:gd name="connsiteX32" fmla="*/ 1522 w 11141"/>
                <a:gd name="connsiteY32" fmla="*/ 4044 h 10000"/>
                <a:gd name="connsiteX33" fmla="*/ 1567 w 11141"/>
                <a:gd name="connsiteY33" fmla="*/ 4044 h 10000"/>
                <a:gd name="connsiteX34" fmla="*/ 1567 w 11141"/>
                <a:gd name="connsiteY34" fmla="*/ 3943 h 10000"/>
                <a:gd name="connsiteX35" fmla="*/ 1794 w 11141"/>
                <a:gd name="connsiteY35" fmla="*/ 3943 h 10000"/>
                <a:gd name="connsiteX36" fmla="*/ 1794 w 11141"/>
                <a:gd name="connsiteY36" fmla="*/ 3836 h 10000"/>
                <a:gd name="connsiteX37" fmla="*/ 1833 w 11141"/>
                <a:gd name="connsiteY37" fmla="*/ 3836 h 10000"/>
                <a:gd name="connsiteX38" fmla="*/ 1833 w 11141"/>
                <a:gd name="connsiteY38" fmla="*/ 3405 h 10000"/>
                <a:gd name="connsiteX39" fmla="*/ 1856 w 11141"/>
                <a:gd name="connsiteY39" fmla="*/ 3405 h 10000"/>
                <a:gd name="connsiteX40" fmla="*/ 1856 w 11141"/>
                <a:gd name="connsiteY40" fmla="*/ 3291 h 10000"/>
                <a:gd name="connsiteX41" fmla="*/ 1887 w 11141"/>
                <a:gd name="connsiteY41" fmla="*/ 3291 h 10000"/>
                <a:gd name="connsiteX42" fmla="*/ 1887 w 11141"/>
                <a:gd name="connsiteY42" fmla="*/ 2988 h 10000"/>
                <a:gd name="connsiteX43" fmla="*/ 2245 w 11141"/>
                <a:gd name="connsiteY43" fmla="*/ 2988 h 10000"/>
                <a:gd name="connsiteX44" fmla="*/ 2245 w 11141"/>
                <a:gd name="connsiteY44" fmla="*/ 2847 h 10000"/>
                <a:gd name="connsiteX45" fmla="*/ 2307 w 11141"/>
                <a:gd name="connsiteY45" fmla="*/ 2847 h 10000"/>
                <a:gd name="connsiteX46" fmla="*/ 2307 w 11141"/>
                <a:gd name="connsiteY46" fmla="*/ 2429 h 10000"/>
                <a:gd name="connsiteX47" fmla="*/ 2357 w 11141"/>
                <a:gd name="connsiteY47" fmla="*/ 2429 h 10000"/>
                <a:gd name="connsiteX48" fmla="*/ 2357 w 11141"/>
                <a:gd name="connsiteY48" fmla="*/ 2349 h 10000"/>
                <a:gd name="connsiteX49" fmla="*/ 2417 w 11141"/>
                <a:gd name="connsiteY49" fmla="*/ 2349 h 10000"/>
                <a:gd name="connsiteX50" fmla="*/ 2417 w 11141"/>
                <a:gd name="connsiteY50" fmla="*/ 2301 h 10000"/>
                <a:gd name="connsiteX51" fmla="*/ 2719 w 11141"/>
                <a:gd name="connsiteY51" fmla="*/ 2301 h 10000"/>
                <a:gd name="connsiteX52" fmla="*/ 2719 w 11141"/>
                <a:gd name="connsiteY52" fmla="*/ 2234 h 10000"/>
                <a:gd name="connsiteX53" fmla="*/ 2769 w 11141"/>
                <a:gd name="connsiteY53" fmla="*/ 2234 h 10000"/>
                <a:gd name="connsiteX54" fmla="*/ 2769 w 11141"/>
                <a:gd name="connsiteY54" fmla="*/ 1978 h 10000"/>
                <a:gd name="connsiteX55" fmla="*/ 2795 w 11141"/>
                <a:gd name="connsiteY55" fmla="*/ 1978 h 10000"/>
                <a:gd name="connsiteX56" fmla="*/ 2795 w 11141"/>
                <a:gd name="connsiteY56" fmla="*/ 1790 h 10000"/>
                <a:gd name="connsiteX57" fmla="*/ 2961 w 11141"/>
                <a:gd name="connsiteY57" fmla="*/ 1790 h 10000"/>
                <a:gd name="connsiteX58" fmla="*/ 2961 w 11141"/>
                <a:gd name="connsiteY58" fmla="*/ 1756 h 10000"/>
                <a:gd name="connsiteX59" fmla="*/ 3097 w 11141"/>
                <a:gd name="connsiteY59" fmla="*/ 1756 h 10000"/>
                <a:gd name="connsiteX60" fmla="*/ 3097 w 11141"/>
                <a:gd name="connsiteY60" fmla="*/ 1642 h 10000"/>
                <a:gd name="connsiteX61" fmla="*/ 3225 w 11141"/>
                <a:gd name="connsiteY61" fmla="*/ 1642 h 10000"/>
                <a:gd name="connsiteX62" fmla="*/ 3225 w 11141"/>
                <a:gd name="connsiteY62" fmla="*/ 1514 h 10000"/>
                <a:gd name="connsiteX63" fmla="*/ 3342 w 11141"/>
                <a:gd name="connsiteY63" fmla="*/ 1514 h 10000"/>
                <a:gd name="connsiteX64" fmla="*/ 3342 w 11141"/>
                <a:gd name="connsiteY64" fmla="*/ 1386 h 10000"/>
                <a:gd name="connsiteX65" fmla="*/ 3467 w 11141"/>
                <a:gd name="connsiteY65" fmla="*/ 1386 h 10000"/>
                <a:gd name="connsiteX66" fmla="*/ 3467 w 11141"/>
                <a:gd name="connsiteY66" fmla="*/ 1279 h 10000"/>
                <a:gd name="connsiteX67" fmla="*/ 3657 w 11141"/>
                <a:gd name="connsiteY67" fmla="*/ 1279 h 10000"/>
                <a:gd name="connsiteX68" fmla="*/ 3657 w 11141"/>
                <a:gd name="connsiteY68" fmla="*/ 1151 h 10000"/>
                <a:gd name="connsiteX69" fmla="*/ 3712 w 11141"/>
                <a:gd name="connsiteY69" fmla="*/ 1151 h 10000"/>
                <a:gd name="connsiteX70" fmla="*/ 3712 w 11141"/>
                <a:gd name="connsiteY70" fmla="*/ 976 h 10000"/>
                <a:gd name="connsiteX71" fmla="*/ 3887 w 11141"/>
                <a:gd name="connsiteY71" fmla="*/ 976 h 10000"/>
                <a:gd name="connsiteX72" fmla="*/ 3887 w 11141"/>
                <a:gd name="connsiteY72" fmla="*/ 828 h 10000"/>
                <a:gd name="connsiteX73" fmla="*/ 4239 w 11141"/>
                <a:gd name="connsiteY73" fmla="*/ 828 h 10000"/>
                <a:gd name="connsiteX74" fmla="*/ 4239 w 11141"/>
                <a:gd name="connsiteY74" fmla="*/ 781 h 10000"/>
                <a:gd name="connsiteX75" fmla="*/ 4645 w 11141"/>
                <a:gd name="connsiteY75" fmla="*/ 781 h 10000"/>
                <a:gd name="connsiteX76" fmla="*/ 4645 w 11141"/>
                <a:gd name="connsiteY76" fmla="*/ 700 h 10000"/>
                <a:gd name="connsiteX77" fmla="*/ 5255 w 11141"/>
                <a:gd name="connsiteY77" fmla="*/ 700 h 10000"/>
                <a:gd name="connsiteX78" fmla="*/ 5255 w 11141"/>
                <a:gd name="connsiteY78" fmla="*/ 639 h 10000"/>
                <a:gd name="connsiteX79" fmla="*/ 5688 w 11141"/>
                <a:gd name="connsiteY79" fmla="*/ 639 h 10000"/>
                <a:gd name="connsiteX80" fmla="*/ 5688 w 11141"/>
                <a:gd name="connsiteY80" fmla="*/ 545 h 10000"/>
                <a:gd name="connsiteX81" fmla="*/ 6051 w 11141"/>
                <a:gd name="connsiteY81" fmla="*/ 545 h 10000"/>
                <a:gd name="connsiteX82" fmla="*/ 6051 w 11141"/>
                <a:gd name="connsiteY82" fmla="*/ 444 h 10000"/>
                <a:gd name="connsiteX83" fmla="*/ 6330 w 11141"/>
                <a:gd name="connsiteY83" fmla="*/ 444 h 10000"/>
                <a:gd name="connsiteX84" fmla="*/ 6330 w 11141"/>
                <a:gd name="connsiteY84" fmla="*/ 384 h 10000"/>
                <a:gd name="connsiteX85" fmla="*/ 6971 w 11141"/>
                <a:gd name="connsiteY85" fmla="*/ 384 h 10000"/>
                <a:gd name="connsiteX86" fmla="*/ 6971 w 11141"/>
                <a:gd name="connsiteY86" fmla="*/ 316 h 10000"/>
                <a:gd name="connsiteX87" fmla="*/ 7039 w 11141"/>
                <a:gd name="connsiteY87" fmla="*/ 316 h 10000"/>
                <a:gd name="connsiteX88" fmla="*/ 7039 w 11141"/>
                <a:gd name="connsiteY88" fmla="*/ 242 h 10000"/>
                <a:gd name="connsiteX89" fmla="*/ 7304 w 11141"/>
                <a:gd name="connsiteY89" fmla="*/ 242 h 10000"/>
                <a:gd name="connsiteX90" fmla="*/ 8054 w 11141"/>
                <a:gd name="connsiteY90" fmla="*/ 249 h 10000"/>
                <a:gd name="connsiteX91" fmla="*/ 8353 w 11141"/>
                <a:gd name="connsiteY91" fmla="*/ 200 h 10000"/>
                <a:gd name="connsiteX92" fmla="*/ 8358 w 11141"/>
                <a:gd name="connsiteY92" fmla="*/ 128 h 10000"/>
                <a:gd name="connsiteX93" fmla="*/ 9254 w 11141"/>
                <a:gd name="connsiteY93" fmla="*/ 128 h 10000"/>
                <a:gd name="connsiteX94" fmla="*/ 9254 w 11141"/>
                <a:gd name="connsiteY94" fmla="*/ 47 h 10000"/>
                <a:gd name="connsiteX95" fmla="*/ 9747 w 11141"/>
                <a:gd name="connsiteY95" fmla="*/ 47 h 10000"/>
                <a:gd name="connsiteX96" fmla="*/ 9747 w 11141"/>
                <a:gd name="connsiteY96" fmla="*/ 0 h 10000"/>
                <a:gd name="connsiteX97" fmla="*/ 11141 w 11141"/>
                <a:gd name="connsiteY97" fmla="*/ 4 h 10000"/>
                <a:gd name="connsiteX0" fmla="*/ 0 w 11141"/>
                <a:gd name="connsiteY0" fmla="*/ 10000 h 10000"/>
                <a:gd name="connsiteX1" fmla="*/ 451 w 11141"/>
                <a:gd name="connsiteY1" fmla="*/ 10000 h 10000"/>
                <a:gd name="connsiteX2" fmla="*/ 451 w 11141"/>
                <a:gd name="connsiteY2" fmla="*/ 9280 h 10000"/>
                <a:gd name="connsiteX3" fmla="*/ 474 w 11141"/>
                <a:gd name="connsiteY3" fmla="*/ 9280 h 10000"/>
                <a:gd name="connsiteX4" fmla="*/ 474 w 11141"/>
                <a:gd name="connsiteY4" fmla="*/ 8977 h 10000"/>
                <a:gd name="connsiteX5" fmla="*/ 501 w 11141"/>
                <a:gd name="connsiteY5" fmla="*/ 8977 h 10000"/>
                <a:gd name="connsiteX6" fmla="*/ 501 w 11141"/>
                <a:gd name="connsiteY6" fmla="*/ 8896 h 10000"/>
                <a:gd name="connsiteX7" fmla="*/ 547 w 11141"/>
                <a:gd name="connsiteY7" fmla="*/ 8896 h 10000"/>
                <a:gd name="connsiteX8" fmla="*/ 547 w 11141"/>
                <a:gd name="connsiteY8" fmla="*/ 8836 h 10000"/>
                <a:gd name="connsiteX9" fmla="*/ 772 w 11141"/>
                <a:gd name="connsiteY9" fmla="*/ 8836 h 10000"/>
                <a:gd name="connsiteX10" fmla="*/ 772 w 11141"/>
                <a:gd name="connsiteY10" fmla="*/ 8769 h 10000"/>
                <a:gd name="connsiteX11" fmla="*/ 821 w 11141"/>
                <a:gd name="connsiteY11" fmla="*/ 8769 h 10000"/>
                <a:gd name="connsiteX12" fmla="*/ 821 w 11141"/>
                <a:gd name="connsiteY12" fmla="*/ 8674 h 10000"/>
                <a:gd name="connsiteX13" fmla="*/ 899 w 11141"/>
                <a:gd name="connsiteY13" fmla="*/ 8674 h 10000"/>
                <a:gd name="connsiteX14" fmla="*/ 899 w 11141"/>
                <a:gd name="connsiteY14" fmla="*/ 7396 h 10000"/>
                <a:gd name="connsiteX15" fmla="*/ 918 w 11141"/>
                <a:gd name="connsiteY15" fmla="*/ 7396 h 10000"/>
                <a:gd name="connsiteX16" fmla="*/ 918 w 11141"/>
                <a:gd name="connsiteY16" fmla="*/ 6696 h 10000"/>
                <a:gd name="connsiteX17" fmla="*/ 949 w 11141"/>
                <a:gd name="connsiteY17" fmla="*/ 6696 h 10000"/>
                <a:gd name="connsiteX18" fmla="*/ 949 w 11141"/>
                <a:gd name="connsiteY18" fmla="*/ 6117 h 10000"/>
                <a:gd name="connsiteX19" fmla="*/ 975 w 11141"/>
                <a:gd name="connsiteY19" fmla="*/ 6117 h 10000"/>
                <a:gd name="connsiteX20" fmla="*/ 975 w 11141"/>
                <a:gd name="connsiteY20" fmla="*/ 5834 h 10000"/>
                <a:gd name="connsiteX21" fmla="*/ 998 w 11141"/>
                <a:gd name="connsiteY21" fmla="*/ 5834 h 10000"/>
                <a:gd name="connsiteX22" fmla="*/ 998 w 11141"/>
                <a:gd name="connsiteY22" fmla="*/ 5673 h 10000"/>
                <a:gd name="connsiteX23" fmla="*/ 1165 w 11141"/>
                <a:gd name="connsiteY23" fmla="*/ 5673 h 10000"/>
                <a:gd name="connsiteX24" fmla="*/ 1165 w 11141"/>
                <a:gd name="connsiteY24" fmla="*/ 5639 h 10000"/>
                <a:gd name="connsiteX25" fmla="*/ 1309 w 11141"/>
                <a:gd name="connsiteY25" fmla="*/ 5639 h 10000"/>
                <a:gd name="connsiteX26" fmla="*/ 1309 w 11141"/>
                <a:gd name="connsiteY26" fmla="*/ 5579 h 10000"/>
                <a:gd name="connsiteX27" fmla="*/ 1382 w 11141"/>
                <a:gd name="connsiteY27" fmla="*/ 5579 h 10000"/>
                <a:gd name="connsiteX28" fmla="*/ 1382 w 11141"/>
                <a:gd name="connsiteY28" fmla="*/ 4650 h 10000"/>
                <a:gd name="connsiteX29" fmla="*/ 1423 w 11141"/>
                <a:gd name="connsiteY29" fmla="*/ 4650 h 10000"/>
                <a:gd name="connsiteX30" fmla="*/ 1423 w 11141"/>
                <a:gd name="connsiteY30" fmla="*/ 4219 h 10000"/>
                <a:gd name="connsiteX31" fmla="*/ 1522 w 11141"/>
                <a:gd name="connsiteY31" fmla="*/ 4219 h 10000"/>
                <a:gd name="connsiteX32" fmla="*/ 1522 w 11141"/>
                <a:gd name="connsiteY32" fmla="*/ 4044 h 10000"/>
                <a:gd name="connsiteX33" fmla="*/ 1567 w 11141"/>
                <a:gd name="connsiteY33" fmla="*/ 4044 h 10000"/>
                <a:gd name="connsiteX34" fmla="*/ 1567 w 11141"/>
                <a:gd name="connsiteY34" fmla="*/ 3943 h 10000"/>
                <a:gd name="connsiteX35" fmla="*/ 1794 w 11141"/>
                <a:gd name="connsiteY35" fmla="*/ 3943 h 10000"/>
                <a:gd name="connsiteX36" fmla="*/ 1794 w 11141"/>
                <a:gd name="connsiteY36" fmla="*/ 3836 h 10000"/>
                <a:gd name="connsiteX37" fmla="*/ 1833 w 11141"/>
                <a:gd name="connsiteY37" fmla="*/ 3836 h 10000"/>
                <a:gd name="connsiteX38" fmla="*/ 1833 w 11141"/>
                <a:gd name="connsiteY38" fmla="*/ 3405 h 10000"/>
                <a:gd name="connsiteX39" fmla="*/ 1856 w 11141"/>
                <a:gd name="connsiteY39" fmla="*/ 3405 h 10000"/>
                <a:gd name="connsiteX40" fmla="*/ 1856 w 11141"/>
                <a:gd name="connsiteY40" fmla="*/ 3291 h 10000"/>
                <a:gd name="connsiteX41" fmla="*/ 1887 w 11141"/>
                <a:gd name="connsiteY41" fmla="*/ 3291 h 10000"/>
                <a:gd name="connsiteX42" fmla="*/ 1887 w 11141"/>
                <a:gd name="connsiteY42" fmla="*/ 2988 h 10000"/>
                <a:gd name="connsiteX43" fmla="*/ 2245 w 11141"/>
                <a:gd name="connsiteY43" fmla="*/ 2988 h 10000"/>
                <a:gd name="connsiteX44" fmla="*/ 2245 w 11141"/>
                <a:gd name="connsiteY44" fmla="*/ 2847 h 10000"/>
                <a:gd name="connsiteX45" fmla="*/ 2307 w 11141"/>
                <a:gd name="connsiteY45" fmla="*/ 2847 h 10000"/>
                <a:gd name="connsiteX46" fmla="*/ 2307 w 11141"/>
                <a:gd name="connsiteY46" fmla="*/ 2429 h 10000"/>
                <a:gd name="connsiteX47" fmla="*/ 2357 w 11141"/>
                <a:gd name="connsiteY47" fmla="*/ 2429 h 10000"/>
                <a:gd name="connsiteX48" fmla="*/ 2357 w 11141"/>
                <a:gd name="connsiteY48" fmla="*/ 2349 h 10000"/>
                <a:gd name="connsiteX49" fmla="*/ 2417 w 11141"/>
                <a:gd name="connsiteY49" fmla="*/ 2349 h 10000"/>
                <a:gd name="connsiteX50" fmla="*/ 2417 w 11141"/>
                <a:gd name="connsiteY50" fmla="*/ 2301 h 10000"/>
                <a:gd name="connsiteX51" fmla="*/ 2719 w 11141"/>
                <a:gd name="connsiteY51" fmla="*/ 2301 h 10000"/>
                <a:gd name="connsiteX52" fmla="*/ 2719 w 11141"/>
                <a:gd name="connsiteY52" fmla="*/ 2234 h 10000"/>
                <a:gd name="connsiteX53" fmla="*/ 2769 w 11141"/>
                <a:gd name="connsiteY53" fmla="*/ 2234 h 10000"/>
                <a:gd name="connsiteX54" fmla="*/ 2769 w 11141"/>
                <a:gd name="connsiteY54" fmla="*/ 1978 h 10000"/>
                <a:gd name="connsiteX55" fmla="*/ 2795 w 11141"/>
                <a:gd name="connsiteY55" fmla="*/ 1978 h 10000"/>
                <a:gd name="connsiteX56" fmla="*/ 2795 w 11141"/>
                <a:gd name="connsiteY56" fmla="*/ 1790 h 10000"/>
                <a:gd name="connsiteX57" fmla="*/ 2961 w 11141"/>
                <a:gd name="connsiteY57" fmla="*/ 1790 h 10000"/>
                <a:gd name="connsiteX58" fmla="*/ 2961 w 11141"/>
                <a:gd name="connsiteY58" fmla="*/ 1756 h 10000"/>
                <a:gd name="connsiteX59" fmla="*/ 3097 w 11141"/>
                <a:gd name="connsiteY59" fmla="*/ 1756 h 10000"/>
                <a:gd name="connsiteX60" fmla="*/ 3097 w 11141"/>
                <a:gd name="connsiteY60" fmla="*/ 1642 h 10000"/>
                <a:gd name="connsiteX61" fmla="*/ 3225 w 11141"/>
                <a:gd name="connsiteY61" fmla="*/ 1642 h 10000"/>
                <a:gd name="connsiteX62" fmla="*/ 3225 w 11141"/>
                <a:gd name="connsiteY62" fmla="*/ 1514 h 10000"/>
                <a:gd name="connsiteX63" fmla="*/ 3342 w 11141"/>
                <a:gd name="connsiteY63" fmla="*/ 1514 h 10000"/>
                <a:gd name="connsiteX64" fmla="*/ 3342 w 11141"/>
                <a:gd name="connsiteY64" fmla="*/ 1386 h 10000"/>
                <a:gd name="connsiteX65" fmla="*/ 3467 w 11141"/>
                <a:gd name="connsiteY65" fmla="*/ 1386 h 10000"/>
                <a:gd name="connsiteX66" fmla="*/ 3467 w 11141"/>
                <a:gd name="connsiteY66" fmla="*/ 1279 h 10000"/>
                <a:gd name="connsiteX67" fmla="*/ 3657 w 11141"/>
                <a:gd name="connsiteY67" fmla="*/ 1279 h 10000"/>
                <a:gd name="connsiteX68" fmla="*/ 3657 w 11141"/>
                <a:gd name="connsiteY68" fmla="*/ 1151 h 10000"/>
                <a:gd name="connsiteX69" fmla="*/ 3712 w 11141"/>
                <a:gd name="connsiteY69" fmla="*/ 1151 h 10000"/>
                <a:gd name="connsiteX70" fmla="*/ 3712 w 11141"/>
                <a:gd name="connsiteY70" fmla="*/ 976 h 10000"/>
                <a:gd name="connsiteX71" fmla="*/ 3887 w 11141"/>
                <a:gd name="connsiteY71" fmla="*/ 976 h 10000"/>
                <a:gd name="connsiteX72" fmla="*/ 3887 w 11141"/>
                <a:gd name="connsiteY72" fmla="*/ 828 h 10000"/>
                <a:gd name="connsiteX73" fmla="*/ 4239 w 11141"/>
                <a:gd name="connsiteY73" fmla="*/ 828 h 10000"/>
                <a:gd name="connsiteX74" fmla="*/ 4239 w 11141"/>
                <a:gd name="connsiteY74" fmla="*/ 781 h 10000"/>
                <a:gd name="connsiteX75" fmla="*/ 4645 w 11141"/>
                <a:gd name="connsiteY75" fmla="*/ 781 h 10000"/>
                <a:gd name="connsiteX76" fmla="*/ 4645 w 11141"/>
                <a:gd name="connsiteY76" fmla="*/ 700 h 10000"/>
                <a:gd name="connsiteX77" fmla="*/ 5255 w 11141"/>
                <a:gd name="connsiteY77" fmla="*/ 700 h 10000"/>
                <a:gd name="connsiteX78" fmla="*/ 5255 w 11141"/>
                <a:gd name="connsiteY78" fmla="*/ 639 h 10000"/>
                <a:gd name="connsiteX79" fmla="*/ 5688 w 11141"/>
                <a:gd name="connsiteY79" fmla="*/ 639 h 10000"/>
                <a:gd name="connsiteX80" fmla="*/ 5688 w 11141"/>
                <a:gd name="connsiteY80" fmla="*/ 545 h 10000"/>
                <a:gd name="connsiteX81" fmla="*/ 6051 w 11141"/>
                <a:gd name="connsiteY81" fmla="*/ 545 h 10000"/>
                <a:gd name="connsiteX82" fmla="*/ 6051 w 11141"/>
                <a:gd name="connsiteY82" fmla="*/ 444 h 10000"/>
                <a:gd name="connsiteX83" fmla="*/ 6330 w 11141"/>
                <a:gd name="connsiteY83" fmla="*/ 444 h 10000"/>
                <a:gd name="connsiteX84" fmla="*/ 6330 w 11141"/>
                <a:gd name="connsiteY84" fmla="*/ 384 h 10000"/>
                <a:gd name="connsiteX85" fmla="*/ 6971 w 11141"/>
                <a:gd name="connsiteY85" fmla="*/ 384 h 10000"/>
                <a:gd name="connsiteX86" fmla="*/ 6971 w 11141"/>
                <a:gd name="connsiteY86" fmla="*/ 316 h 10000"/>
                <a:gd name="connsiteX87" fmla="*/ 7039 w 11141"/>
                <a:gd name="connsiteY87" fmla="*/ 316 h 10000"/>
                <a:gd name="connsiteX88" fmla="*/ 7039 w 11141"/>
                <a:gd name="connsiteY88" fmla="*/ 242 h 10000"/>
                <a:gd name="connsiteX89" fmla="*/ 7304 w 11141"/>
                <a:gd name="connsiteY89" fmla="*/ 242 h 10000"/>
                <a:gd name="connsiteX90" fmla="*/ 8054 w 11141"/>
                <a:gd name="connsiteY90" fmla="*/ 249 h 10000"/>
                <a:gd name="connsiteX91" fmla="*/ 8366 w 11141"/>
                <a:gd name="connsiteY91" fmla="*/ 226 h 10000"/>
                <a:gd name="connsiteX92" fmla="*/ 8358 w 11141"/>
                <a:gd name="connsiteY92" fmla="*/ 128 h 10000"/>
                <a:gd name="connsiteX93" fmla="*/ 9254 w 11141"/>
                <a:gd name="connsiteY93" fmla="*/ 128 h 10000"/>
                <a:gd name="connsiteX94" fmla="*/ 9254 w 11141"/>
                <a:gd name="connsiteY94" fmla="*/ 47 h 10000"/>
                <a:gd name="connsiteX95" fmla="*/ 9747 w 11141"/>
                <a:gd name="connsiteY95" fmla="*/ 47 h 10000"/>
                <a:gd name="connsiteX96" fmla="*/ 9747 w 11141"/>
                <a:gd name="connsiteY96" fmla="*/ 0 h 10000"/>
                <a:gd name="connsiteX97" fmla="*/ 11141 w 11141"/>
                <a:gd name="connsiteY97" fmla="*/ 4 h 10000"/>
                <a:gd name="connsiteX0" fmla="*/ 0 w 11141"/>
                <a:gd name="connsiteY0" fmla="*/ 10000 h 10000"/>
                <a:gd name="connsiteX1" fmla="*/ 451 w 11141"/>
                <a:gd name="connsiteY1" fmla="*/ 10000 h 10000"/>
                <a:gd name="connsiteX2" fmla="*/ 451 w 11141"/>
                <a:gd name="connsiteY2" fmla="*/ 9280 h 10000"/>
                <a:gd name="connsiteX3" fmla="*/ 474 w 11141"/>
                <a:gd name="connsiteY3" fmla="*/ 9280 h 10000"/>
                <a:gd name="connsiteX4" fmla="*/ 474 w 11141"/>
                <a:gd name="connsiteY4" fmla="*/ 8977 h 10000"/>
                <a:gd name="connsiteX5" fmla="*/ 501 w 11141"/>
                <a:gd name="connsiteY5" fmla="*/ 8977 h 10000"/>
                <a:gd name="connsiteX6" fmla="*/ 501 w 11141"/>
                <a:gd name="connsiteY6" fmla="*/ 8896 h 10000"/>
                <a:gd name="connsiteX7" fmla="*/ 547 w 11141"/>
                <a:gd name="connsiteY7" fmla="*/ 8896 h 10000"/>
                <a:gd name="connsiteX8" fmla="*/ 547 w 11141"/>
                <a:gd name="connsiteY8" fmla="*/ 8836 h 10000"/>
                <a:gd name="connsiteX9" fmla="*/ 772 w 11141"/>
                <a:gd name="connsiteY9" fmla="*/ 8836 h 10000"/>
                <a:gd name="connsiteX10" fmla="*/ 772 w 11141"/>
                <a:gd name="connsiteY10" fmla="*/ 8769 h 10000"/>
                <a:gd name="connsiteX11" fmla="*/ 821 w 11141"/>
                <a:gd name="connsiteY11" fmla="*/ 8769 h 10000"/>
                <a:gd name="connsiteX12" fmla="*/ 821 w 11141"/>
                <a:gd name="connsiteY12" fmla="*/ 8674 h 10000"/>
                <a:gd name="connsiteX13" fmla="*/ 899 w 11141"/>
                <a:gd name="connsiteY13" fmla="*/ 8674 h 10000"/>
                <a:gd name="connsiteX14" fmla="*/ 899 w 11141"/>
                <a:gd name="connsiteY14" fmla="*/ 7396 h 10000"/>
                <a:gd name="connsiteX15" fmla="*/ 918 w 11141"/>
                <a:gd name="connsiteY15" fmla="*/ 7396 h 10000"/>
                <a:gd name="connsiteX16" fmla="*/ 918 w 11141"/>
                <a:gd name="connsiteY16" fmla="*/ 6696 h 10000"/>
                <a:gd name="connsiteX17" fmla="*/ 949 w 11141"/>
                <a:gd name="connsiteY17" fmla="*/ 6696 h 10000"/>
                <a:gd name="connsiteX18" fmla="*/ 949 w 11141"/>
                <a:gd name="connsiteY18" fmla="*/ 6117 h 10000"/>
                <a:gd name="connsiteX19" fmla="*/ 975 w 11141"/>
                <a:gd name="connsiteY19" fmla="*/ 6117 h 10000"/>
                <a:gd name="connsiteX20" fmla="*/ 975 w 11141"/>
                <a:gd name="connsiteY20" fmla="*/ 5834 h 10000"/>
                <a:gd name="connsiteX21" fmla="*/ 998 w 11141"/>
                <a:gd name="connsiteY21" fmla="*/ 5834 h 10000"/>
                <a:gd name="connsiteX22" fmla="*/ 998 w 11141"/>
                <a:gd name="connsiteY22" fmla="*/ 5673 h 10000"/>
                <a:gd name="connsiteX23" fmla="*/ 1165 w 11141"/>
                <a:gd name="connsiteY23" fmla="*/ 5673 h 10000"/>
                <a:gd name="connsiteX24" fmla="*/ 1165 w 11141"/>
                <a:gd name="connsiteY24" fmla="*/ 5639 h 10000"/>
                <a:gd name="connsiteX25" fmla="*/ 1309 w 11141"/>
                <a:gd name="connsiteY25" fmla="*/ 5639 h 10000"/>
                <a:gd name="connsiteX26" fmla="*/ 1309 w 11141"/>
                <a:gd name="connsiteY26" fmla="*/ 5579 h 10000"/>
                <a:gd name="connsiteX27" fmla="*/ 1382 w 11141"/>
                <a:gd name="connsiteY27" fmla="*/ 5579 h 10000"/>
                <a:gd name="connsiteX28" fmla="*/ 1382 w 11141"/>
                <a:gd name="connsiteY28" fmla="*/ 4650 h 10000"/>
                <a:gd name="connsiteX29" fmla="*/ 1423 w 11141"/>
                <a:gd name="connsiteY29" fmla="*/ 4650 h 10000"/>
                <a:gd name="connsiteX30" fmla="*/ 1423 w 11141"/>
                <a:gd name="connsiteY30" fmla="*/ 4219 h 10000"/>
                <a:gd name="connsiteX31" fmla="*/ 1522 w 11141"/>
                <a:gd name="connsiteY31" fmla="*/ 4219 h 10000"/>
                <a:gd name="connsiteX32" fmla="*/ 1522 w 11141"/>
                <a:gd name="connsiteY32" fmla="*/ 4044 h 10000"/>
                <a:gd name="connsiteX33" fmla="*/ 1567 w 11141"/>
                <a:gd name="connsiteY33" fmla="*/ 4044 h 10000"/>
                <a:gd name="connsiteX34" fmla="*/ 1567 w 11141"/>
                <a:gd name="connsiteY34" fmla="*/ 3943 h 10000"/>
                <a:gd name="connsiteX35" fmla="*/ 1794 w 11141"/>
                <a:gd name="connsiteY35" fmla="*/ 3943 h 10000"/>
                <a:gd name="connsiteX36" fmla="*/ 1794 w 11141"/>
                <a:gd name="connsiteY36" fmla="*/ 3836 h 10000"/>
                <a:gd name="connsiteX37" fmla="*/ 1833 w 11141"/>
                <a:gd name="connsiteY37" fmla="*/ 3836 h 10000"/>
                <a:gd name="connsiteX38" fmla="*/ 1833 w 11141"/>
                <a:gd name="connsiteY38" fmla="*/ 3405 h 10000"/>
                <a:gd name="connsiteX39" fmla="*/ 1856 w 11141"/>
                <a:gd name="connsiteY39" fmla="*/ 3405 h 10000"/>
                <a:gd name="connsiteX40" fmla="*/ 1856 w 11141"/>
                <a:gd name="connsiteY40" fmla="*/ 3291 h 10000"/>
                <a:gd name="connsiteX41" fmla="*/ 1887 w 11141"/>
                <a:gd name="connsiteY41" fmla="*/ 3291 h 10000"/>
                <a:gd name="connsiteX42" fmla="*/ 1887 w 11141"/>
                <a:gd name="connsiteY42" fmla="*/ 2988 h 10000"/>
                <a:gd name="connsiteX43" fmla="*/ 2245 w 11141"/>
                <a:gd name="connsiteY43" fmla="*/ 2988 h 10000"/>
                <a:gd name="connsiteX44" fmla="*/ 2245 w 11141"/>
                <a:gd name="connsiteY44" fmla="*/ 2847 h 10000"/>
                <a:gd name="connsiteX45" fmla="*/ 2307 w 11141"/>
                <a:gd name="connsiteY45" fmla="*/ 2847 h 10000"/>
                <a:gd name="connsiteX46" fmla="*/ 2307 w 11141"/>
                <a:gd name="connsiteY46" fmla="*/ 2429 h 10000"/>
                <a:gd name="connsiteX47" fmla="*/ 2357 w 11141"/>
                <a:gd name="connsiteY47" fmla="*/ 2429 h 10000"/>
                <a:gd name="connsiteX48" fmla="*/ 2357 w 11141"/>
                <a:gd name="connsiteY48" fmla="*/ 2349 h 10000"/>
                <a:gd name="connsiteX49" fmla="*/ 2417 w 11141"/>
                <a:gd name="connsiteY49" fmla="*/ 2349 h 10000"/>
                <a:gd name="connsiteX50" fmla="*/ 2417 w 11141"/>
                <a:gd name="connsiteY50" fmla="*/ 2301 h 10000"/>
                <a:gd name="connsiteX51" fmla="*/ 2719 w 11141"/>
                <a:gd name="connsiteY51" fmla="*/ 2301 h 10000"/>
                <a:gd name="connsiteX52" fmla="*/ 2719 w 11141"/>
                <a:gd name="connsiteY52" fmla="*/ 2234 h 10000"/>
                <a:gd name="connsiteX53" fmla="*/ 2769 w 11141"/>
                <a:gd name="connsiteY53" fmla="*/ 2234 h 10000"/>
                <a:gd name="connsiteX54" fmla="*/ 2769 w 11141"/>
                <a:gd name="connsiteY54" fmla="*/ 1978 h 10000"/>
                <a:gd name="connsiteX55" fmla="*/ 2795 w 11141"/>
                <a:gd name="connsiteY55" fmla="*/ 1978 h 10000"/>
                <a:gd name="connsiteX56" fmla="*/ 2795 w 11141"/>
                <a:gd name="connsiteY56" fmla="*/ 1790 h 10000"/>
                <a:gd name="connsiteX57" fmla="*/ 2961 w 11141"/>
                <a:gd name="connsiteY57" fmla="*/ 1790 h 10000"/>
                <a:gd name="connsiteX58" fmla="*/ 2961 w 11141"/>
                <a:gd name="connsiteY58" fmla="*/ 1756 h 10000"/>
                <a:gd name="connsiteX59" fmla="*/ 3097 w 11141"/>
                <a:gd name="connsiteY59" fmla="*/ 1756 h 10000"/>
                <a:gd name="connsiteX60" fmla="*/ 3097 w 11141"/>
                <a:gd name="connsiteY60" fmla="*/ 1642 h 10000"/>
                <a:gd name="connsiteX61" fmla="*/ 3225 w 11141"/>
                <a:gd name="connsiteY61" fmla="*/ 1642 h 10000"/>
                <a:gd name="connsiteX62" fmla="*/ 3225 w 11141"/>
                <a:gd name="connsiteY62" fmla="*/ 1514 h 10000"/>
                <a:gd name="connsiteX63" fmla="*/ 3342 w 11141"/>
                <a:gd name="connsiteY63" fmla="*/ 1514 h 10000"/>
                <a:gd name="connsiteX64" fmla="*/ 3342 w 11141"/>
                <a:gd name="connsiteY64" fmla="*/ 1386 h 10000"/>
                <a:gd name="connsiteX65" fmla="*/ 3467 w 11141"/>
                <a:gd name="connsiteY65" fmla="*/ 1386 h 10000"/>
                <a:gd name="connsiteX66" fmla="*/ 3467 w 11141"/>
                <a:gd name="connsiteY66" fmla="*/ 1279 h 10000"/>
                <a:gd name="connsiteX67" fmla="*/ 3657 w 11141"/>
                <a:gd name="connsiteY67" fmla="*/ 1279 h 10000"/>
                <a:gd name="connsiteX68" fmla="*/ 3657 w 11141"/>
                <a:gd name="connsiteY68" fmla="*/ 1151 h 10000"/>
                <a:gd name="connsiteX69" fmla="*/ 3712 w 11141"/>
                <a:gd name="connsiteY69" fmla="*/ 1151 h 10000"/>
                <a:gd name="connsiteX70" fmla="*/ 3712 w 11141"/>
                <a:gd name="connsiteY70" fmla="*/ 976 h 10000"/>
                <a:gd name="connsiteX71" fmla="*/ 3887 w 11141"/>
                <a:gd name="connsiteY71" fmla="*/ 976 h 10000"/>
                <a:gd name="connsiteX72" fmla="*/ 3887 w 11141"/>
                <a:gd name="connsiteY72" fmla="*/ 828 h 10000"/>
                <a:gd name="connsiteX73" fmla="*/ 4239 w 11141"/>
                <a:gd name="connsiteY73" fmla="*/ 828 h 10000"/>
                <a:gd name="connsiteX74" fmla="*/ 4239 w 11141"/>
                <a:gd name="connsiteY74" fmla="*/ 781 h 10000"/>
                <a:gd name="connsiteX75" fmla="*/ 4645 w 11141"/>
                <a:gd name="connsiteY75" fmla="*/ 781 h 10000"/>
                <a:gd name="connsiteX76" fmla="*/ 4645 w 11141"/>
                <a:gd name="connsiteY76" fmla="*/ 700 h 10000"/>
                <a:gd name="connsiteX77" fmla="*/ 5255 w 11141"/>
                <a:gd name="connsiteY77" fmla="*/ 700 h 10000"/>
                <a:gd name="connsiteX78" fmla="*/ 5255 w 11141"/>
                <a:gd name="connsiteY78" fmla="*/ 639 h 10000"/>
                <a:gd name="connsiteX79" fmla="*/ 5688 w 11141"/>
                <a:gd name="connsiteY79" fmla="*/ 639 h 10000"/>
                <a:gd name="connsiteX80" fmla="*/ 5688 w 11141"/>
                <a:gd name="connsiteY80" fmla="*/ 545 h 10000"/>
                <a:gd name="connsiteX81" fmla="*/ 6051 w 11141"/>
                <a:gd name="connsiteY81" fmla="*/ 545 h 10000"/>
                <a:gd name="connsiteX82" fmla="*/ 6051 w 11141"/>
                <a:gd name="connsiteY82" fmla="*/ 444 h 10000"/>
                <a:gd name="connsiteX83" fmla="*/ 6330 w 11141"/>
                <a:gd name="connsiteY83" fmla="*/ 444 h 10000"/>
                <a:gd name="connsiteX84" fmla="*/ 6330 w 11141"/>
                <a:gd name="connsiteY84" fmla="*/ 384 h 10000"/>
                <a:gd name="connsiteX85" fmla="*/ 6971 w 11141"/>
                <a:gd name="connsiteY85" fmla="*/ 384 h 10000"/>
                <a:gd name="connsiteX86" fmla="*/ 6971 w 11141"/>
                <a:gd name="connsiteY86" fmla="*/ 316 h 10000"/>
                <a:gd name="connsiteX87" fmla="*/ 7039 w 11141"/>
                <a:gd name="connsiteY87" fmla="*/ 316 h 10000"/>
                <a:gd name="connsiteX88" fmla="*/ 7039 w 11141"/>
                <a:gd name="connsiteY88" fmla="*/ 242 h 10000"/>
                <a:gd name="connsiteX89" fmla="*/ 7304 w 11141"/>
                <a:gd name="connsiteY89" fmla="*/ 242 h 10000"/>
                <a:gd name="connsiteX90" fmla="*/ 8054 w 11141"/>
                <a:gd name="connsiteY90" fmla="*/ 249 h 10000"/>
                <a:gd name="connsiteX91" fmla="*/ 8349 w 11141"/>
                <a:gd name="connsiteY91" fmla="*/ 252 h 10000"/>
                <a:gd name="connsiteX92" fmla="*/ 8358 w 11141"/>
                <a:gd name="connsiteY92" fmla="*/ 128 h 10000"/>
                <a:gd name="connsiteX93" fmla="*/ 9254 w 11141"/>
                <a:gd name="connsiteY93" fmla="*/ 128 h 10000"/>
                <a:gd name="connsiteX94" fmla="*/ 9254 w 11141"/>
                <a:gd name="connsiteY94" fmla="*/ 47 h 10000"/>
                <a:gd name="connsiteX95" fmla="*/ 9747 w 11141"/>
                <a:gd name="connsiteY95" fmla="*/ 47 h 10000"/>
                <a:gd name="connsiteX96" fmla="*/ 9747 w 11141"/>
                <a:gd name="connsiteY96" fmla="*/ 0 h 10000"/>
                <a:gd name="connsiteX97" fmla="*/ 11141 w 11141"/>
                <a:gd name="connsiteY97" fmla="*/ 4 h 10000"/>
                <a:gd name="connsiteX0" fmla="*/ 0 w 11141"/>
                <a:gd name="connsiteY0" fmla="*/ 10000 h 10000"/>
                <a:gd name="connsiteX1" fmla="*/ 451 w 11141"/>
                <a:gd name="connsiteY1" fmla="*/ 10000 h 10000"/>
                <a:gd name="connsiteX2" fmla="*/ 451 w 11141"/>
                <a:gd name="connsiteY2" fmla="*/ 9280 h 10000"/>
                <a:gd name="connsiteX3" fmla="*/ 474 w 11141"/>
                <a:gd name="connsiteY3" fmla="*/ 9280 h 10000"/>
                <a:gd name="connsiteX4" fmla="*/ 474 w 11141"/>
                <a:gd name="connsiteY4" fmla="*/ 8977 h 10000"/>
                <a:gd name="connsiteX5" fmla="*/ 501 w 11141"/>
                <a:gd name="connsiteY5" fmla="*/ 8977 h 10000"/>
                <a:gd name="connsiteX6" fmla="*/ 501 w 11141"/>
                <a:gd name="connsiteY6" fmla="*/ 8896 h 10000"/>
                <a:gd name="connsiteX7" fmla="*/ 547 w 11141"/>
                <a:gd name="connsiteY7" fmla="*/ 8896 h 10000"/>
                <a:gd name="connsiteX8" fmla="*/ 547 w 11141"/>
                <a:gd name="connsiteY8" fmla="*/ 8836 h 10000"/>
                <a:gd name="connsiteX9" fmla="*/ 772 w 11141"/>
                <a:gd name="connsiteY9" fmla="*/ 8836 h 10000"/>
                <a:gd name="connsiteX10" fmla="*/ 772 w 11141"/>
                <a:gd name="connsiteY10" fmla="*/ 8769 h 10000"/>
                <a:gd name="connsiteX11" fmla="*/ 821 w 11141"/>
                <a:gd name="connsiteY11" fmla="*/ 8769 h 10000"/>
                <a:gd name="connsiteX12" fmla="*/ 821 w 11141"/>
                <a:gd name="connsiteY12" fmla="*/ 8674 h 10000"/>
                <a:gd name="connsiteX13" fmla="*/ 899 w 11141"/>
                <a:gd name="connsiteY13" fmla="*/ 8674 h 10000"/>
                <a:gd name="connsiteX14" fmla="*/ 899 w 11141"/>
                <a:gd name="connsiteY14" fmla="*/ 7396 h 10000"/>
                <a:gd name="connsiteX15" fmla="*/ 918 w 11141"/>
                <a:gd name="connsiteY15" fmla="*/ 7396 h 10000"/>
                <a:gd name="connsiteX16" fmla="*/ 918 w 11141"/>
                <a:gd name="connsiteY16" fmla="*/ 6696 h 10000"/>
                <a:gd name="connsiteX17" fmla="*/ 949 w 11141"/>
                <a:gd name="connsiteY17" fmla="*/ 6696 h 10000"/>
                <a:gd name="connsiteX18" fmla="*/ 949 w 11141"/>
                <a:gd name="connsiteY18" fmla="*/ 6117 h 10000"/>
                <a:gd name="connsiteX19" fmla="*/ 975 w 11141"/>
                <a:gd name="connsiteY19" fmla="*/ 6117 h 10000"/>
                <a:gd name="connsiteX20" fmla="*/ 975 w 11141"/>
                <a:gd name="connsiteY20" fmla="*/ 5834 h 10000"/>
                <a:gd name="connsiteX21" fmla="*/ 998 w 11141"/>
                <a:gd name="connsiteY21" fmla="*/ 5834 h 10000"/>
                <a:gd name="connsiteX22" fmla="*/ 998 w 11141"/>
                <a:gd name="connsiteY22" fmla="*/ 5673 h 10000"/>
                <a:gd name="connsiteX23" fmla="*/ 1165 w 11141"/>
                <a:gd name="connsiteY23" fmla="*/ 5673 h 10000"/>
                <a:gd name="connsiteX24" fmla="*/ 1165 w 11141"/>
                <a:gd name="connsiteY24" fmla="*/ 5639 h 10000"/>
                <a:gd name="connsiteX25" fmla="*/ 1309 w 11141"/>
                <a:gd name="connsiteY25" fmla="*/ 5639 h 10000"/>
                <a:gd name="connsiteX26" fmla="*/ 1309 w 11141"/>
                <a:gd name="connsiteY26" fmla="*/ 5579 h 10000"/>
                <a:gd name="connsiteX27" fmla="*/ 1382 w 11141"/>
                <a:gd name="connsiteY27" fmla="*/ 5579 h 10000"/>
                <a:gd name="connsiteX28" fmla="*/ 1382 w 11141"/>
                <a:gd name="connsiteY28" fmla="*/ 4650 h 10000"/>
                <a:gd name="connsiteX29" fmla="*/ 1423 w 11141"/>
                <a:gd name="connsiteY29" fmla="*/ 4650 h 10000"/>
                <a:gd name="connsiteX30" fmla="*/ 1423 w 11141"/>
                <a:gd name="connsiteY30" fmla="*/ 4219 h 10000"/>
                <a:gd name="connsiteX31" fmla="*/ 1522 w 11141"/>
                <a:gd name="connsiteY31" fmla="*/ 4219 h 10000"/>
                <a:gd name="connsiteX32" fmla="*/ 1522 w 11141"/>
                <a:gd name="connsiteY32" fmla="*/ 4044 h 10000"/>
                <a:gd name="connsiteX33" fmla="*/ 1567 w 11141"/>
                <a:gd name="connsiteY33" fmla="*/ 4044 h 10000"/>
                <a:gd name="connsiteX34" fmla="*/ 1567 w 11141"/>
                <a:gd name="connsiteY34" fmla="*/ 3943 h 10000"/>
                <a:gd name="connsiteX35" fmla="*/ 1794 w 11141"/>
                <a:gd name="connsiteY35" fmla="*/ 3943 h 10000"/>
                <a:gd name="connsiteX36" fmla="*/ 1794 w 11141"/>
                <a:gd name="connsiteY36" fmla="*/ 3836 h 10000"/>
                <a:gd name="connsiteX37" fmla="*/ 1833 w 11141"/>
                <a:gd name="connsiteY37" fmla="*/ 3836 h 10000"/>
                <a:gd name="connsiteX38" fmla="*/ 1833 w 11141"/>
                <a:gd name="connsiteY38" fmla="*/ 3405 h 10000"/>
                <a:gd name="connsiteX39" fmla="*/ 1856 w 11141"/>
                <a:gd name="connsiteY39" fmla="*/ 3405 h 10000"/>
                <a:gd name="connsiteX40" fmla="*/ 1856 w 11141"/>
                <a:gd name="connsiteY40" fmla="*/ 3291 h 10000"/>
                <a:gd name="connsiteX41" fmla="*/ 1887 w 11141"/>
                <a:gd name="connsiteY41" fmla="*/ 3291 h 10000"/>
                <a:gd name="connsiteX42" fmla="*/ 1887 w 11141"/>
                <a:gd name="connsiteY42" fmla="*/ 2988 h 10000"/>
                <a:gd name="connsiteX43" fmla="*/ 2245 w 11141"/>
                <a:gd name="connsiteY43" fmla="*/ 2988 h 10000"/>
                <a:gd name="connsiteX44" fmla="*/ 2245 w 11141"/>
                <a:gd name="connsiteY44" fmla="*/ 2847 h 10000"/>
                <a:gd name="connsiteX45" fmla="*/ 2307 w 11141"/>
                <a:gd name="connsiteY45" fmla="*/ 2847 h 10000"/>
                <a:gd name="connsiteX46" fmla="*/ 2307 w 11141"/>
                <a:gd name="connsiteY46" fmla="*/ 2429 h 10000"/>
                <a:gd name="connsiteX47" fmla="*/ 2357 w 11141"/>
                <a:gd name="connsiteY47" fmla="*/ 2429 h 10000"/>
                <a:gd name="connsiteX48" fmla="*/ 2357 w 11141"/>
                <a:gd name="connsiteY48" fmla="*/ 2349 h 10000"/>
                <a:gd name="connsiteX49" fmla="*/ 2417 w 11141"/>
                <a:gd name="connsiteY49" fmla="*/ 2349 h 10000"/>
                <a:gd name="connsiteX50" fmla="*/ 2417 w 11141"/>
                <a:gd name="connsiteY50" fmla="*/ 2301 h 10000"/>
                <a:gd name="connsiteX51" fmla="*/ 2719 w 11141"/>
                <a:gd name="connsiteY51" fmla="*/ 2301 h 10000"/>
                <a:gd name="connsiteX52" fmla="*/ 2719 w 11141"/>
                <a:gd name="connsiteY52" fmla="*/ 2234 h 10000"/>
                <a:gd name="connsiteX53" fmla="*/ 2769 w 11141"/>
                <a:gd name="connsiteY53" fmla="*/ 2234 h 10000"/>
                <a:gd name="connsiteX54" fmla="*/ 2769 w 11141"/>
                <a:gd name="connsiteY54" fmla="*/ 1978 h 10000"/>
                <a:gd name="connsiteX55" fmla="*/ 2795 w 11141"/>
                <a:gd name="connsiteY55" fmla="*/ 1978 h 10000"/>
                <a:gd name="connsiteX56" fmla="*/ 2795 w 11141"/>
                <a:gd name="connsiteY56" fmla="*/ 1790 h 10000"/>
                <a:gd name="connsiteX57" fmla="*/ 2961 w 11141"/>
                <a:gd name="connsiteY57" fmla="*/ 1790 h 10000"/>
                <a:gd name="connsiteX58" fmla="*/ 2961 w 11141"/>
                <a:gd name="connsiteY58" fmla="*/ 1756 h 10000"/>
                <a:gd name="connsiteX59" fmla="*/ 3097 w 11141"/>
                <a:gd name="connsiteY59" fmla="*/ 1756 h 10000"/>
                <a:gd name="connsiteX60" fmla="*/ 3097 w 11141"/>
                <a:gd name="connsiteY60" fmla="*/ 1642 h 10000"/>
                <a:gd name="connsiteX61" fmla="*/ 3225 w 11141"/>
                <a:gd name="connsiteY61" fmla="*/ 1642 h 10000"/>
                <a:gd name="connsiteX62" fmla="*/ 3225 w 11141"/>
                <a:gd name="connsiteY62" fmla="*/ 1514 h 10000"/>
                <a:gd name="connsiteX63" fmla="*/ 3342 w 11141"/>
                <a:gd name="connsiteY63" fmla="*/ 1514 h 10000"/>
                <a:gd name="connsiteX64" fmla="*/ 3342 w 11141"/>
                <a:gd name="connsiteY64" fmla="*/ 1386 h 10000"/>
                <a:gd name="connsiteX65" fmla="*/ 3467 w 11141"/>
                <a:gd name="connsiteY65" fmla="*/ 1386 h 10000"/>
                <a:gd name="connsiteX66" fmla="*/ 3467 w 11141"/>
                <a:gd name="connsiteY66" fmla="*/ 1279 h 10000"/>
                <a:gd name="connsiteX67" fmla="*/ 3657 w 11141"/>
                <a:gd name="connsiteY67" fmla="*/ 1279 h 10000"/>
                <a:gd name="connsiteX68" fmla="*/ 3657 w 11141"/>
                <a:gd name="connsiteY68" fmla="*/ 1151 h 10000"/>
                <a:gd name="connsiteX69" fmla="*/ 3712 w 11141"/>
                <a:gd name="connsiteY69" fmla="*/ 1151 h 10000"/>
                <a:gd name="connsiteX70" fmla="*/ 3712 w 11141"/>
                <a:gd name="connsiteY70" fmla="*/ 976 h 10000"/>
                <a:gd name="connsiteX71" fmla="*/ 3887 w 11141"/>
                <a:gd name="connsiteY71" fmla="*/ 976 h 10000"/>
                <a:gd name="connsiteX72" fmla="*/ 3887 w 11141"/>
                <a:gd name="connsiteY72" fmla="*/ 828 h 10000"/>
                <a:gd name="connsiteX73" fmla="*/ 4239 w 11141"/>
                <a:gd name="connsiteY73" fmla="*/ 828 h 10000"/>
                <a:gd name="connsiteX74" fmla="*/ 4239 w 11141"/>
                <a:gd name="connsiteY74" fmla="*/ 781 h 10000"/>
                <a:gd name="connsiteX75" fmla="*/ 4645 w 11141"/>
                <a:gd name="connsiteY75" fmla="*/ 781 h 10000"/>
                <a:gd name="connsiteX76" fmla="*/ 4645 w 11141"/>
                <a:gd name="connsiteY76" fmla="*/ 700 h 10000"/>
                <a:gd name="connsiteX77" fmla="*/ 5255 w 11141"/>
                <a:gd name="connsiteY77" fmla="*/ 700 h 10000"/>
                <a:gd name="connsiteX78" fmla="*/ 5255 w 11141"/>
                <a:gd name="connsiteY78" fmla="*/ 639 h 10000"/>
                <a:gd name="connsiteX79" fmla="*/ 5688 w 11141"/>
                <a:gd name="connsiteY79" fmla="*/ 639 h 10000"/>
                <a:gd name="connsiteX80" fmla="*/ 5688 w 11141"/>
                <a:gd name="connsiteY80" fmla="*/ 545 h 10000"/>
                <a:gd name="connsiteX81" fmla="*/ 6051 w 11141"/>
                <a:gd name="connsiteY81" fmla="*/ 545 h 10000"/>
                <a:gd name="connsiteX82" fmla="*/ 6051 w 11141"/>
                <a:gd name="connsiteY82" fmla="*/ 444 h 10000"/>
                <a:gd name="connsiteX83" fmla="*/ 6330 w 11141"/>
                <a:gd name="connsiteY83" fmla="*/ 444 h 10000"/>
                <a:gd name="connsiteX84" fmla="*/ 6330 w 11141"/>
                <a:gd name="connsiteY84" fmla="*/ 384 h 10000"/>
                <a:gd name="connsiteX85" fmla="*/ 6971 w 11141"/>
                <a:gd name="connsiteY85" fmla="*/ 384 h 10000"/>
                <a:gd name="connsiteX86" fmla="*/ 6971 w 11141"/>
                <a:gd name="connsiteY86" fmla="*/ 316 h 10000"/>
                <a:gd name="connsiteX87" fmla="*/ 7039 w 11141"/>
                <a:gd name="connsiteY87" fmla="*/ 316 h 10000"/>
                <a:gd name="connsiteX88" fmla="*/ 7039 w 11141"/>
                <a:gd name="connsiteY88" fmla="*/ 242 h 10000"/>
                <a:gd name="connsiteX89" fmla="*/ 7304 w 11141"/>
                <a:gd name="connsiteY89" fmla="*/ 242 h 10000"/>
                <a:gd name="connsiteX90" fmla="*/ 8054 w 11141"/>
                <a:gd name="connsiteY90" fmla="*/ 249 h 10000"/>
                <a:gd name="connsiteX91" fmla="*/ 8235 w 11141"/>
                <a:gd name="connsiteY91" fmla="*/ 261 h 10000"/>
                <a:gd name="connsiteX92" fmla="*/ 8358 w 11141"/>
                <a:gd name="connsiteY92" fmla="*/ 128 h 10000"/>
                <a:gd name="connsiteX93" fmla="*/ 9254 w 11141"/>
                <a:gd name="connsiteY93" fmla="*/ 128 h 10000"/>
                <a:gd name="connsiteX94" fmla="*/ 9254 w 11141"/>
                <a:gd name="connsiteY94" fmla="*/ 47 h 10000"/>
                <a:gd name="connsiteX95" fmla="*/ 9747 w 11141"/>
                <a:gd name="connsiteY95" fmla="*/ 47 h 10000"/>
                <a:gd name="connsiteX96" fmla="*/ 9747 w 11141"/>
                <a:gd name="connsiteY96" fmla="*/ 0 h 10000"/>
                <a:gd name="connsiteX97" fmla="*/ 11141 w 11141"/>
                <a:gd name="connsiteY97" fmla="*/ 4 h 10000"/>
                <a:gd name="connsiteX0" fmla="*/ 0 w 11141"/>
                <a:gd name="connsiteY0" fmla="*/ 10000 h 10000"/>
                <a:gd name="connsiteX1" fmla="*/ 451 w 11141"/>
                <a:gd name="connsiteY1" fmla="*/ 10000 h 10000"/>
                <a:gd name="connsiteX2" fmla="*/ 451 w 11141"/>
                <a:gd name="connsiteY2" fmla="*/ 9280 h 10000"/>
                <a:gd name="connsiteX3" fmla="*/ 474 w 11141"/>
                <a:gd name="connsiteY3" fmla="*/ 9280 h 10000"/>
                <a:gd name="connsiteX4" fmla="*/ 474 w 11141"/>
                <a:gd name="connsiteY4" fmla="*/ 8977 h 10000"/>
                <a:gd name="connsiteX5" fmla="*/ 501 w 11141"/>
                <a:gd name="connsiteY5" fmla="*/ 8977 h 10000"/>
                <a:gd name="connsiteX6" fmla="*/ 501 w 11141"/>
                <a:gd name="connsiteY6" fmla="*/ 8896 h 10000"/>
                <a:gd name="connsiteX7" fmla="*/ 547 w 11141"/>
                <a:gd name="connsiteY7" fmla="*/ 8896 h 10000"/>
                <a:gd name="connsiteX8" fmla="*/ 547 w 11141"/>
                <a:gd name="connsiteY8" fmla="*/ 8836 h 10000"/>
                <a:gd name="connsiteX9" fmla="*/ 772 w 11141"/>
                <a:gd name="connsiteY9" fmla="*/ 8836 h 10000"/>
                <a:gd name="connsiteX10" fmla="*/ 772 w 11141"/>
                <a:gd name="connsiteY10" fmla="*/ 8769 h 10000"/>
                <a:gd name="connsiteX11" fmla="*/ 821 w 11141"/>
                <a:gd name="connsiteY11" fmla="*/ 8769 h 10000"/>
                <a:gd name="connsiteX12" fmla="*/ 821 w 11141"/>
                <a:gd name="connsiteY12" fmla="*/ 8674 h 10000"/>
                <a:gd name="connsiteX13" fmla="*/ 899 w 11141"/>
                <a:gd name="connsiteY13" fmla="*/ 8674 h 10000"/>
                <a:gd name="connsiteX14" fmla="*/ 899 w 11141"/>
                <a:gd name="connsiteY14" fmla="*/ 7396 h 10000"/>
                <a:gd name="connsiteX15" fmla="*/ 918 w 11141"/>
                <a:gd name="connsiteY15" fmla="*/ 7396 h 10000"/>
                <a:gd name="connsiteX16" fmla="*/ 918 w 11141"/>
                <a:gd name="connsiteY16" fmla="*/ 6696 h 10000"/>
                <a:gd name="connsiteX17" fmla="*/ 949 w 11141"/>
                <a:gd name="connsiteY17" fmla="*/ 6696 h 10000"/>
                <a:gd name="connsiteX18" fmla="*/ 949 w 11141"/>
                <a:gd name="connsiteY18" fmla="*/ 6117 h 10000"/>
                <a:gd name="connsiteX19" fmla="*/ 975 w 11141"/>
                <a:gd name="connsiteY19" fmla="*/ 6117 h 10000"/>
                <a:gd name="connsiteX20" fmla="*/ 975 w 11141"/>
                <a:gd name="connsiteY20" fmla="*/ 5834 h 10000"/>
                <a:gd name="connsiteX21" fmla="*/ 998 w 11141"/>
                <a:gd name="connsiteY21" fmla="*/ 5834 h 10000"/>
                <a:gd name="connsiteX22" fmla="*/ 998 w 11141"/>
                <a:gd name="connsiteY22" fmla="*/ 5673 h 10000"/>
                <a:gd name="connsiteX23" fmla="*/ 1165 w 11141"/>
                <a:gd name="connsiteY23" fmla="*/ 5673 h 10000"/>
                <a:gd name="connsiteX24" fmla="*/ 1165 w 11141"/>
                <a:gd name="connsiteY24" fmla="*/ 5639 h 10000"/>
                <a:gd name="connsiteX25" fmla="*/ 1309 w 11141"/>
                <a:gd name="connsiteY25" fmla="*/ 5639 h 10000"/>
                <a:gd name="connsiteX26" fmla="*/ 1309 w 11141"/>
                <a:gd name="connsiteY26" fmla="*/ 5579 h 10000"/>
                <a:gd name="connsiteX27" fmla="*/ 1382 w 11141"/>
                <a:gd name="connsiteY27" fmla="*/ 5579 h 10000"/>
                <a:gd name="connsiteX28" fmla="*/ 1382 w 11141"/>
                <a:gd name="connsiteY28" fmla="*/ 4650 h 10000"/>
                <a:gd name="connsiteX29" fmla="*/ 1423 w 11141"/>
                <a:gd name="connsiteY29" fmla="*/ 4650 h 10000"/>
                <a:gd name="connsiteX30" fmla="*/ 1423 w 11141"/>
                <a:gd name="connsiteY30" fmla="*/ 4219 h 10000"/>
                <a:gd name="connsiteX31" fmla="*/ 1522 w 11141"/>
                <a:gd name="connsiteY31" fmla="*/ 4219 h 10000"/>
                <a:gd name="connsiteX32" fmla="*/ 1522 w 11141"/>
                <a:gd name="connsiteY32" fmla="*/ 4044 h 10000"/>
                <a:gd name="connsiteX33" fmla="*/ 1567 w 11141"/>
                <a:gd name="connsiteY33" fmla="*/ 4044 h 10000"/>
                <a:gd name="connsiteX34" fmla="*/ 1567 w 11141"/>
                <a:gd name="connsiteY34" fmla="*/ 3943 h 10000"/>
                <a:gd name="connsiteX35" fmla="*/ 1794 w 11141"/>
                <a:gd name="connsiteY35" fmla="*/ 3943 h 10000"/>
                <a:gd name="connsiteX36" fmla="*/ 1794 w 11141"/>
                <a:gd name="connsiteY36" fmla="*/ 3836 h 10000"/>
                <a:gd name="connsiteX37" fmla="*/ 1833 w 11141"/>
                <a:gd name="connsiteY37" fmla="*/ 3836 h 10000"/>
                <a:gd name="connsiteX38" fmla="*/ 1833 w 11141"/>
                <a:gd name="connsiteY38" fmla="*/ 3405 h 10000"/>
                <a:gd name="connsiteX39" fmla="*/ 1856 w 11141"/>
                <a:gd name="connsiteY39" fmla="*/ 3405 h 10000"/>
                <a:gd name="connsiteX40" fmla="*/ 1856 w 11141"/>
                <a:gd name="connsiteY40" fmla="*/ 3291 h 10000"/>
                <a:gd name="connsiteX41" fmla="*/ 1887 w 11141"/>
                <a:gd name="connsiteY41" fmla="*/ 3291 h 10000"/>
                <a:gd name="connsiteX42" fmla="*/ 1887 w 11141"/>
                <a:gd name="connsiteY42" fmla="*/ 2988 h 10000"/>
                <a:gd name="connsiteX43" fmla="*/ 2245 w 11141"/>
                <a:gd name="connsiteY43" fmla="*/ 2988 h 10000"/>
                <a:gd name="connsiteX44" fmla="*/ 2245 w 11141"/>
                <a:gd name="connsiteY44" fmla="*/ 2847 h 10000"/>
                <a:gd name="connsiteX45" fmla="*/ 2307 w 11141"/>
                <a:gd name="connsiteY45" fmla="*/ 2847 h 10000"/>
                <a:gd name="connsiteX46" fmla="*/ 2307 w 11141"/>
                <a:gd name="connsiteY46" fmla="*/ 2429 h 10000"/>
                <a:gd name="connsiteX47" fmla="*/ 2357 w 11141"/>
                <a:gd name="connsiteY47" fmla="*/ 2429 h 10000"/>
                <a:gd name="connsiteX48" fmla="*/ 2357 w 11141"/>
                <a:gd name="connsiteY48" fmla="*/ 2349 h 10000"/>
                <a:gd name="connsiteX49" fmla="*/ 2417 w 11141"/>
                <a:gd name="connsiteY49" fmla="*/ 2349 h 10000"/>
                <a:gd name="connsiteX50" fmla="*/ 2417 w 11141"/>
                <a:gd name="connsiteY50" fmla="*/ 2301 h 10000"/>
                <a:gd name="connsiteX51" fmla="*/ 2719 w 11141"/>
                <a:gd name="connsiteY51" fmla="*/ 2301 h 10000"/>
                <a:gd name="connsiteX52" fmla="*/ 2719 w 11141"/>
                <a:gd name="connsiteY52" fmla="*/ 2234 h 10000"/>
                <a:gd name="connsiteX53" fmla="*/ 2769 w 11141"/>
                <a:gd name="connsiteY53" fmla="*/ 2234 h 10000"/>
                <a:gd name="connsiteX54" fmla="*/ 2769 w 11141"/>
                <a:gd name="connsiteY54" fmla="*/ 1978 h 10000"/>
                <a:gd name="connsiteX55" fmla="*/ 2795 w 11141"/>
                <a:gd name="connsiteY55" fmla="*/ 1978 h 10000"/>
                <a:gd name="connsiteX56" fmla="*/ 2795 w 11141"/>
                <a:gd name="connsiteY56" fmla="*/ 1790 h 10000"/>
                <a:gd name="connsiteX57" fmla="*/ 2961 w 11141"/>
                <a:gd name="connsiteY57" fmla="*/ 1790 h 10000"/>
                <a:gd name="connsiteX58" fmla="*/ 2961 w 11141"/>
                <a:gd name="connsiteY58" fmla="*/ 1756 h 10000"/>
                <a:gd name="connsiteX59" fmla="*/ 3097 w 11141"/>
                <a:gd name="connsiteY59" fmla="*/ 1756 h 10000"/>
                <a:gd name="connsiteX60" fmla="*/ 3097 w 11141"/>
                <a:gd name="connsiteY60" fmla="*/ 1642 h 10000"/>
                <a:gd name="connsiteX61" fmla="*/ 3225 w 11141"/>
                <a:gd name="connsiteY61" fmla="*/ 1642 h 10000"/>
                <a:gd name="connsiteX62" fmla="*/ 3225 w 11141"/>
                <a:gd name="connsiteY62" fmla="*/ 1514 h 10000"/>
                <a:gd name="connsiteX63" fmla="*/ 3342 w 11141"/>
                <a:gd name="connsiteY63" fmla="*/ 1514 h 10000"/>
                <a:gd name="connsiteX64" fmla="*/ 3342 w 11141"/>
                <a:gd name="connsiteY64" fmla="*/ 1386 h 10000"/>
                <a:gd name="connsiteX65" fmla="*/ 3467 w 11141"/>
                <a:gd name="connsiteY65" fmla="*/ 1386 h 10000"/>
                <a:gd name="connsiteX66" fmla="*/ 3467 w 11141"/>
                <a:gd name="connsiteY66" fmla="*/ 1279 h 10000"/>
                <a:gd name="connsiteX67" fmla="*/ 3657 w 11141"/>
                <a:gd name="connsiteY67" fmla="*/ 1279 h 10000"/>
                <a:gd name="connsiteX68" fmla="*/ 3657 w 11141"/>
                <a:gd name="connsiteY68" fmla="*/ 1151 h 10000"/>
                <a:gd name="connsiteX69" fmla="*/ 3712 w 11141"/>
                <a:gd name="connsiteY69" fmla="*/ 1151 h 10000"/>
                <a:gd name="connsiteX70" fmla="*/ 3712 w 11141"/>
                <a:gd name="connsiteY70" fmla="*/ 976 h 10000"/>
                <a:gd name="connsiteX71" fmla="*/ 3887 w 11141"/>
                <a:gd name="connsiteY71" fmla="*/ 976 h 10000"/>
                <a:gd name="connsiteX72" fmla="*/ 3887 w 11141"/>
                <a:gd name="connsiteY72" fmla="*/ 828 h 10000"/>
                <a:gd name="connsiteX73" fmla="*/ 4239 w 11141"/>
                <a:gd name="connsiteY73" fmla="*/ 828 h 10000"/>
                <a:gd name="connsiteX74" fmla="*/ 4239 w 11141"/>
                <a:gd name="connsiteY74" fmla="*/ 781 h 10000"/>
                <a:gd name="connsiteX75" fmla="*/ 4645 w 11141"/>
                <a:gd name="connsiteY75" fmla="*/ 781 h 10000"/>
                <a:gd name="connsiteX76" fmla="*/ 4645 w 11141"/>
                <a:gd name="connsiteY76" fmla="*/ 700 h 10000"/>
                <a:gd name="connsiteX77" fmla="*/ 5255 w 11141"/>
                <a:gd name="connsiteY77" fmla="*/ 700 h 10000"/>
                <a:gd name="connsiteX78" fmla="*/ 5255 w 11141"/>
                <a:gd name="connsiteY78" fmla="*/ 639 h 10000"/>
                <a:gd name="connsiteX79" fmla="*/ 5688 w 11141"/>
                <a:gd name="connsiteY79" fmla="*/ 639 h 10000"/>
                <a:gd name="connsiteX80" fmla="*/ 5688 w 11141"/>
                <a:gd name="connsiteY80" fmla="*/ 545 h 10000"/>
                <a:gd name="connsiteX81" fmla="*/ 6051 w 11141"/>
                <a:gd name="connsiteY81" fmla="*/ 545 h 10000"/>
                <a:gd name="connsiteX82" fmla="*/ 6051 w 11141"/>
                <a:gd name="connsiteY82" fmla="*/ 444 h 10000"/>
                <a:gd name="connsiteX83" fmla="*/ 6330 w 11141"/>
                <a:gd name="connsiteY83" fmla="*/ 444 h 10000"/>
                <a:gd name="connsiteX84" fmla="*/ 6330 w 11141"/>
                <a:gd name="connsiteY84" fmla="*/ 384 h 10000"/>
                <a:gd name="connsiteX85" fmla="*/ 6971 w 11141"/>
                <a:gd name="connsiteY85" fmla="*/ 384 h 10000"/>
                <a:gd name="connsiteX86" fmla="*/ 6971 w 11141"/>
                <a:gd name="connsiteY86" fmla="*/ 316 h 10000"/>
                <a:gd name="connsiteX87" fmla="*/ 7039 w 11141"/>
                <a:gd name="connsiteY87" fmla="*/ 316 h 10000"/>
                <a:gd name="connsiteX88" fmla="*/ 7039 w 11141"/>
                <a:gd name="connsiteY88" fmla="*/ 242 h 10000"/>
                <a:gd name="connsiteX89" fmla="*/ 7304 w 11141"/>
                <a:gd name="connsiteY89" fmla="*/ 242 h 10000"/>
                <a:gd name="connsiteX90" fmla="*/ 8054 w 11141"/>
                <a:gd name="connsiteY90" fmla="*/ 249 h 10000"/>
                <a:gd name="connsiteX91" fmla="*/ 8235 w 11141"/>
                <a:gd name="connsiteY91" fmla="*/ 261 h 10000"/>
                <a:gd name="connsiteX92" fmla="*/ 8219 w 11141"/>
                <a:gd name="connsiteY92" fmla="*/ 128 h 10000"/>
                <a:gd name="connsiteX93" fmla="*/ 9254 w 11141"/>
                <a:gd name="connsiteY93" fmla="*/ 128 h 10000"/>
                <a:gd name="connsiteX94" fmla="*/ 9254 w 11141"/>
                <a:gd name="connsiteY94" fmla="*/ 47 h 10000"/>
                <a:gd name="connsiteX95" fmla="*/ 9747 w 11141"/>
                <a:gd name="connsiteY95" fmla="*/ 47 h 10000"/>
                <a:gd name="connsiteX96" fmla="*/ 9747 w 11141"/>
                <a:gd name="connsiteY96" fmla="*/ 0 h 10000"/>
                <a:gd name="connsiteX97" fmla="*/ 11141 w 11141"/>
                <a:gd name="connsiteY97" fmla="*/ 4 h 10000"/>
                <a:gd name="connsiteX0" fmla="*/ 0 w 11141"/>
                <a:gd name="connsiteY0" fmla="*/ 10000 h 10000"/>
                <a:gd name="connsiteX1" fmla="*/ 451 w 11141"/>
                <a:gd name="connsiteY1" fmla="*/ 10000 h 10000"/>
                <a:gd name="connsiteX2" fmla="*/ 451 w 11141"/>
                <a:gd name="connsiteY2" fmla="*/ 9280 h 10000"/>
                <a:gd name="connsiteX3" fmla="*/ 474 w 11141"/>
                <a:gd name="connsiteY3" fmla="*/ 9280 h 10000"/>
                <a:gd name="connsiteX4" fmla="*/ 474 w 11141"/>
                <a:gd name="connsiteY4" fmla="*/ 8977 h 10000"/>
                <a:gd name="connsiteX5" fmla="*/ 501 w 11141"/>
                <a:gd name="connsiteY5" fmla="*/ 8977 h 10000"/>
                <a:gd name="connsiteX6" fmla="*/ 501 w 11141"/>
                <a:gd name="connsiteY6" fmla="*/ 8896 h 10000"/>
                <a:gd name="connsiteX7" fmla="*/ 547 w 11141"/>
                <a:gd name="connsiteY7" fmla="*/ 8896 h 10000"/>
                <a:gd name="connsiteX8" fmla="*/ 547 w 11141"/>
                <a:gd name="connsiteY8" fmla="*/ 8836 h 10000"/>
                <a:gd name="connsiteX9" fmla="*/ 772 w 11141"/>
                <a:gd name="connsiteY9" fmla="*/ 8836 h 10000"/>
                <a:gd name="connsiteX10" fmla="*/ 772 w 11141"/>
                <a:gd name="connsiteY10" fmla="*/ 8769 h 10000"/>
                <a:gd name="connsiteX11" fmla="*/ 821 w 11141"/>
                <a:gd name="connsiteY11" fmla="*/ 8769 h 10000"/>
                <a:gd name="connsiteX12" fmla="*/ 821 w 11141"/>
                <a:gd name="connsiteY12" fmla="*/ 8674 h 10000"/>
                <a:gd name="connsiteX13" fmla="*/ 899 w 11141"/>
                <a:gd name="connsiteY13" fmla="*/ 8674 h 10000"/>
                <a:gd name="connsiteX14" fmla="*/ 899 w 11141"/>
                <a:gd name="connsiteY14" fmla="*/ 7396 h 10000"/>
                <a:gd name="connsiteX15" fmla="*/ 918 w 11141"/>
                <a:gd name="connsiteY15" fmla="*/ 7396 h 10000"/>
                <a:gd name="connsiteX16" fmla="*/ 918 w 11141"/>
                <a:gd name="connsiteY16" fmla="*/ 6696 h 10000"/>
                <a:gd name="connsiteX17" fmla="*/ 949 w 11141"/>
                <a:gd name="connsiteY17" fmla="*/ 6696 h 10000"/>
                <a:gd name="connsiteX18" fmla="*/ 949 w 11141"/>
                <a:gd name="connsiteY18" fmla="*/ 6117 h 10000"/>
                <a:gd name="connsiteX19" fmla="*/ 975 w 11141"/>
                <a:gd name="connsiteY19" fmla="*/ 6117 h 10000"/>
                <a:gd name="connsiteX20" fmla="*/ 975 w 11141"/>
                <a:gd name="connsiteY20" fmla="*/ 5834 h 10000"/>
                <a:gd name="connsiteX21" fmla="*/ 998 w 11141"/>
                <a:gd name="connsiteY21" fmla="*/ 5834 h 10000"/>
                <a:gd name="connsiteX22" fmla="*/ 998 w 11141"/>
                <a:gd name="connsiteY22" fmla="*/ 5673 h 10000"/>
                <a:gd name="connsiteX23" fmla="*/ 1165 w 11141"/>
                <a:gd name="connsiteY23" fmla="*/ 5673 h 10000"/>
                <a:gd name="connsiteX24" fmla="*/ 1165 w 11141"/>
                <a:gd name="connsiteY24" fmla="*/ 5639 h 10000"/>
                <a:gd name="connsiteX25" fmla="*/ 1309 w 11141"/>
                <a:gd name="connsiteY25" fmla="*/ 5639 h 10000"/>
                <a:gd name="connsiteX26" fmla="*/ 1309 w 11141"/>
                <a:gd name="connsiteY26" fmla="*/ 5579 h 10000"/>
                <a:gd name="connsiteX27" fmla="*/ 1382 w 11141"/>
                <a:gd name="connsiteY27" fmla="*/ 5579 h 10000"/>
                <a:gd name="connsiteX28" fmla="*/ 1382 w 11141"/>
                <a:gd name="connsiteY28" fmla="*/ 4650 h 10000"/>
                <a:gd name="connsiteX29" fmla="*/ 1423 w 11141"/>
                <a:gd name="connsiteY29" fmla="*/ 4650 h 10000"/>
                <a:gd name="connsiteX30" fmla="*/ 1423 w 11141"/>
                <a:gd name="connsiteY30" fmla="*/ 4219 h 10000"/>
                <a:gd name="connsiteX31" fmla="*/ 1522 w 11141"/>
                <a:gd name="connsiteY31" fmla="*/ 4219 h 10000"/>
                <a:gd name="connsiteX32" fmla="*/ 1522 w 11141"/>
                <a:gd name="connsiteY32" fmla="*/ 4044 h 10000"/>
                <a:gd name="connsiteX33" fmla="*/ 1567 w 11141"/>
                <a:gd name="connsiteY33" fmla="*/ 4044 h 10000"/>
                <a:gd name="connsiteX34" fmla="*/ 1567 w 11141"/>
                <a:gd name="connsiteY34" fmla="*/ 3943 h 10000"/>
                <a:gd name="connsiteX35" fmla="*/ 1794 w 11141"/>
                <a:gd name="connsiteY35" fmla="*/ 3943 h 10000"/>
                <a:gd name="connsiteX36" fmla="*/ 1794 w 11141"/>
                <a:gd name="connsiteY36" fmla="*/ 3836 h 10000"/>
                <a:gd name="connsiteX37" fmla="*/ 1833 w 11141"/>
                <a:gd name="connsiteY37" fmla="*/ 3836 h 10000"/>
                <a:gd name="connsiteX38" fmla="*/ 1833 w 11141"/>
                <a:gd name="connsiteY38" fmla="*/ 3405 h 10000"/>
                <a:gd name="connsiteX39" fmla="*/ 1856 w 11141"/>
                <a:gd name="connsiteY39" fmla="*/ 3405 h 10000"/>
                <a:gd name="connsiteX40" fmla="*/ 1856 w 11141"/>
                <a:gd name="connsiteY40" fmla="*/ 3291 h 10000"/>
                <a:gd name="connsiteX41" fmla="*/ 1887 w 11141"/>
                <a:gd name="connsiteY41" fmla="*/ 3291 h 10000"/>
                <a:gd name="connsiteX42" fmla="*/ 1887 w 11141"/>
                <a:gd name="connsiteY42" fmla="*/ 2988 h 10000"/>
                <a:gd name="connsiteX43" fmla="*/ 2245 w 11141"/>
                <a:gd name="connsiteY43" fmla="*/ 2988 h 10000"/>
                <a:gd name="connsiteX44" fmla="*/ 2245 w 11141"/>
                <a:gd name="connsiteY44" fmla="*/ 2847 h 10000"/>
                <a:gd name="connsiteX45" fmla="*/ 2307 w 11141"/>
                <a:gd name="connsiteY45" fmla="*/ 2847 h 10000"/>
                <a:gd name="connsiteX46" fmla="*/ 2307 w 11141"/>
                <a:gd name="connsiteY46" fmla="*/ 2429 h 10000"/>
                <a:gd name="connsiteX47" fmla="*/ 2357 w 11141"/>
                <a:gd name="connsiteY47" fmla="*/ 2429 h 10000"/>
                <a:gd name="connsiteX48" fmla="*/ 2357 w 11141"/>
                <a:gd name="connsiteY48" fmla="*/ 2349 h 10000"/>
                <a:gd name="connsiteX49" fmla="*/ 2417 w 11141"/>
                <a:gd name="connsiteY49" fmla="*/ 2349 h 10000"/>
                <a:gd name="connsiteX50" fmla="*/ 2417 w 11141"/>
                <a:gd name="connsiteY50" fmla="*/ 2301 h 10000"/>
                <a:gd name="connsiteX51" fmla="*/ 2719 w 11141"/>
                <a:gd name="connsiteY51" fmla="*/ 2301 h 10000"/>
                <a:gd name="connsiteX52" fmla="*/ 2719 w 11141"/>
                <a:gd name="connsiteY52" fmla="*/ 2234 h 10000"/>
                <a:gd name="connsiteX53" fmla="*/ 2769 w 11141"/>
                <a:gd name="connsiteY53" fmla="*/ 2234 h 10000"/>
                <a:gd name="connsiteX54" fmla="*/ 2769 w 11141"/>
                <a:gd name="connsiteY54" fmla="*/ 1978 h 10000"/>
                <a:gd name="connsiteX55" fmla="*/ 2795 w 11141"/>
                <a:gd name="connsiteY55" fmla="*/ 1978 h 10000"/>
                <a:gd name="connsiteX56" fmla="*/ 2795 w 11141"/>
                <a:gd name="connsiteY56" fmla="*/ 1790 h 10000"/>
                <a:gd name="connsiteX57" fmla="*/ 2961 w 11141"/>
                <a:gd name="connsiteY57" fmla="*/ 1790 h 10000"/>
                <a:gd name="connsiteX58" fmla="*/ 2961 w 11141"/>
                <a:gd name="connsiteY58" fmla="*/ 1756 h 10000"/>
                <a:gd name="connsiteX59" fmla="*/ 3097 w 11141"/>
                <a:gd name="connsiteY59" fmla="*/ 1756 h 10000"/>
                <a:gd name="connsiteX60" fmla="*/ 3097 w 11141"/>
                <a:gd name="connsiteY60" fmla="*/ 1642 h 10000"/>
                <a:gd name="connsiteX61" fmla="*/ 3225 w 11141"/>
                <a:gd name="connsiteY61" fmla="*/ 1642 h 10000"/>
                <a:gd name="connsiteX62" fmla="*/ 3225 w 11141"/>
                <a:gd name="connsiteY62" fmla="*/ 1514 h 10000"/>
                <a:gd name="connsiteX63" fmla="*/ 3342 w 11141"/>
                <a:gd name="connsiteY63" fmla="*/ 1514 h 10000"/>
                <a:gd name="connsiteX64" fmla="*/ 3342 w 11141"/>
                <a:gd name="connsiteY64" fmla="*/ 1386 h 10000"/>
                <a:gd name="connsiteX65" fmla="*/ 3467 w 11141"/>
                <a:gd name="connsiteY65" fmla="*/ 1386 h 10000"/>
                <a:gd name="connsiteX66" fmla="*/ 3467 w 11141"/>
                <a:gd name="connsiteY66" fmla="*/ 1279 h 10000"/>
                <a:gd name="connsiteX67" fmla="*/ 3657 w 11141"/>
                <a:gd name="connsiteY67" fmla="*/ 1279 h 10000"/>
                <a:gd name="connsiteX68" fmla="*/ 3657 w 11141"/>
                <a:gd name="connsiteY68" fmla="*/ 1151 h 10000"/>
                <a:gd name="connsiteX69" fmla="*/ 3712 w 11141"/>
                <a:gd name="connsiteY69" fmla="*/ 1151 h 10000"/>
                <a:gd name="connsiteX70" fmla="*/ 3712 w 11141"/>
                <a:gd name="connsiteY70" fmla="*/ 976 h 10000"/>
                <a:gd name="connsiteX71" fmla="*/ 3887 w 11141"/>
                <a:gd name="connsiteY71" fmla="*/ 976 h 10000"/>
                <a:gd name="connsiteX72" fmla="*/ 3887 w 11141"/>
                <a:gd name="connsiteY72" fmla="*/ 828 h 10000"/>
                <a:gd name="connsiteX73" fmla="*/ 4239 w 11141"/>
                <a:gd name="connsiteY73" fmla="*/ 828 h 10000"/>
                <a:gd name="connsiteX74" fmla="*/ 4239 w 11141"/>
                <a:gd name="connsiteY74" fmla="*/ 781 h 10000"/>
                <a:gd name="connsiteX75" fmla="*/ 4645 w 11141"/>
                <a:gd name="connsiteY75" fmla="*/ 781 h 10000"/>
                <a:gd name="connsiteX76" fmla="*/ 4645 w 11141"/>
                <a:gd name="connsiteY76" fmla="*/ 700 h 10000"/>
                <a:gd name="connsiteX77" fmla="*/ 5255 w 11141"/>
                <a:gd name="connsiteY77" fmla="*/ 700 h 10000"/>
                <a:gd name="connsiteX78" fmla="*/ 5255 w 11141"/>
                <a:gd name="connsiteY78" fmla="*/ 639 h 10000"/>
                <a:gd name="connsiteX79" fmla="*/ 5688 w 11141"/>
                <a:gd name="connsiteY79" fmla="*/ 639 h 10000"/>
                <a:gd name="connsiteX80" fmla="*/ 5688 w 11141"/>
                <a:gd name="connsiteY80" fmla="*/ 545 h 10000"/>
                <a:gd name="connsiteX81" fmla="*/ 6051 w 11141"/>
                <a:gd name="connsiteY81" fmla="*/ 545 h 10000"/>
                <a:gd name="connsiteX82" fmla="*/ 6051 w 11141"/>
                <a:gd name="connsiteY82" fmla="*/ 444 h 10000"/>
                <a:gd name="connsiteX83" fmla="*/ 6330 w 11141"/>
                <a:gd name="connsiteY83" fmla="*/ 444 h 10000"/>
                <a:gd name="connsiteX84" fmla="*/ 6330 w 11141"/>
                <a:gd name="connsiteY84" fmla="*/ 384 h 10000"/>
                <a:gd name="connsiteX85" fmla="*/ 6971 w 11141"/>
                <a:gd name="connsiteY85" fmla="*/ 384 h 10000"/>
                <a:gd name="connsiteX86" fmla="*/ 6971 w 11141"/>
                <a:gd name="connsiteY86" fmla="*/ 316 h 10000"/>
                <a:gd name="connsiteX87" fmla="*/ 7039 w 11141"/>
                <a:gd name="connsiteY87" fmla="*/ 316 h 10000"/>
                <a:gd name="connsiteX88" fmla="*/ 7039 w 11141"/>
                <a:gd name="connsiteY88" fmla="*/ 242 h 10000"/>
                <a:gd name="connsiteX89" fmla="*/ 7304 w 11141"/>
                <a:gd name="connsiteY89" fmla="*/ 242 h 10000"/>
                <a:gd name="connsiteX90" fmla="*/ 8054 w 11141"/>
                <a:gd name="connsiteY90" fmla="*/ 249 h 10000"/>
                <a:gd name="connsiteX91" fmla="*/ 8235 w 11141"/>
                <a:gd name="connsiteY91" fmla="*/ 261 h 10000"/>
                <a:gd name="connsiteX92" fmla="*/ 8244 w 11141"/>
                <a:gd name="connsiteY92" fmla="*/ 128 h 10000"/>
                <a:gd name="connsiteX93" fmla="*/ 9254 w 11141"/>
                <a:gd name="connsiteY93" fmla="*/ 128 h 10000"/>
                <a:gd name="connsiteX94" fmla="*/ 9254 w 11141"/>
                <a:gd name="connsiteY94" fmla="*/ 47 h 10000"/>
                <a:gd name="connsiteX95" fmla="*/ 9747 w 11141"/>
                <a:gd name="connsiteY95" fmla="*/ 47 h 10000"/>
                <a:gd name="connsiteX96" fmla="*/ 9747 w 11141"/>
                <a:gd name="connsiteY96" fmla="*/ 0 h 10000"/>
                <a:gd name="connsiteX97" fmla="*/ 11141 w 11141"/>
                <a:gd name="connsiteY97" fmla="*/ 4 h 10000"/>
                <a:gd name="connsiteX0" fmla="*/ 0 w 11141"/>
                <a:gd name="connsiteY0" fmla="*/ 10000 h 10000"/>
                <a:gd name="connsiteX1" fmla="*/ 451 w 11141"/>
                <a:gd name="connsiteY1" fmla="*/ 10000 h 10000"/>
                <a:gd name="connsiteX2" fmla="*/ 451 w 11141"/>
                <a:gd name="connsiteY2" fmla="*/ 9280 h 10000"/>
                <a:gd name="connsiteX3" fmla="*/ 474 w 11141"/>
                <a:gd name="connsiteY3" fmla="*/ 9280 h 10000"/>
                <a:gd name="connsiteX4" fmla="*/ 474 w 11141"/>
                <a:gd name="connsiteY4" fmla="*/ 8977 h 10000"/>
                <a:gd name="connsiteX5" fmla="*/ 501 w 11141"/>
                <a:gd name="connsiteY5" fmla="*/ 8977 h 10000"/>
                <a:gd name="connsiteX6" fmla="*/ 501 w 11141"/>
                <a:gd name="connsiteY6" fmla="*/ 8896 h 10000"/>
                <a:gd name="connsiteX7" fmla="*/ 547 w 11141"/>
                <a:gd name="connsiteY7" fmla="*/ 8896 h 10000"/>
                <a:gd name="connsiteX8" fmla="*/ 547 w 11141"/>
                <a:gd name="connsiteY8" fmla="*/ 8836 h 10000"/>
                <a:gd name="connsiteX9" fmla="*/ 772 w 11141"/>
                <a:gd name="connsiteY9" fmla="*/ 8836 h 10000"/>
                <a:gd name="connsiteX10" fmla="*/ 772 w 11141"/>
                <a:gd name="connsiteY10" fmla="*/ 8769 h 10000"/>
                <a:gd name="connsiteX11" fmla="*/ 821 w 11141"/>
                <a:gd name="connsiteY11" fmla="*/ 8769 h 10000"/>
                <a:gd name="connsiteX12" fmla="*/ 821 w 11141"/>
                <a:gd name="connsiteY12" fmla="*/ 8674 h 10000"/>
                <a:gd name="connsiteX13" fmla="*/ 916 w 11141"/>
                <a:gd name="connsiteY13" fmla="*/ 8446 h 10000"/>
                <a:gd name="connsiteX14" fmla="*/ 899 w 11141"/>
                <a:gd name="connsiteY14" fmla="*/ 7396 h 10000"/>
                <a:gd name="connsiteX15" fmla="*/ 918 w 11141"/>
                <a:gd name="connsiteY15" fmla="*/ 7396 h 10000"/>
                <a:gd name="connsiteX16" fmla="*/ 918 w 11141"/>
                <a:gd name="connsiteY16" fmla="*/ 6696 h 10000"/>
                <a:gd name="connsiteX17" fmla="*/ 949 w 11141"/>
                <a:gd name="connsiteY17" fmla="*/ 6696 h 10000"/>
                <a:gd name="connsiteX18" fmla="*/ 949 w 11141"/>
                <a:gd name="connsiteY18" fmla="*/ 6117 h 10000"/>
                <a:gd name="connsiteX19" fmla="*/ 975 w 11141"/>
                <a:gd name="connsiteY19" fmla="*/ 6117 h 10000"/>
                <a:gd name="connsiteX20" fmla="*/ 975 w 11141"/>
                <a:gd name="connsiteY20" fmla="*/ 5834 h 10000"/>
                <a:gd name="connsiteX21" fmla="*/ 998 w 11141"/>
                <a:gd name="connsiteY21" fmla="*/ 5834 h 10000"/>
                <a:gd name="connsiteX22" fmla="*/ 998 w 11141"/>
                <a:gd name="connsiteY22" fmla="*/ 5673 h 10000"/>
                <a:gd name="connsiteX23" fmla="*/ 1165 w 11141"/>
                <a:gd name="connsiteY23" fmla="*/ 5673 h 10000"/>
                <a:gd name="connsiteX24" fmla="*/ 1165 w 11141"/>
                <a:gd name="connsiteY24" fmla="*/ 5639 h 10000"/>
                <a:gd name="connsiteX25" fmla="*/ 1309 w 11141"/>
                <a:gd name="connsiteY25" fmla="*/ 5639 h 10000"/>
                <a:gd name="connsiteX26" fmla="*/ 1309 w 11141"/>
                <a:gd name="connsiteY26" fmla="*/ 5579 h 10000"/>
                <a:gd name="connsiteX27" fmla="*/ 1382 w 11141"/>
                <a:gd name="connsiteY27" fmla="*/ 5579 h 10000"/>
                <a:gd name="connsiteX28" fmla="*/ 1382 w 11141"/>
                <a:gd name="connsiteY28" fmla="*/ 4650 h 10000"/>
                <a:gd name="connsiteX29" fmla="*/ 1423 w 11141"/>
                <a:gd name="connsiteY29" fmla="*/ 4650 h 10000"/>
                <a:gd name="connsiteX30" fmla="*/ 1423 w 11141"/>
                <a:gd name="connsiteY30" fmla="*/ 4219 h 10000"/>
                <a:gd name="connsiteX31" fmla="*/ 1522 w 11141"/>
                <a:gd name="connsiteY31" fmla="*/ 4219 h 10000"/>
                <a:gd name="connsiteX32" fmla="*/ 1522 w 11141"/>
                <a:gd name="connsiteY32" fmla="*/ 4044 h 10000"/>
                <a:gd name="connsiteX33" fmla="*/ 1567 w 11141"/>
                <a:gd name="connsiteY33" fmla="*/ 4044 h 10000"/>
                <a:gd name="connsiteX34" fmla="*/ 1567 w 11141"/>
                <a:gd name="connsiteY34" fmla="*/ 3943 h 10000"/>
                <a:gd name="connsiteX35" fmla="*/ 1794 w 11141"/>
                <a:gd name="connsiteY35" fmla="*/ 3943 h 10000"/>
                <a:gd name="connsiteX36" fmla="*/ 1794 w 11141"/>
                <a:gd name="connsiteY36" fmla="*/ 3836 h 10000"/>
                <a:gd name="connsiteX37" fmla="*/ 1833 w 11141"/>
                <a:gd name="connsiteY37" fmla="*/ 3836 h 10000"/>
                <a:gd name="connsiteX38" fmla="*/ 1833 w 11141"/>
                <a:gd name="connsiteY38" fmla="*/ 3405 h 10000"/>
                <a:gd name="connsiteX39" fmla="*/ 1856 w 11141"/>
                <a:gd name="connsiteY39" fmla="*/ 3405 h 10000"/>
                <a:gd name="connsiteX40" fmla="*/ 1856 w 11141"/>
                <a:gd name="connsiteY40" fmla="*/ 3291 h 10000"/>
                <a:gd name="connsiteX41" fmla="*/ 1887 w 11141"/>
                <a:gd name="connsiteY41" fmla="*/ 3291 h 10000"/>
                <a:gd name="connsiteX42" fmla="*/ 1887 w 11141"/>
                <a:gd name="connsiteY42" fmla="*/ 2988 h 10000"/>
                <a:gd name="connsiteX43" fmla="*/ 2245 w 11141"/>
                <a:gd name="connsiteY43" fmla="*/ 2988 h 10000"/>
                <a:gd name="connsiteX44" fmla="*/ 2245 w 11141"/>
                <a:gd name="connsiteY44" fmla="*/ 2847 h 10000"/>
                <a:gd name="connsiteX45" fmla="*/ 2307 w 11141"/>
                <a:gd name="connsiteY45" fmla="*/ 2847 h 10000"/>
                <a:gd name="connsiteX46" fmla="*/ 2307 w 11141"/>
                <a:gd name="connsiteY46" fmla="*/ 2429 h 10000"/>
                <a:gd name="connsiteX47" fmla="*/ 2357 w 11141"/>
                <a:gd name="connsiteY47" fmla="*/ 2429 h 10000"/>
                <a:gd name="connsiteX48" fmla="*/ 2357 w 11141"/>
                <a:gd name="connsiteY48" fmla="*/ 2349 h 10000"/>
                <a:gd name="connsiteX49" fmla="*/ 2417 w 11141"/>
                <a:gd name="connsiteY49" fmla="*/ 2349 h 10000"/>
                <a:gd name="connsiteX50" fmla="*/ 2417 w 11141"/>
                <a:gd name="connsiteY50" fmla="*/ 2301 h 10000"/>
                <a:gd name="connsiteX51" fmla="*/ 2719 w 11141"/>
                <a:gd name="connsiteY51" fmla="*/ 2301 h 10000"/>
                <a:gd name="connsiteX52" fmla="*/ 2719 w 11141"/>
                <a:gd name="connsiteY52" fmla="*/ 2234 h 10000"/>
                <a:gd name="connsiteX53" fmla="*/ 2769 w 11141"/>
                <a:gd name="connsiteY53" fmla="*/ 2234 h 10000"/>
                <a:gd name="connsiteX54" fmla="*/ 2769 w 11141"/>
                <a:gd name="connsiteY54" fmla="*/ 1978 h 10000"/>
                <a:gd name="connsiteX55" fmla="*/ 2795 w 11141"/>
                <a:gd name="connsiteY55" fmla="*/ 1978 h 10000"/>
                <a:gd name="connsiteX56" fmla="*/ 2795 w 11141"/>
                <a:gd name="connsiteY56" fmla="*/ 1790 h 10000"/>
                <a:gd name="connsiteX57" fmla="*/ 2961 w 11141"/>
                <a:gd name="connsiteY57" fmla="*/ 1790 h 10000"/>
                <a:gd name="connsiteX58" fmla="*/ 2961 w 11141"/>
                <a:gd name="connsiteY58" fmla="*/ 1756 h 10000"/>
                <a:gd name="connsiteX59" fmla="*/ 3097 w 11141"/>
                <a:gd name="connsiteY59" fmla="*/ 1756 h 10000"/>
                <a:gd name="connsiteX60" fmla="*/ 3097 w 11141"/>
                <a:gd name="connsiteY60" fmla="*/ 1642 h 10000"/>
                <a:gd name="connsiteX61" fmla="*/ 3225 w 11141"/>
                <a:gd name="connsiteY61" fmla="*/ 1642 h 10000"/>
                <a:gd name="connsiteX62" fmla="*/ 3225 w 11141"/>
                <a:gd name="connsiteY62" fmla="*/ 1514 h 10000"/>
                <a:gd name="connsiteX63" fmla="*/ 3342 w 11141"/>
                <a:gd name="connsiteY63" fmla="*/ 1514 h 10000"/>
                <a:gd name="connsiteX64" fmla="*/ 3342 w 11141"/>
                <a:gd name="connsiteY64" fmla="*/ 1386 h 10000"/>
                <a:gd name="connsiteX65" fmla="*/ 3467 w 11141"/>
                <a:gd name="connsiteY65" fmla="*/ 1386 h 10000"/>
                <a:gd name="connsiteX66" fmla="*/ 3467 w 11141"/>
                <a:gd name="connsiteY66" fmla="*/ 1279 h 10000"/>
                <a:gd name="connsiteX67" fmla="*/ 3657 w 11141"/>
                <a:gd name="connsiteY67" fmla="*/ 1279 h 10000"/>
                <a:gd name="connsiteX68" fmla="*/ 3657 w 11141"/>
                <a:gd name="connsiteY68" fmla="*/ 1151 h 10000"/>
                <a:gd name="connsiteX69" fmla="*/ 3712 w 11141"/>
                <a:gd name="connsiteY69" fmla="*/ 1151 h 10000"/>
                <a:gd name="connsiteX70" fmla="*/ 3712 w 11141"/>
                <a:gd name="connsiteY70" fmla="*/ 976 h 10000"/>
                <a:gd name="connsiteX71" fmla="*/ 3887 w 11141"/>
                <a:gd name="connsiteY71" fmla="*/ 976 h 10000"/>
                <a:gd name="connsiteX72" fmla="*/ 3887 w 11141"/>
                <a:gd name="connsiteY72" fmla="*/ 828 h 10000"/>
                <a:gd name="connsiteX73" fmla="*/ 4239 w 11141"/>
                <a:gd name="connsiteY73" fmla="*/ 828 h 10000"/>
                <a:gd name="connsiteX74" fmla="*/ 4239 w 11141"/>
                <a:gd name="connsiteY74" fmla="*/ 781 h 10000"/>
                <a:gd name="connsiteX75" fmla="*/ 4645 w 11141"/>
                <a:gd name="connsiteY75" fmla="*/ 781 h 10000"/>
                <a:gd name="connsiteX76" fmla="*/ 4645 w 11141"/>
                <a:gd name="connsiteY76" fmla="*/ 700 h 10000"/>
                <a:gd name="connsiteX77" fmla="*/ 5255 w 11141"/>
                <a:gd name="connsiteY77" fmla="*/ 700 h 10000"/>
                <a:gd name="connsiteX78" fmla="*/ 5255 w 11141"/>
                <a:gd name="connsiteY78" fmla="*/ 639 h 10000"/>
                <a:gd name="connsiteX79" fmla="*/ 5688 w 11141"/>
                <a:gd name="connsiteY79" fmla="*/ 639 h 10000"/>
                <a:gd name="connsiteX80" fmla="*/ 5688 w 11141"/>
                <a:gd name="connsiteY80" fmla="*/ 545 h 10000"/>
                <a:gd name="connsiteX81" fmla="*/ 6051 w 11141"/>
                <a:gd name="connsiteY81" fmla="*/ 545 h 10000"/>
                <a:gd name="connsiteX82" fmla="*/ 6051 w 11141"/>
                <a:gd name="connsiteY82" fmla="*/ 444 h 10000"/>
                <a:gd name="connsiteX83" fmla="*/ 6330 w 11141"/>
                <a:gd name="connsiteY83" fmla="*/ 444 h 10000"/>
                <a:gd name="connsiteX84" fmla="*/ 6330 w 11141"/>
                <a:gd name="connsiteY84" fmla="*/ 384 h 10000"/>
                <a:gd name="connsiteX85" fmla="*/ 6971 w 11141"/>
                <a:gd name="connsiteY85" fmla="*/ 384 h 10000"/>
                <a:gd name="connsiteX86" fmla="*/ 6971 w 11141"/>
                <a:gd name="connsiteY86" fmla="*/ 316 h 10000"/>
                <a:gd name="connsiteX87" fmla="*/ 7039 w 11141"/>
                <a:gd name="connsiteY87" fmla="*/ 316 h 10000"/>
                <a:gd name="connsiteX88" fmla="*/ 7039 w 11141"/>
                <a:gd name="connsiteY88" fmla="*/ 242 h 10000"/>
                <a:gd name="connsiteX89" fmla="*/ 7304 w 11141"/>
                <a:gd name="connsiteY89" fmla="*/ 242 h 10000"/>
                <a:gd name="connsiteX90" fmla="*/ 8054 w 11141"/>
                <a:gd name="connsiteY90" fmla="*/ 249 h 10000"/>
                <a:gd name="connsiteX91" fmla="*/ 8235 w 11141"/>
                <a:gd name="connsiteY91" fmla="*/ 261 h 10000"/>
                <a:gd name="connsiteX92" fmla="*/ 8244 w 11141"/>
                <a:gd name="connsiteY92" fmla="*/ 128 h 10000"/>
                <a:gd name="connsiteX93" fmla="*/ 9254 w 11141"/>
                <a:gd name="connsiteY93" fmla="*/ 128 h 10000"/>
                <a:gd name="connsiteX94" fmla="*/ 9254 w 11141"/>
                <a:gd name="connsiteY94" fmla="*/ 47 h 10000"/>
                <a:gd name="connsiteX95" fmla="*/ 9747 w 11141"/>
                <a:gd name="connsiteY95" fmla="*/ 47 h 10000"/>
                <a:gd name="connsiteX96" fmla="*/ 9747 w 11141"/>
                <a:gd name="connsiteY96" fmla="*/ 0 h 10000"/>
                <a:gd name="connsiteX97" fmla="*/ 11141 w 11141"/>
                <a:gd name="connsiteY97" fmla="*/ 4 h 10000"/>
                <a:gd name="connsiteX0" fmla="*/ 0 w 11141"/>
                <a:gd name="connsiteY0" fmla="*/ 10000 h 10000"/>
                <a:gd name="connsiteX1" fmla="*/ 451 w 11141"/>
                <a:gd name="connsiteY1" fmla="*/ 10000 h 10000"/>
                <a:gd name="connsiteX2" fmla="*/ 451 w 11141"/>
                <a:gd name="connsiteY2" fmla="*/ 9280 h 10000"/>
                <a:gd name="connsiteX3" fmla="*/ 474 w 11141"/>
                <a:gd name="connsiteY3" fmla="*/ 9280 h 10000"/>
                <a:gd name="connsiteX4" fmla="*/ 474 w 11141"/>
                <a:gd name="connsiteY4" fmla="*/ 8977 h 10000"/>
                <a:gd name="connsiteX5" fmla="*/ 501 w 11141"/>
                <a:gd name="connsiteY5" fmla="*/ 8977 h 10000"/>
                <a:gd name="connsiteX6" fmla="*/ 501 w 11141"/>
                <a:gd name="connsiteY6" fmla="*/ 8896 h 10000"/>
                <a:gd name="connsiteX7" fmla="*/ 547 w 11141"/>
                <a:gd name="connsiteY7" fmla="*/ 8896 h 10000"/>
                <a:gd name="connsiteX8" fmla="*/ 547 w 11141"/>
                <a:gd name="connsiteY8" fmla="*/ 8836 h 10000"/>
                <a:gd name="connsiteX9" fmla="*/ 772 w 11141"/>
                <a:gd name="connsiteY9" fmla="*/ 8836 h 10000"/>
                <a:gd name="connsiteX10" fmla="*/ 772 w 11141"/>
                <a:gd name="connsiteY10" fmla="*/ 8769 h 10000"/>
                <a:gd name="connsiteX11" fmla="*/ 821 w 11141"/>
                <a:gd name="connsiteY11" fmla="*/ 8769 h 10000"/>
                <a:gd name="connsiteX12" fmla="*/ 821 w 11141"/>
                <a:gd name="connsiteY12" fmla="*/ 8511 h 10000"/>
                <a:gd name="connsiteX13" fmla="*/ 916 w 11141"/>
                <a:gd name="connsiteY13" fmla="*/ 8446 h 10000"/>
                <a:gd name="connsiteX14" fmla="*/ 899 w 11141"/>
                <a:gd name="connsiteY14" fmla="*/ 7396 h 10000"/>
                <a:gd name="connsiteX15" fmla="*/ 918 w 11141"/>
                <a:gd name="connsiteY15" fmla="*/ 7396 h 10000"/>
                <a:gd name="connsiteX16" fmla="*/ 918 w 11141"/>
                <a:gd name="connsiteY16" fmla="*/ 6696 h 10000"/>
                <a:gd name="connsiteX17" fmla="*/ 949 w 11141"/>
                <a:gd name="connsiteY17" fmla="*/ 6696 h 10000"/>
                <a:gd name="connsiteX18" fmla="*/ 949 w 11141"/>
                <a:gd name="connsiteY18" fmla="*/ 6117 h 10000"/>
                <a:gd name="connsiteX19" fmla="*/ 975 w 11141"/>
                <a:gd name="connsiteY19" fmla="*/ 6117 h 10000"/>
                <a:gd name="connsiteX20" fmla="*/ 975 w 11141"/>
                <a:gd name="connsiteY20" fmla="*/ 5834 h 10000"/>
                <a:gd name="connsiteX21" fmla="*/ 998 w 11141"/>
                <a:gd name="connsiteY21" fmla="*/ 5834 h 10000"/>
                <a:gd name="connsiteX22" fmla="*/ 998 w 11141"/>
                <a:gd name="connsiteY22" fmla="*/ 5673 h 10000"/>
                <a:gd name="connsiteX23" fmla="*/ 1165 w 11141"/>
                <a:gd name="connsiteY23" fmla="*/ 5673 h 10000"/>
                <a:gd name="connsiteX24" fmla="*/ 1165 w 11141"/>
                <a:gd name="connsiteY24" fmla="*/ 5639 h 10000"/>
                <a:gd name="connsiteX25" fmla="*/ 1309 w 11141"/>
                <a:gd name="connsiteY25" fmla="*/ 5639 h 10000"/>
                <a:gd name="connsiteX26" fmla="*/ 1309 w 11141"/>
                <a:gd name="connsiteY26" fmla="*/ 5579 h 10000"/>
                <a:gd name="connsiteX27" fmla="*/ 1382 w 11141"/>
                <a:gd name="connsiteY27" fmla="*/ 5579 h 10000"/>
                <a:gd name="connsiteX28" fmla="*/ 1382 w 11141"/>
                <a:gd name="connsiteY28" fmla="*/ 4650 h 10000"/>
                <a:gd name="connsiteX29" fmla="*/ 1423 w 11141"/>
                <a:gd name="connsiteY29" fmla="*/ 4650 h 10000"/>
                <a:gd name="connsiteX30" fmla="*/ 1423 w 11141"/>
                <a:gd name="connsiteY30" fmla="*/ 4219 h 10000"/>
                <a:gd name="connsiteX31" fmla="*/ 1522 w 11141"/>
                <a:gd name="connsiteY31" fmla="*/ 4219 h 10000"/>
                <a:gd name="connsiteX32" fmla="*/ 1522 w 11141"/>
                <a:gd name="connsiteY32" fmla="*/ 4044 h 10000"/>
                <a:gd name="connsiteX33" fmla="*/ 1567 w 11141"/>
                <a:gd name="connsiteY33" fmla="*/ 4044 h 10000"/>
                <a:gd name="connsiteX34" fmla="*/ 1567 w 11141"/>
                <a:gd name="connsiteY34" fmla="*/ 3943 h 10000"/>
                <a:gd name="connsiteX35" fmla="*/ 1794 w 11141"/>
                <a:gd name="connsiteY35" fmla="*/ 3943 h 10000"/>
                <a:gd name="connsiteX36" fmla="*/ 1794 w 11141"/>
                <a:gd name="connsiteY36" fmla="*/ 3836 h 10000"/>
                <a:gd name="connsiteX37" fmla="*/ 1833 w 11141"/>
                <a:gd name="connsiteY37" fmla="*/ 3836 h 10000"/>
                <a:gd name="connsiteX38" fmla="*/ 1833 w 11141"/>
                <a:gd name="connsiteY38" fmla="*/ 3405 h 10000"/>
                <a:gd name="connsiteX39" fmla="*/ 1856 w 11141"/>
                <a:gd name="connsiteY39" fmla="*/ 3405 h 10000"/>
                <a:gd name="connsiteX40" fmla="*/ 1856 w 11141"/>
                <a:gd name="connsiteY40" fmla="*/ 3291 h 10000"/>
                <a:gd name="connsiteX41" fmla="*/ 1887 w 11141"/>
                <a:gd name="connsiteY41" fmla="*/ 3291 h 10000"/>
                <a:gd name="connsiteX42" fmla="*/ 1887 w 11141"/>
                <a:gd name="connsiteY42" fmla="*/ 2988 h 10000"/>
                <a:gd name="connsiteX43" fmla="*/ 2245 w 11141"/>
                <a:gd name="connsiteY43" fmla="*/ 2988 h 10000"/>
                <a:gd name="connsiteX44" fmla="*/ 2245 w 11141"/>
                <a:gd name="connsiteY44" fmla="*/ 2847 h 10000"/>
                <a:gd name="connsiteX45" fmla="*/ 2307 w 11141"/>
                <a:gd name="connsiteY45" fmla="*/ 2847 h 10000"/>
                <a:gd name="connsiteX46" fmla="*/ 2307 w 11141"/>
                <a:gd name="connsiteY46" fmla="*/ 2429 h 10000"/>
                <a:gd name="connsiteX47" fmla="*/ 2357 w 11141"/>
                <a:gd name="connsiteY47" fmla="*/ 2429 h 10000"/>
                <a:gd name="connsiteX48" fmla="*/ 2357 w 11141"/>
                <a:gd name="connsiteY48" fmla="*/ 2349 h 10000"/>
                <a:gd name="connsiteX49" fmla="*/ 2417 w 11141"/>
                <a:gd name="connsiteY49" fmla="*/ 2349 h 10000"/>
                <a:gd name="connsiteX50" fmla="*/ 2417 w 11141"/>
                <a:gd name="connsiteY50" fmla="*/ 2301 h 10000"/>
                <a:gd name="connsiteX51" fmla="*/ 2719 w 11141"/>
                <a:gd name="connsiteY51" fmla="*/ 2301 h 10000"/>
                <a:gd name="connsiteX52" fmla="*/ 2719 w 11141"/>
                <a:gd name="connsiteY52" fmla="*/ 2234 h 10000"/>
                <a:gd name="connsiteX53" fmla="*/ 2769 w 11141"/>
                <a:gd name="connsiteY53" fmla="*/ 2234 h 10000"/>
                <a:gd name="connsiteX54" fmla="*/ 2769 w 11141"/>
                <a:gd name="connsiteY54" fmla="*/ 1978 h 10000"/>
                <a:gd name="connsiteX55" fmla="*/ 2795 w 11141"/>
                <a:gd name="connsiteY55" fmla="*/ 1978 h 10000"/>
                <a:gd name="connsiteX56" fmla="*/ 2795 w 11141"/>
                <a:gd name="connsiteY56" fmla="*/ 1790 h 10000"/>
                <a:gd name="connsiteX57" fmla="*/ 2961 w 11141"/>
                <a:gd name="connsiteY57" fmla="*/ 1790 h 10000"/>
                <a:gd name="connsiteX58" fmla="*/ 2961 w 11141"/>
                <a:gd name="connsiteY58" fmla="*/ 1756 h 10000"/>
                <a:gd name="connsiteX59" fmla="*/ 3097 w 11141"/>
                <a:gd name="connsiteY59" fmla="*/ 1756 h 10000"/>
                <a:gd name="connsiteX60" fmla="*/ 3097 w 11141"/>
                <a:gd name="connsiteY60" fmla="*/ 1642 h 10000"/>
                <a:gd name="connsiteX61" fmla="*/ 3225 w 11141"/>
                <a:gd name="connsiteY61" fmla="*/ 1642 h 10000"/>
                <a:gd name="connsiteX62" fmla="*/ 3225 w 11141"/>
                <a:gd name="connsiteY62" fmla="*/ 1514 h 10000"/>
                <a:gd name="connsiteX63" fmla="*/ 3342 w 11141"/>
                <a:gd name="connsiteY63" fmla="*/ 1514 h 10000"/>
                <a:gd name="connsiteX64" fmla="*/ 3342 w 11141"/>
                <a:gd name="connsiteY64" fmla="*/ 1386 h 10000"/>
                <a:gd name="connsiteX65" fmla="*/ 3467 w 11141"/>
                <a:gd name="connsiteY65" fmla="*/ 1386 h 10000"/>
                <a:gd name="connsiteX66" fmla="*/ 3467 w 11141"/>
                <a:gd name="connsiteY66" fmla="*/ 1279 h 10000"/>
                <a:gd name="connsiteX67" fmla="*/ 3657 w 11141"/>
                <a:gd name="connsiteY67" fmla="*/ 1279 h 10000"/>
                <a:gd name="connsiteX68" fmla="*/ 3657 w 11141"/>
                <a:gd name="connsiteY68" fmla="*/ 1151 h 10000"/>
                <a:gd name="connsiteX69" fmla="*/ 3712 w 11141"/>
                <a:gd name="connsiteY69" fmla="*/ 1151 h 10000"/>
                <a:gd name="connsiteX70" fmla="*/ 3712 w 11141"/>
                <a:gd name="connsiteY70" fmla="*/ 976 h 10000"/>
                <a:gd name="connsiteX71" fmla="*/ 3887 w 11141"/>
                <a:gd name="connsiteY71" fmla="*/ 976 h 10000"/>
                <a:gd name="connsiteX72" fmla="*/ 3887 w 11141"/>
                <a:gd name="connsiteY72" fmla="*/ 828 h 10000"/>
                <a:gd name="connsiteX73" fmla="*/ 4239 w 11141"/>
                <a:gd name="connsiteY73" fmla="*/ 828 h 10000"/>
                <a:gd name="connsiteX74" fmla="*/ 4239 w 11141"/>
                <a:gd name="connsiteY74" fmla="*/ 781 h 10000"/>
                <a:gd name="connsiteX75" fmla="*/ 4645 w 11141"/>
                <a:gd name="connsiteY75" fmla="*/ 781 h 10000"/>
                <a:gd name="connsiteX76" fmla="*/ 4645 w 11141"/>
                <a:gd name="connsiteY76" fmla="*/ 700 h 10000"/>
                <a:gd name="connsiteX77" fmla="*/ 5255 w 11141"/>
                <a:gd name="connsiteY77" fmla="*/ 700 h 10000"/>
                <a:gd name="connsiteX78" fmla="*/ 5255 w 11141"/>
                <a:gd name="connsiteY78" fmla="*/ 639 h 10000"/>
                <a:gd name="connsiteX79" fmla="*/ 5688 w 11141"/>
                <a:gd name="connsiteY79" fmla="*/ 639 h 10000"/>
                <a:gd name="connsiteX80" fmla="*/ 5688 w 11141"/>
                <a:gd name="connsiteY80" fmla="*/ 545 h 10000"/>
                <a:gd name="connsiteX81" fmla="*/ 6051 w 11141"/>
                <a:gd name="connsiteY81" fmla="*/ 545 h 10000"/>
                <a:gd name="connsiteX82" fmla="*/ 6051 w 11141"/>
                <a:gd name="connsiteY82" fmla="*/ 444 h 10000"/>
                <a:gd name="connsiteX83" fmla="*/ 6330 w 11141"/>
                <a:gd name="connsiteY83" fmla="*/ 444 h 10000"/>
                <a:gd name="connsiteX84" fmla="*/ 6330 w 11141"/>
                <a:gd name="connsiteY84" fmla="*/ 384 h 10000"/>
                <a:gd name="connsiteX85" fmla="*/ 6971 w 11141"/>
                <a:gd name="connsiteY85" fmla="*/ 384 h 10000"/>
                <a:gd name="connsiteX86" fmla="*/ 6971 w 11141"/>
                <a:gd name="connsiteY86" fmla="*/ 316 h 10000"/>
                <a:gd name="connsiteX87" fmla="*/ 7039 w 11141"/>
                <a:gd name="connsiteY87" fmla="*/ 316 h 10000"/>
                <a:gd name="connsiteX88" fmla="*/ 7039 w 11141"/>
                <a:gd name="connsiteY88" fmla="*/ 242 h 10000"/>
                <a:gd name="connsiteX89" fmla="*/ 7304 w 11141"/>
                <a:gd name="connsiteY89" fmla="*/ 242 h 10000"/>
                <a:gd name="connsiteX90" fmla="*/ 8054 w 11141"/>
                <a:gd name="connsiteY90" fmla="*/ 249 h 10000"/>
                <a:gd name="connsiteX91" fmla="*/ 8235 w 11141"/>
                <a:gd name="connsiteY91" fmla="*/ 261 h 10000"/>
                <a:gd name="connsiteX92" fmla="*/ 8244 w 11141"/>
                <a:gd name="connsiteY92" fmla="*/ 128 h 10000"/>
                <a:gd name="connsiteX93" fmla="*/ 9254 w 11141"/>
                <a:gd name="connsiteY93" fmla="*/ 128 h 10000"/>
                <a:gd name="connsiteX94" fmla="*/ 9254 w 11141"/>
                <a:gd name="connsiteY94" fmla="*/ 47 h 10000"/>
                <a:gd name="connsiteX95" fmla="*/ 9747 w 11141"/>
                <a:gd name="connsiteY95" fmla="*/ 47 h 10000"/>
                <a:gd name="connsiteX96" fmla="*/ 9747 w 11141"/>
                <a:gd name="connsiteY96" fmla="*/ 0 h 10000"/>
                <a:gd name="connsiteX97" fmla="*/ 11141 w 11141"/>
                <a:gd name="connsiteY97" fmla="*/ 4 h 10000"/>
                <a:gd name="connsiteX0" fmla="*/ 0 w 11141"/>
                <a:gd name="connsiteY0" fmla="*/ 10000 h 10000"/>
                <a:gd name="connsiteX1" fmla="*/ 451 w 11141"/>
                <a:gd name="connsiteY1" fmla="*/ 10000 h 10000"/>
                <a:gd name="connsiteX2" fmla="*/ 451 w 11141"/>
                <a:gd name="connsiteY2" fmla="*/ 9280 h 10000"/>
                <a:gd name="connsiteX3" fmla="*/ 474 w 11141"/>
                <a:gd name="connsiteY3" fmla="*/ 9280 h 10000"/>
                <a:gd name="connsiteX4" fmla="*/ 474 w 11141"/>
                <a:gd name="connsiteY4" fmla="*/ 8977 h 10000"/>
                <a:gd name="connsiteX5" fmla="*/ 501 w 11141"/>
                <a:gd name="connsiteY5" fmla="*/ 8977 h 10000"/>
                <a:gd name="connsiteX6" fmla="*/ 501 w 11141"/>
                <a:gd name="connsiteY6" fmla="*/ 8896 h 10000"/>
                <a:gd name="connsiteX7" fmla="*/ 547 w 11141"/>
                <a:gd name="connsiteY7" fmla="*/ 8896 h 10000"/>
                <a:gd name="connsiteX8" fmla="*/ 547 w 11141"/>
                <a:gd name="connsiteY8" fmla="*/ 8836 h 10000"/>
                <a:gd name="connsiteX9" fmla="*/ 772 w 11141"/>
                <a:gd name="connsiteY9" fmla="*/ 8836 h 10000"/>
                <a:gd name="connsiteX10" fmla="*/ 772 w 11141"/>
                <a:gd name="connsiteY10" fmla="*/ 8769 h 10000"/>
                <a:gd name="connsiteX11" fmla="*/ 813 w 11141"/>
                <a:gd name="connsiteY11" fmla="*/ 8541 h 10000"/>
                <a:gd name="connsiteX12" fmla="*/ 821 w 11141"/>
                <a:gd name="connsiteY12" fmla="*/ 8511 h 10000"/>
                <a:gd name="connsiteX13" fmla="*/ 916 w 11141"/>
                <a:gd name="connsiteY13" fmla="*/ 8446 h 10000"/>
                <a:gd name="connsiteX14" fmla="*/ 899 w 11141"/>
                <a:gd name="connsiteY14" fmla="*/ 7396 h 10000"/>
                <a:gd name="connsiteX15" fmla="*/ 918 w 11141"/>
                <a:gd name="connsiteY15" fmla="*/ 7396 h 10000"/>
                <a:gd name="connsiteX16" fmla="*/ 918 w 11141"/>
                <a:gd name="connsiteY16" fmla="*/ 6696 h 10000"/>
                <a:gd name="connsiteX17" fmla="*/ 949 w 11141"/>
                <a:gd name="connsiteY17" fmla="*/ 6696 h 10000"/>
                <a:gd name="connsiteX18" fmla="*/ 949 w 11141"/>
                <a:gd name="connsiteY18" fmla="*/ 6117 h 10000"/>
                <a:gd name="connsiteX19" fmla="*/ 975 w 11141"/>
                <a:gd name="connsiteY19" fmla="*/ 6117 h 10000"/>
                <a:gd name="connsiteX20" fmla="*/ 975 w 11141"/>
                <a:gd name="connsiteY20" fmla="*/ 5834 h 10000"/>
                <a:gd name="connsiteX21" fmla="*/ 998 w 11141"/>
                <a:gd name="connsiteY21" fmla="*/ 5834 h 10000"/>
                <a:gd name="connsiteX22" fmla="*/ 998 w 11141"/>
                <a:gd name="connsiteY22" fmla="*/ 5673 h 10000"/>
                <a:gd name="connsiteX23" fmla="*/ 1165 w 11141"/>
                <a:gd name="connsiteY23" fmla="*/ 5673 h 10000"/>
                <a:gd name="connsiteX24" fmla="*/ 1165 w 11141"/>
                <a:gd name="connsiteY24" fmla="*/ 5639 h 10000"/>
                <a:gd name="connsiteX25" fmla="*/ 1309 w 11141"/>
                <a:gd name="connsiteY25" fmla="*/ 5639 h 10000"/>
                <a:gd name="connsiteX26" fmla="*/ 1309 w 11141"/>
                <a:gd name="connsiteY26" fmla="*/ 5579 h 10000"/>
                <a:gd name="connsiteX27" fmla="*/ 1382 w 11141"/>
                <a:gd name="connsiteY27" fmla="*/ 5579 h 10000"/>
                <a:gd name="connsiteX28" fmla="*/ 1382 w 11141"/>
                <a:gd name="connsiteY28" fmla="*/ 4650 h 10000"/>
                <a:gd name="connsiteX29" fmla="*/ 1423 w 11141"/>
                <a:gd name="connsiteY29" fmla="*/ 4650 h 10000"/>
                <a:gd name="connsiteX30" fmla="*/ 1423 w 11141"/>
                <a:gd name="connsiteY30" fmla="*/ 4219 h 10000"/>
                <a:gd name="connsiteX31" fmla="*/ 1522 w 11141"/>
                <a:gd name="connsiteY31" fmla="*/ 4219 h 10000"/>
                <a:gd name="connsiteX32" fmla="*/ 1522 w 11141"/>
                <a:gd name="connsiteY32" fmla="*/ 4044 h 10000"/>
                <a:gd name="connsiteX33" fmla="*/ 1567 w 11141"/>
                <a:gd name="connsiteY33" fmla="*/ 4044 h 10000"/>
                <a:gd name="connsiteX34" fmla="*/ 1567 w 11141"/>
                <a:gd name="connsiteY34" fmla="*/ 3943 h 10000"/>
                <a:gd name="connsiteX35" fmla="*/ 1794 w 11141"/>
                <a:gd name="connsiteY35" fmla="*/ 3943 h 10000"/>
                <a:gd name="connsiteX36" fmla="*/ 1794 w 11141"/>
                <a:gd name="connsiteY36" fmla="*/ 3836 h 10000"/>
                <a:gd name="connsiteX37" fmla="*/ 1833 w 11141"/>
                <a:gd name="connsiteY37" fmla="*/ 3836 h 10000"/>
                <a:gd name="connsiteX38" fmla="*/ 1833 w 11141"/>
                <a:gd name="connsiteY38" fmla="*/ 3405 h 10000"/>
                <a:gd name="connsiteX39" fmla="*/ 1856 w 11141"/>
                <a:gd name="connsiteY39" fmla="*/ 3405 h 10000"/>
                <a:gd name="connsiteX40" fmla="*/ 1856 w 11141"/>
                <a:gd name="connsiteY40" fmla="*/ 3291 h 10000"/>
                <a:gd name="connsiteX41" fmla="*/ 1887 w 11141"/>
                <a:gd name="connsiteY41" fmla="*/ 3291 h 10000"/>
                <a:gd name="connsiteX42" fmla="*/ 1887 w 11141"/>
                <a:gd name="connsiteY42" fmla="*/ 2988 h 10000"/>
                <a:gd name="connsiteX43" fmla="*/ 2245 w 11141"/>
                <a:gd name="connsiteY43" fmla="*/ 2988 h 10000"/>
                <a:gd name="connsiteX44" fmla="*/ 2245 w 11141"/>
                <a:gd name="connsiteY44" fmla="*/ 2847 h 10000"/>
                <a:gd name="connsiteX45" fmla="*/ 2307 w 11141"/>
                <a:gd name="connsiteY45" fmla="*/ 2847 h 10000"/>
                <a:gd name="connsiteX46" fmla="*/ 2307 w 11141"/>
                <a:gd name="connsiteY46" fmla="*/ 2429 h 10000"/>
                <a:gd name="connsiteX47" fmla="*/ 2357 w 11141"/>
                <a:gd name="connsiteY47" fmla="*/ 2429 h 10000"/>
                <a:gd name="connsiteX48" fmla="*/ 2357 w 11141"/>
                <a:gd name="connsiteY48" fmla="*/ 2349 h 10000"/>
                <a:gd name="connsiteX49" fmla="*/ 2417 w 11141"/>
                <a:gd name="connsiteY49" fmla="*/ 2349 h 10000"/>
                <a:gd name="connsiteX50" fmla="*/ 2417 w 11141"/>
                <a:gd name="connsiteY50" fmla="*/ 2301 h 10000"/>
                <a:gd name="connsiteX51" fmla="*/ 2719 w 11141"/>
                <a:gd name="connsiteY51" fmla="*/ 2301 h 10000"/>
                <a:gd name="connsiteX52" fmla="*/ 2719 w 11141"/>
                <a:gd name="connsiteY52" fmla="*/ 2234 h 10000"/>
                <a:gd name="connsiteX53" fmla="*/ 2769 w 11141"/>
                <a:gd name="connsiteY53" fmla="*/ 2234 h 10000"/>
                <a:gd name="connsiteX54" fmla="*/ 2769 w 11141"/>
                <a:gd name="connsiteY54" fmla="*/ 1978 h 10000"/>
                <a:gd name="connsiteX55" fmla="*/ 2795 w 11141"/>
                <a:gd name="connsiteY55" fmla="*/ 1978 h 10000"/>
                <a:gd name="connsiteX56" fmla="*/ 2795 w 11141"/>
                <a:gd name="connsiteY56" fmla="*/ 1790 h 10000"/>
                <a:gd name="connsiteX57" fmla="*/ 2961 w 11141"/>
                <a:gd name="connsiteY57" fmla="*/ 1790 h 10000"/>
                <a:gd name="connsiteX58" fmla="*/ 2961 w 11141"/>
                <a:gd name="connsiteY58" fmla="*/ 1756 h 10000"/>
                <a:gd name="connsiteX59" fmla="*/ 3097 w 11141"/>
                <a:gd name="connsiteY59" fmla="*/ 1756 h 10000"/>
                <a:gd name="connsiteX60" fmla="*/ 3097 w 11141"/>
                <a:gd name="connsiteY60" fmla="*/ 1642 h 10000"/>
                <a:gd name="connsiteX61" fmla="*/ 3225 w 11141"/>
                <a:gd name="connsiteY61" fmla="*/ 1642 h 10000"/>
                <a:gd name="connsiteX62" fmla="*/ 3225 w 11141"/>
                <a:gd name="connsiteY62" fmla="*/ 1514 h 10000"/>
                <a:gd name="connsiteX63" fmla="*/ 3342 w 11141"/>
                <a:gd name="connsiteY63" fmla="*/ 1514 h 10000"/>
                <a:gd name="connsiteX64" fmla="*/ 3342 w 11141"/>
                <a:gd name="connsiteY64" fmla="*/ 1386 h 10000"/>
                <a:gd name="connsiteX65" fmla="*/ 3467 w 11141"/>
                <a:gd name="connsiteY65" fmla="*/ 1386 h 10000"/>
                <a:gd name="connsiteX66" fmla="*/ 3467 w 11141"/>
                <a:gd name="connsiteY66" fmla="*/ 1279 h 10000"/>
                <a:gd name="connsiteX67" fmla="*/ 3657 w 11141"/>
                <a:gd name="connsiteY67" fmla="*/ 1279 h 10000"/>
                <a:gd name="connsiteX68" fmla="*/ 3657 w 11141"/>
                <a:gd name="connsiteY68" fmla="*/ 1151 h 10000"/>
                <a:gd name="connsiteX69" fmla="*/ 3712 w 11141"/>
                <a:gd name="connsiteY69" fmla="*/ 1151 h 10000"/>
                <a:gd name="connsiteX70" fmla="*/ 3712 w 11141"/>
                <a:gd name="connsiteY70" fmla="*/ 976 h 10000"/>
                <a:gd name="connsiteX71" fmla="*/ 3887 w 11141"/>
                <a:gd name="connsiteY71" fmla="*/ 976 h 10000"/>
                <a:gd name="connsiteX72" fmla="*/ 3887 w 11141"/>
                <a:gd name="connsiteY72" fmla="*/ 828 h 10000"/>
                <a:gd name="connsiteX73" fmla="*/ 4239 w 11141"/>
                <a:gd name="connsiteY73" fmla="*/ 828 h 10000"/>
                <a:gd name="connsiteX74" fmla="*/ 4239 w 11141"/>
                <a:gd name="connsiteY74" fmla="*/ 781 h 10000"/>
                <a:gd name="connsiteX75" fmla="*/ 4645 w 11141"/>
                <a:gd name="connsiteY75" fmla="*/ 781 h 10000"/>
                <a:gd name="connsiteX76" fmla="*/ 4645 w 11141"/>
                <a:gd name="connsiteY76" fmla="*/ 700 h 10000"/>
                <a:gd name="connsiteX77" fmla="*/ 5255 w 11141"/>
                <a:gd name="connsiteY77" fmla="*/ 700 h 10000"/>
                <a:gd name="connsiteX78" fmla="*/ 5255 w 11141"/>
                <a:gd name="connsiteY78" fmla="*/ 639 h 10000"/>
                <a:gd name="connsiteX79" fmla="*/ 5688 w 11141"/>
                <a:gd name="connsiteY79" fmla="*/ 639 h 10000"/>
                <a:gd name="connsiteX80" fmla="*/ 5688 w 11141"/>
                <a:gd name="connsiteY80" fmla="*/ 545 h 10000"/>
                <a:gd name="connsiteX81" fmla="*/ 6051 w 11141"/>
                <a:gd name="connsiteY81" fmla="*/ 545 h 10000"/>
                <a:gd name="connsiteX82" fmla="*/ 6051 w 11141"/>
                <a:gd name="connsiteY82" fmla="*/ 444 h 10000"/>
                <a:gd name="connsiteX83" fmla="*/ 6330 w 11141"/>
                <a:gd name="connsiteY83" fmla="*/ 444 h 10000"/>
                <a:gd name="connsiteX84" fmla="*/ 6330 w 11141"/>
                <a:gd name="connsiteY84" fmla="*/ 384 h 10000"/>
                <a:gd name="connsiteX85" fmla="*/ 6971 w 11141"/>
                <a:gd name="connsiteY85" fmla="*/ 384 h 10000"/>
                <a:gd name="connsiteX86" fmla="*/ 6971 w 11141"/>
                <a:gd name="connsiteY86" fmla="*/ 316 h 10000"/>
                <a:gd name="connsiteX87" fmla="*/ 7039 w 11141"/>
                <a:gd name="connsiteY87" fmla="*/ 316 h 10000"/>
                <a:gd name="connsiteX88" fmla="*/ 7039 w 11141"/>
                <a:gd name="connsiteY88" fmla="*/ 242 h 10000"/>
                <a:gd name="connsiteX89" fmla="*/ 7304 w 11141"/>
                <a:gd name="connsiteY89" fmla="*/ 242 h 10000"/>
                <a:gd name="connsiteX90" fmla="*/ 8054 w 11141"/>
                <a:gd name="connsiteY90" fmla="*/ 249 h 10000"/>
                <a:gd name="connsiteX91" fmla="*/ 8235 w 11141"/>
                <a:gd name="connsiteY91" fmla="*/ 261 h 10000"/>
                <a:gd name="connsiteX92" fmla="*/ 8244 w 11141"/>
                <a:gd name="connsiteY92" fmla="*/ 128 h 10000"/>
                <a:gd name="connsiteX93" fmla="*/ 9254 w 11141"/>
                <a:gd name="connsiteY93" fmla="*/ 128 h 10000"/>
                <a:gd name="connsiteX94" fmla="*/ 9254 w 11141"/>
                <a:gd name="connsiteY94" fmla="*/ 47 h 10000"/>
                <a:gd name="connsiteX95" fmla="*/ 9747 w 11141"/>
                <a:gd name="connsiteY95" fmla="*/ 47 h 10000"/>
                <a:gd name="connsiteX96" fmla="*/ 9747 w 11141"/>
                <a:gd name="connsiteY96" fmla="*/ 0 h 10000"/>
                <a:gd name="connsiteX97" fmla="*/ 11141 w 11141"/>
                <a:gd name="connsiteY97" fmla="*/ 4 h 10000"/>
                <a:gd name="connsiteX0" fmla="*/ 0 w 11141"/>
                <a:gd name="connsiteY0" fmla="*/ 10000 h 10000"/>
                <a:gd name="connsiteX1" fmla="*/ 451 w 11141"/>
                <a:gd name="connsiteY1" fmla="*/ 10000 h 10000"/>
                <a:gd name="connsiteX2" fmla="*/ 451 w 11141"/>
                <a:gd name="connsiteY2" fmla="*/ 9280 h 10000"/>
                <a:gd name="connsiteX3" fmla="*/ 474 w 11141"/>
                <a:gd name="connsiteY3" fmla="*/ 9280 h 10000"/>
                <a:gd name="connsiteX4" fmla="*/ 474 w 11141"/>
                <a:gd name="connsiteY4" fmla="*/ 8977 h 10000"/>
                <a:gd name="connsiteX5" fmla="*/ 501 w 11141"/>
                <a:gd name="connsiteY5" fmla="*/ 8977 h 10000"/>
                <a:gd name="connsiteX6" fmla="*/ 501 w 11141"/>
                <a:gd name="connsiteY6" fmla="*/ 8896 h 10000"/>
                <a:gd name="connsiteX7" fmla="*/ 547 w 11141"/>
                <a:gd name="connsiteY7" fmla="*/ 8896 h 10000"/>
                <a:gd name="connsiteX8" fmla="*/ 547 w 11141"/>
                <a:gd name="connsiteY8" fmla="*/ 8836 h 10000"/>
                <a:gd name="connsiteX9" fmla="*/ 772 w 11141"/>
                <a:gd name="connsiteY9" fmla="*/ 8836 h 10000"/>
                <a:gd name="connsiteX10" fmla="*/ 764 w 11141"/>
                <a:gd name="connsiteY10" fmla="*/ 8590 h 10000"/>
                <a:gd name="connsiteX11" fmla="*/ 813 w 11141"/>
                <a:gd name="connsiteY11" fmla="*/ 8541 h 10000"/>
                <a:gd name="connsiteX12" fmla="*/ 821 w 11141"/>
                <a:gd name="connsiteY12" fmla="*/ 8511 h 10000"/>
                <a:gd name="connsiteX13" fmla="*/ 916 w 11141"/>
                <a:gd name="connsiteY13" fmla="*/ 8446 h 10000"/>
                <a:gd name="connsiteX14" fmla="*/ 899 w 11141"/>
                <a:gd name="connsiteY14" fmla="*/ 7396 h 10000"/>
                <a:gd name="connsiteX15" fmla="*/ 918 w 11141"/>
                <a:gd name="connsiteY15" fmla="*/ 7396 h 10000"/>
                <a:gd name="connsiteX16" fmla="*/ 918 w 11141"/>
                <a:gd name="connsiteY16" fmla="*/ 6696 h 10000"/>
                <a:gd name="connsiteX17" fmla="*/ 949 w 11141"/>
                <a:gd name="connsiteY17" fmla="*/ 6696 h 10000"/>
                <a:gd name="connsiteX18" fmla="*/ 949 w 11141"/>
                <a:gd name="connsiteY18" fmla="*/ 6117 h 10000"/>
                <a:gd name="connsiteX19" fmla="*/ 975 w 11141"/>
                <a:gd name="connsiteY19" fmla="*/ 6117 h 10000"/>
                <a:gd name="connsiteX20" fmla="*/ 975 w 11141"/>
                <a:gd name="connsiteY20" fmla="*/ 5834 h 10000"/>
                <a:gd name="connsiteX21" fmla="*/ 998 w 11141"/>
                <a:gd name="connsiteY21" fmla="*/ 5834 h 10000"/>
                <a:gd name="connsiteX22" fmla="*/ 998 w 11141"/>
                <a:gd name="connsiteY22" fmla="*/ 5673 h 10000"/>
                <a:gd name="connsiteX23" fmla="*/ 1165 w 11141"/>
                <a:gd name="connsiteY23" fmla="*/ 5673 h 10000"/>
                <a:gd name="connsiteX24" fmla="*/ 1165 w 11141"/>
                <a:gd name="connsiteY24" fmla="*/ 5639 h 10000"/>
                <a:gd name="connsiteX25" fmla="*/ 1309 w 11141"/>
                <a:gd name="connsiteY25" fmla="*/ 5639 h 10000"/>
                <a:gd name="connsiteX26" fmla="*/ 1309 w 11141"/>
                <a:gd name="connsiteY26" fmla="*/ 5579 h 10000"/>
                <a:gd name="connsiteX27" fmla="*/ 1382 w 11141"/>
                <a:gd name="connsiteY27" fmla="*/ 5579 h 10000"/>
                <a:gd name="connsiteX28" fmla="*/ 1382 w 11141"/>
                <a:gd name="connsiteY28" fmla="*/ 4650 h 10000"/>
                <a:gd name="connsiteX29" fmla="*/ 1423 w 11141"/>
                <a:gd name="connsiteY29" fmla="*/ 4650 h 10000"/>
                <a:gd name="connsiteX30" fmla="*/ 1423 w 11141"/>
                <a:gd name="connsiteY30" fmla="*/ 4219 h 10000"/>
                <a:gd name="connsiteX31" fmla="*/ 1522 w 11141"/>
                <a:gd name="connsiteY31" fmla="*/ 4219 h 10000"/>
                <a:gd name="connsiteX32" fmla="*/ 1522 w 11141"/>
                <a:gd name="connsiteY32" fmla="*/ 4044 h 10000"/>
                <a:gd name="connsiteX33" fmla="*/ 1567 w 11141"/>
                <a:gd name="connsiteY33" fmla="*/ 4044 h 10000"/>
                <a:gd name="connsiteX34" fmla="*/ 1567 w 11141"/>
                <a:gd name="connsiteY34" fmla="*/ 3943 h 10000"/>
                <a:gd name="connsiteX35" fmla="*/ 1794 w 11141"/>
                <a:gd name="connsiteY35" fmla="*/ 3943 h 10000"/>
                <a:gd name="connsiteX36" fmla="*/ 1794 w 11141"/>
                <a:gd name="connsiteY36" fmla="*/ 3836 h 10000"/>
                <a:gd name="connsiteX37" fmla="*/ 1833 w 11141"/>
                <a:gd name="connsiteY37" fmla="*/ 3836 h 10000"/>
                <a:gd name="connsiteX38" fmla="*/ 1833 w 11141"/>
                <a:gd name="connsiteY38" fmla="*/ 3405 h 10000"/>
                <a:gd name="connsiteX39" fmla="*/ 1856 w 11141"/>
                <a:gd name="connsiteY39" fmla="*/ 3405 h 10000"/>
                <a:gd name="connsiteX40" fmla="*/ 1856 w 11141"/>
                <a:gd name="connsiteY40" fmla="*/ 3291 h 10000"/>
                <a:gd name="connsiteX41" fmla="*/ 1887 w 11141"/>
                <a:gd name="connsiteY41" fmla="*/ 3291 h 10000"/>
                <a:gd name="connsiteX42" fmla="*/ 1887 w 11141"/>
                <a:gd name="connsiteY42" fmla="*/ 2988 h 10000"/>
                <a:gd name="connsiteX43" fmla="*/ 2245 w 11141"/>
                <a:gd name="connsiteY43" fmla="*/ 2988 h 10000"/>
                <a:gd name="connsiteX44" fmla="*/ 2245 w 11141"/>
                <a:gd name="connsiteY44" fmla="*/ 2847 h 10000"/>
                <a:gd name="connsiteX45" fmla="*/ 2307 w 11141"/>
                <a:gd name="connsiteY45" fmla="*/ 2847 h 10000"/>
                <a:gd name="connsiteX46" fmla="*/ 2307 w 11141"/>
                <a:gd name="connsiteY46" fmla="*/ 2429 h 10000"/>
                <a:gd name="connsiteX47" fmla="*/ 2357 w 11141"/>
                <a:gd name="connsiteY47" fmla="*/ 2429 h 10000"/>
                <a:gd name="connsiteX48" fmla="*/ 2357 w 11141"/>
                <a:gd name="connsiteY48" fmla="*/ 2349 h 10000"/>
                <a:gd name="connsiteX49" fmla="*/ 2417 w 11141"/>
                <a:gd name="connsiteY49" fmla="*/ 2349 h 10000"/>
                <a:gd name="connsiteX50" fmla="*/ 2417 w 11141"/>
                <a:gd name="connsiteY50" fmla="*/ 2301 h 10000"/>
                <a:gd name="connsiteX51" fmla="*/ 2719 w 11141"/>
                <a:gd name="connsiteY51" fmla="*/ 2301 h 10000"/>
                <a:gd name="connsiteX52" fmla="*/ 2719 w 11141"/>
                <a:gd name="connsiteY52" fmla="*/ 2234 h 10000"/>
                <a:gd name="connsiteX53" fmla="*/ 2769 w 11141"/>
                <a:gd name="connsiteY53" fmla="*/ 2234 h 10000"/>
                <a:gd name="connsiteX54" fmla="*/ 2769 w 11141"/>
                <a:gd name="connsiteY54" fmla="*/ 1978 h 10000"/>
                <a:gd name="connsiteX55" fmla="*/ 2795 w 11141"/>
                <a:gd name="connsiteY55" fmla="*/ 1978 h 10000"/>
                <a:gd name="connsiteX56" fmla="*/ 2795 w 11141"/>
                <a:gd name="connsiteY56" fmla="*/ 1790 h 10000"/>
                <a:gd name="connsiteX57" fmla="*/ 2961 w 11141"/>
                <a:gd name="connsiteY57" fmla="*/ 1790 h 10000"/>
                <a:gd name="connsiteX58" fmla="*/ 2961 w 11141"/>
                <a:gd name="connsiteY58" fmla="*/ 1756 h 10000"/>
                <a:gd name="connsiteX59" fmla="*/ 3097 w 11141"/>
                <a:gd name="connsiteY59" fmla="*/ 1756 h 10000"/>
                <a:gd name="connsiteX60" fmla="*/ 3097 w 11141"/>
                <a:gd name="connsiteY60" fmla="*/ 1642 h 10000"/>
                <a:gd name="connsiteX61" fmla="*/ 3225 w 11141"/>
                <a:gd name="connsiteY61" fmla="*/ 1642 h 10000"/>
                <a:gd name="connsiteX62" fmla="*/ 3225 w 11141"/>
                <a:gd name="connsiteY62" fmla="*/ 1514 h 10000"/>
                <a:gd name="connsiteX63" fmla="*/ 3342 w 11141"/>
                <a:gd name="connsiteY63" fmla="*/ 1514 h 10000"/>
                <a:gd name="connsiteX64" fmla="*/ 3342 w 11141"/>
                <a:gd name="connsiteY64" fmla="*/ 1386 h 10000"/>
                <a:gd name="connsiteX65" fmla="*/ 3467 w 11141"/>
                <a:gd name="connsiteY65" fmla="*/ 1386 h 10000"/>
                <a:gd name="connsiteX66" fmla="*/ 3467 w 11141"/>
                <a:gd name="connsiteY66" fmla="*/ 1279 h 10000"/>
                <a:gd name="connsiteX67" fmla="*/ 3657 w 11141"/>
                <a:gd name="connsiteY67" fmla="*/ 1279 h 10000"/>
                <a:gd name="connsiteX68" fmla="*/ 3657 w 11141"/>
                <a:gd name="connsiteY68" fmla="*/ 1151 h 10000"/>
                <a:gd name="connsiteX69" fmla="*/ 3712 w 11141"/>
                <a:gd name="connsiteY69" fmla="*/ 1151 h 10000"/>
                <a:gd name="connsiteX70" fmla="*/ 3712 w 11141"/>
                <a:gd name="connsiteY70" fmla="*/ 976 h 10000"/>
                <a:gd name="connsiteX71" fmla="*/ 3887 w 11141"/>
                <a:gd name="connsiteY71" fmla="*/ 976 h 10000"/>
                <a:gd name="connsiteX72" fmla="*/ 3887 w 11141"/>
                <a:gd name="connsiteY72" fmla="*/ 828 h 10000"/>
                <a:gd name="connsiteX73" fmla="*/ 4239 w 11141"/>
                <a:gd name="connsiteY73" fmla="*/ 828 h 10000"/>
                <a:gd name="connsiteX74" fmla="*/ 4239 w 11141"/>
                <a:gd name="connsiteY74" fmla="*/ 781 h 10000"/>
                <a:gd name="connsiteX75" fmla="*/ 4645 w 11141"/>
                <a:gd name="connsiteY75" fmla="*/ 781 h 10000"/>
                <a:gd name="connsiteX76" fmla="*/ 4645 w 11141"/>
                <a:gd name="connsiteY76" fmla="*/ 700 h 10000"/>
                <a:gd name="connsiteX77" fmla="*/ 5255 w 11141"/>
                <a:gd name="connsiteY77" fmla="*/ 700 h 10000"/>
                <a:gd name="connsiteX78" fmla="*/ 5255 w 11141"/>
                <a:gd name="connsiteY78" fmla="*/ 639 h 10000"/>
                <a:gd name="connsiteX79" fmla="*/ 5688 w 11141"/>
                <a:gd name="connsiteY79" fmla="*/ 639 h 10000"/>
                <a:gd name="connsiteX80" fmla="*/ 5688 w 11141"/>
                <a:gd name="connsiteY80" fmla="*/ 545 h 10000"/>
                <a:gd name="connsiteX81" fmla="*/ 6051 w 11141"/>
                <a:gd name="connsiteY81" fmla="*/ 545 h 10000"/>
                <a:gd name="connsiteX82" fmla="*/ 6051 w 11141"/>
                <a:gd name="connsiteY82" fmla="*/ 444 h 10000"/>
                <a:gd name="connsiteX83" fmla="*/ 6330 w 11141"/>
                <a:gd name="connsiteY83" fmla="*/ 444 h 10000"/>
                <a:gd name="connsiteX84" fmla="*/ 6330 w 11141"/>
                <a:gd name="connsiteY84" fmla="*/ 384 h 10000"/>
                <a:gd name="connsiteX85" fmla="*/ 6971 w 11141"/>
                <a:gd name="connsiteY85" fmla="*/ 384 h 10000"/>
                <a:gd name="connsiteX86" fmla="*/ 6971 w 11141"/>
                <a:gd name="connsiteY86" fmla="*/ 316 h 10000"/>
                <a:gd name="connsiteX87" fmla="*/ 7039 w 11141"/>
                <a:gd name="connsiteY87" fmla="*/ 316 h 10000"/>
                <a:gd name="connsiteX88" fmla="*/ 7039 w 11141"/>
                <a:gd name="connsiteY88" fmla="*/ 242 h 10000"/>
                <a:gd name="connsiteX89" fmla="*/ 7304 w 11141"/>
                <a:gd name="connsiteY89" fmla="*/ 242 h 10000"/>
                <a:gd name="connsiteX90" fmla="*/ 8054 w 11141"/>
                <a:gd name="connsiteY90" fmla="*/ 249 h 10000"/>
                <a:gd name="connsiteX91" fmla="*/ 8235 w 11141"/>
                <a:gd name="connsiteY91" fmla="*/ 261 h 10000"/>
                <a:gd name="connsiteX92" fmla="*/ 8244 w 11141"/>
                <a:gd name="connsiteY92" fmla="*/ 128 h 10000"/>
                <a:gd name="connsiteX93" fmla="*/ 9254 w 11141"/>
                <a:gd name="connsiteY93" fmla="*/ 128 h 10000"/>
                <a:gd name="connsiteX94" fmla="*/ 9254 w 11141"/>
                <a:gd name="connsiteY94" fmla="*/ 47 h 10000"/>
                <a:gd name="connsiteX95" fmla="*/ 9747 w 11141"/>
                <a:gd name="connsiteY95" fmla="*/ 47 h 10000"/>
                <a:gd name="connsiteX96" fmla="*/ 9747 w 11141"/>
                <a:gd name="connsiteY96" fmla="*/ 0 h 10000"/>
                <a:gd name="connsiteX97" fmla="*/ 11141 w 11141"/>
                <a:gd name="connsiteY97" fmla="*/ 4 h 10000"/>
                <a:gd name="connsiteX0" fmla="*/ 0 w 11141"/>
                <a:gd name="connsiteY0" fmla="*/ 10000 h 10000"/>
                <a:gd name="connsiteX1" fmla="*/ 451 w 11141"/>
                <a:gd name="connsiteY1" fmla="*/ 10000 h 10000"/>
                <a:gd name="connsiteX2" fmla="*/ 451 w 11141"/>
                <a:gd name="connsiteY2" fmla="*/ 9280 h 10000"/>
                <a:gd name="connsiteX3" fmla="*/ 474 w 11141"/>
                <a:gd name="connsiteY3" fmla="*/ 9280 h 10000"/>
                <a:gd name="connsiteX4" fmla="*/ 474 w 11141"/>
                <a:gd name="connsiteY4" fmla="*/ 8977 h 10000"/>
                <a:gd name="connsiteX5" fmla="*/ 501 w 11141"/>
                <a:gd name="connsiteY5" fmla="*/ 8977 h 10000"/>
                <a:gd name="connsiteX6" fmla="*/ 501 w 11141"/>
                <a:gd name="connsiteY6" fmla="*/ 8896 h 10000"/>
                <a:gd name="connsiteX7" fmla="*/ 547 w 11141"/>
                <a:gd name="connsiteY7" fmla="*/ 8896 h 10000"/>
                <a:gd name="connsiteX8" fmla="*/ 547 w 11141"/>
                <a:gd name="connsiteY8" fmla="*/ 8836 h 10000"/>
                <a:gd name="connsiteX9" fmla="*/ 772 w 11141"/>
                <a:gd name="connsiteY9" fmla="*/ 8608 h 10000"/>
                <a:gd name="connsiteX10" fmla="*/ 764 w 11141"/>
                <a:gd name="connsiteY10" fmla="*/ 8590 h 10000"/>
                <a:gd name="connsiteX11" fmla="*/ 813 w 11141"/>
                <a:gd name="connsiteY11" fmla="*/ 8541 h 10000"/>
                <a:gd name="connsiteX12" fmla="*/ 821 w 11141"/>
                <a:gd name="connsiteY12" fmla="*/ 8511 h 10000"/>
                <a:gd name="connsiteX13" fmla="*/ 916 w 11141"/>
                <a:gd name="connsiteY13" fmla="*/ 8446 h 10000"/>
                <a:gd name="connsiteX14" fmla="*/ 899 w 11141"/>
                <a:gd name="connsiteY14" fmla="*/ 7396 h 10000"/>
                <a:gd name="connsiteX15" fmla="*/ 918 w 11141"/>
                <a:gd name="connsiteY15" fmla="*/ 7396 h 10000"/>
                <a:gd name="connsiteX16" fmla="*/ 918 w 11141"/>
                <a:gd name="connsiteY16" fmla="*/ 6696 h 10000"/>
                <a:gd name="connsiteX17" fmla="*/ 949 w 11141"/>
                <a:gd name="connsiteY17" fmla="*/ 6696 h 10000"/>
                <a:gd name="connsiteX18" fmla="*/ 949 w 11141"/>
                <a:gd name="connsiteY18" fmla="*/ 6117 h 10000"/>
                <a:gd name="connsiteX19" fmla="*/ 975 w 11141"/>
                <a:gd name="connsiteY19" fmla="*/ 6117 h 10000"/>
                <a:gd name="connsiteX20" fmla="*/ 975 w 11141"/>
                <a:gd name="connsiteY20" fmla="*/ 5834 h 10000"/>
                <a:gd name="connsiteX21" fmla="*/ 998 w 11141"/>
                <a:gd name="connsiteY21" fmla="*/ 5834 h 10000"/>
                <a:gd name="connsiteX22" fmla="*/ 998 w 11141"/>
                <a:gd name="connsiteY22" fmla="*/ 5673 h 10000"/>
                <a:gd name="connsiteX23" fmla="*/ 1165 w 11141"/>
                <a:gd name="connsiteY23" fmla="*/ 5673 h 10000"/>
                <a:gd name="connsiteX24" fmla="*/ 1165 w 11141"/>
                <a:gd name="connsiteY24" fmla="*/ 5639 h 10000"/>
                <a:gd name="connsiteX25" fmla="*/ 1309 w 11141"/>
                <a:gd name="connsiteY25" fmla="*/ 5639 h 10000"/>
                <a:gd name="connsiteX26" fmla="*/ 1309 w 11141"/>
                <a:gd name="connsiteY26" fmla="*/ 5579 h 10000"/>
                <a:gd name="connsiteX27" fmla="*/ 1382 w 11141"/>
                <a:gd name="connsiteY27" fmla="*/ 5579 h 10000"/>
                <a:gd name="connsiteX28" fmla="*/ 1382 w 11141"/>
                <a:gd name="connsiteY28" fmla="*/ 4650 h 10000"/>
                <a:gd name="connsiteX29" fmla="*/ 1423 w 11141"/>
                <a:gd name="connsiteY29" fmla="*/ 4650 h 10000"/>
                <a:gd name="connsiteX30" fmla="*/ 1423 w 11141"/>
                <a:gd name="connsiteY30" fmla="*/ 4219 h 10000"/>
                <a:gd name="connsiteX31" fmla="*/ 1522 w 11141"/>
                <a:gd name="connsiteY31" fmla="*/ 4219 h 10000"/>
                <a:gd name="connsiteX32" fmla="*/ 1522 w 11141"/>
                <a:gd name="connsiteY32" fmla="*/ 4044 h 10000"/>
                <a:gd name="connsiteX33" fmla="*/ 1567 w 11141"/>
                <a:gd name="connsiteY33" fmla="*/ 4044 h 10000"/>
                <a:gd name="connsiteX34" fmla="*/ 1567 w 11141"/>
                <a:gd name="connsiteY34" fmla="*/ 3943 h 10000"/>
                <a:gd name="connsiteX35" fmla="*/ 1794 w 11141"/>
                <a:gd name="connsiteY35" fmla="*/ 3943 h 10000"/>
                <a:gd name="connsiteX36" fmla="*/ 1794 w 11141"/>
                <a:gd name="connsiteY36" fmla="*/ 3836 h 10000"/>
                <a:gd name="connsiteX37" fmla="*/ 1833 w 11141"/>
                <a:gd name="connsiteY37" fmla="*/ 3836 h 10000"/>
                <a:gd name="connsiteX38" fmla="*/ 1833 w 11141"/>
                <a:gd name="connsiteY38" fmla="*/ 3405 h 10000"/>
                <a:gd name="connsiteX39" fmla="*/ 1856 w 11141"/>
                <a:gd name="connsiteY39" fmla="*/ 3405 h 10000"/>
                <a:gd name="connsiteX40" fmla="*/ 1856 w 11141"/>
                <a:gd name="connsiteY40" fmla="*/ 3291 h 10000"/>
                <a:gd name="connsiteX41" fmla="*/ 1887 w 11141"/>
                <a:gd name="connsiteY41" fmla="*/ 3291 h 10000"/>
                <a:gd name="connsiteX42" fmla="*/ 1887 w 11141"/>
                <a:gd name="connsiteY42" fmla="*/ 2988 h 10000"/>
                <a:gd name="connsiteX43" fmla="*/ 2245 w 11141"/>
                <a:gd name="connsiteY43" fmla="*/ 2988 h 10000"/>
                <a:gd name="connsiteX44" fmla="*/ 2245 w 11141"/>
                <a:gd name="connsiteY44" fmla="*/ 2847 h 10000"/>
                <a:gd name="connsiteX45" fmla="*/ 2307 w 11141"/>
                <a:gd name="connsiteY45" fmla="*/ 2847 h 10000"/>
                <a:gd name="connsiteX46" fmla="*/ 2307 w 11141"/>
                <a:gd name="connsiteY46" fmla="*/ 2429 h 10000"/>
                <a:gd name="connsiteX47" fmla="*/ 2357 w 11141"/>
                <a:gd name="connsiteY47" fmla="*/ 2429 h 10000"/>
                <a:gd name="connsiteX48" fmla="*/ 2357 w 11141"/>
                <a:gd name="connsiteY48" fmla="*/ 2349 h 10000"/>
                <a:gd name="connsiteX49" fmla="*/ 2417 w 11141"/>
                <a:gd name="connsiteY49" fmla="*/ 2349 h 10000"/>
                <a:gd name="connsiteX50" fmla="*/ 2417 w 11141"/>
                <a:gd name="connsiteY50" fmla="*/ 2301 h 10000"/>
                <a:gd name="connsiteX51" fmla="*/ 2719 w 11141"/>
                <a:gd name="connsiteY51" fmla="*/ 2301 h 10000"/>
                <a:gd name="connsiteX52" fmla="*/ 2719 w 11141"/>
                <a:gd name="connsiteY52" fmla="*/ 2234 h 10000"/>
                <a:gd name="connsiteX53" fmla="*/ 2769 w 11141"/>
                <a:gd name="connsiteY53" fmla="*/ 2234 h 10000"/>
                <a:gd name="connsiteX54" fmla="*/ 2769 w 11141"/>
                <a:gd name="connsiteY54" fmla="*/ 1978 h 10000"/>
                <a:gd name="connsiteX55" fmla="*/ 2795 w 11141"/>
                <a:gd name="connsiteY55" fmla="*/ 1978 h 10000"/>
                <a:gd name="connsiteX56" fmla="*/ 2795 w 11141"/>
                <a:gd name="connsiteY56" fmla="*/ 1790 h 10000"/>
                <a:gd name="connsiteX57" fmla="*/ 2961 w 11141"/>
                <a:gd name="connsiteY57" fmla="*/ 1790 h 10000"/>
                <a:gd name="connsiteX58" fmla="*/ 2961 w 11141"/>
                <a:gd name="connsiteY58" fmla="*/ 1756 h 10000"/>
                <a:gd name="connsiteX59" fmla="*/ 3097 w 11141"/>
                <a:gd name="connsiteY59" fmla="*/ 1756 h 10000"/>
                <a:gd name="connsiteX60" fmla="*/ 3097 w 11141"/>
                <a:gd name="connsiteY60" fmla="*/ 1642 h 10000"/>
                <a:gd name="connsiteX61" fmla="*/ 3225 w 11141"/>
                <a:gd name="connsiteY61" fmla="*/ 1642 h 10000"/>
                <a:gd name="connsiteX62" fmla="*/ 3225 w 11141"/>
                <a:gd name="connsiteY62" fmla="*/ 1514 h 10000"/>
                <a:gd name="connsiteX63" fmla="*/ 3342 w 11141"/>
                <a:gd name="connsiteY63" fmla="*/ 1514 h 10000"/>
                <a:gd name="connsiteX64" fmla="*/ 3342 w 11141"/>
                <a:gd name="connsiteY64" fmla="*/ 1386 h 10000"/>
                <a:gd name="connsiteX65" fmla="*/ 3467 w 11141"/>
                <a:gd name="connsiteY65" fmla="*/ 1386 h 10000"/>
                <a:gd name="connsiteX66" fmla="*/ 3467 w 11141"/>
                <a:gd name="connsiteY66" fmla="*/ 1279 h 10000"/>
                <a:gd name="connsiteX67" fmla="*/ 3657 w 11141"/>
                <a:gd name="connsiteY67" fmla="*/ 1279 h 10000"/>
                <a:gd name="connsiteX68" fmla="*/ 3657 w 11141"/>
                <a:gd name="connsiteY68" fmla="*/ 1151 h 10000"/>
                <a:gd name="connsiteX69" fmla="*/ 3712 w 11141"/>
                <a:gd name="connsiteY69" fmla="*/ 1151 h 10000"/>
                <a:gd name="connsiteX70" fmla="*/ 3712 w 11141"/>
                <a:gd name="connsiteY70" fmla="*/ 976 h 10000"/>
                <a:gd name="connsiteX71" fmla="*/ 3887 w 11141"/>
                <a:gd name="connsiteY71" fmla="*/ 976 h 10000"/>
                <a:gd name="connsiteX72" fmla="*/ 3887 w 11141"/>
                <a:gd name="connsiteY72" fmla="*/ 828 h 10000"/>
                <a:gd name="connsiteX73" fmla="*/ 4239 w 11141"/>
                <a:gd name="connsiteY73" fmla="*/ 828 h 10000"/>
                <a:gd name="connsiteX74" fmla="*/ 4239 w 11141"/>
                <a:gd name="connsiteY74" fmla="*/ 781 h 10000"/>
                <a:gd name="connsiteX75" fmla="*/ 4645 w 11141"/>
                <a:gd name="connsiteY75" fmla="*/ 781 h 10000"/>
                <a:gd name="connsiteX76" fmla="*/ 4645 w 11141"/>
                <a:gd name="connsiteY76" fmla="*/ 700 h 10000"/>
                <a:gd name="connsiteX77" fmla="*/ 5255 w 11141"/>
                <a:gd name="connsiteY77" fmla="*/ 700 h 10000"/>
                <a:gd name="connsiteX78" fmla="*/ 5255 w 11141"/>
                <a:gd name="connsiteY78" fmla="*/ 639 h 10000"/>
                <a:gd name="connsiteX79" fmla="*/ 5688 w 11141"/>
                <a:gd name="connsiteY79" fmla="*/ 639 h 10000"/>
                <a:gd name="connsiteX80" fmla="*/ 5688 w 11141"/>
                <a:gd name="connsiteY80" fmla="*/ 545 h 10000"/>
                <a:gd name="connsiteX81" fmla="*/ 6051 w 11141"/>
                <a:gd name="connsiteY81" fmla="*/ 545 h 10000"/>
                <a:gd name="connsiteX82" fmla="*/ 6051 w 11141"/>
                <a:gd name="connsiteY82" fmla="*/ 444 h 10000"/>
                <a:gd name="connsiteX83" fmla="*/ 6330 w 11141"/>
                <a:gd name="connsiteY83" fmla="*/ 444 h 10000"/>
                <a:gd name="connsiteX84" fmla="*/ 6330 w 11141"/>
                <a:gd name="connsiteY84" fmla="*/ 384 h 10000"/>
                <a:gd name="connsiteX85" fmla="*/ 6971 w 11141"/>
                <a:gd name="connsiteY85" fmla="*/ 384 h 10000"/>
                <a:gd name="connsiteX86" fmla="*/ 6971 w 11141"/>
                <a:gd name="connsiteY86" fmla="*/ 316 h 10000"/>
                <a:gd name="connsiteX87" fmla="*/ 7039 w 11141"/>
                <a:gd name="connsiteY87" fmla="*/ 316 h 10000"/>
                <a:gd name="connsiteX88" fmla="*/ 7039 w 11141"/>
                <a:gd name="connsiteY88" fmla="*/ 242 h 10000"/>
                <a:gd name="connsiteX89" fmla="*/ 7304 w 11141"/>
                <a:gd name="connsiteY89" fmla="*/ 242 h 10000"/>
                <a:gd name="connsiteX90" fmla="*/ 8054 w 11141"/>
                <a:gd name="connsiteY90" fmla="*/ 249 h 10000"/>
                <a:gd name="connsiteX91" fmla="*/ 8235 w 11141"/>
                <a:gd name="connsiteY91" fmla="*/ 261 h 10000"/>
                <a:gd name="connsiteX92" fmla="*/ 8244 w 11141"/>
                <a:gd name="connsiteY92" fmla="*/ 128 h 10000"/>
                <a:gd name="connsiteX93" fmla="*/ 9254 w 11141"/>
                <a:gd name="connsiteY93" fmla="*/ 128 h 10000"/>
                <a:gd name="connsiteX94" fmla="*/ 9254 w 11141"/>
                <a:gd name="connsiteY94" fmla="*/ 47 h 10000"/>
                <a:gd name="connsiteX95" fmla="*/ 9747 w 11141"/>
                <a:gd name="connsiteY95" fmla="*/ 47 h 10000"/>
                <a:gd name="connsiteX96" fmla="*/ 9747 w 11141"/>
                <a:gd name="connsiteY96" fmla="*/ 0 h 10000"/>
                <a:gd name="connsiteX97" fmla="*/ 11141 w 11141"/>
                <a:gd name="connsiteY97" fmla="*/ 4 h 10000"/>
                <a:gd name="connsiteX0" fmla="*/ 0 w 11141"/>
                <a:gd name="connsiteY0" fmla="*/ 10000 h 10000"/>
                <a:gd name="connsiteX1" fmla="*/ 451 w 11141"/>
                <a:gd name="connsiteY1" fmla="*/ 10000 h 10000"/>
                <a:gd name="connsiteX2" fmla="*/ 451 w 11141"/>
                <a:gd name="connsiteY2" fmla="*/ 9280 h 10000"/>
                <a:gd name="connsiteX3" fmla="*/ 474 w 11141"/>
                <a:gd name="connsiteY3" fmla="*/ 9280 h 10000"/>
                <a:gd name="connsiteX4" fmla="*/ 474 w 11141"/>
                <a:gd name="connsiteY4" fmla="*/ 8977 h 10000"/>
                <a:gd name="connsiteX5" fmla="*/ 501 w 11141"/>
                <a:gd name="connsiteY5" fmla="*/ 8977 h 10000"/>
                <a:gd name="connsiteX6" fmla="*/ 501 w 11141"/>
                <a:gd name="connsiteY6" fmla="*/ 8896 h 10000"/>
                <a:gd name="connsiteX7" fmla="*/ 547 w 11141"/>
                <a:gd name="connsiteY7" fmla="*/ 8896 h 10000"/>
                <a:gd name="connsiteX8" fmla="*/ 522 w 11141"/>
                <a:gd name="connsiteY8" fmla="*/ 8625 h 10000"/>
                <a:gd name="connsiteX9" fmla="*/ 772 w 11141"/>
                <a:gd name="connsiteY9" fmla="*/ 8608 h 10000"/>
                <a:gd name="connsiteX10" fmla="*/ 764 w 11141"/>
                <a:gd name="connsiteY10" fmla="*/ 8590 h 10000"/>
                <a:gd name="connsiteX11" fmla="*/ 813 w 11141"/>
                <a:gd name="connsiteY11" fmla="*/ 8541 h 10000"/>
                <a:gd name="connsiteX12" fmla="*/ 821 w 11141"/>
                <a:gd name="connsiteY12" fmla="*/ 8511 h 10000"/>
                <a:gd name="connsiteX13" fmla="*/ 916 w 11141"/>
                <a:gd name="connsiteY13" fmla="*/ 8446 h 10000"/>
                <a:gd name="connsiteX14" fmla="*/ 899 w 11141"/>
                <a:gd name="connsiteY14" fmla="*/ 7396 h 10000"/>
                <a:gd name="connsiteX15" fmla="*/ 918 w 11141"/>
                <a:gd name="connsiteY15" fmla="*/ 7396 h 10000"/>
                <a:gd name="connsiteX16" fmla="*/ 918 w 11141"/>
                <a:gd name="connsiteY16" fmla="*/ 6696 h 10000"/>
                <a:gd name="connsiteX17" fmla="*/ 949 w 11141"/>
                <a:gd name="connsiteY17" fmla="*/ 6696 h 10000"/>
                <a:gd name="connsiteX18" fmla="*/ 949 w 11141"/>
                <a:gd name="connsiteY18" fmla="*/ 6117 h 10000"/>
                <a:gd name="connsiteX19" fmla="*/ 975 w 11141"/>
                <a:gd name="connsiteY19" fmla="*/ 6117 h 10000"/>
                <a:gd name="connsiteX20" fmla="*/ 975 w 11141"/>
                <a:gd name="connsiteY20" fmla="*/ 5834 h 10000"/>
                <a:gd name="connsiteX21" fmla="*/ 998 w 11141"/>
                <a:gd name="connsiteY21" fmla="*/ 5834 h 10000"/>
                <a:gd name="connsiteX22" fmla="*/ 998 w 11141"/>
                <a:gd name="connsiteY22" fmla="*/ 5673 h 10000"/>
                <a:gd name="connsiteX23" fmla="*/ 1165 w 11141"/>
                <a:gd name="connsiteY23" fmla="*/ 5673 h 10000"/>
                <a:gd name="connsiteX24" fmla="*/ 1165 w 11141"/>
                <a:gd name="connsiteY24" fmla="*/ 5639 h 10000"/>
                <a:gd name="connsiteX25" fmla="*/ 1309 w 11141"/>
                <a:gd name="connsiteY25" fmla="*/ 5639 h 10000"/>
                <a:gd name="connsiteX26" fmla="*/ 1309 w 11141"/>
                <a:gd name="connsiteY26" fmla="*/ 5579 h 10000"/>
                <a:gd name="connsiteX27" fmla="*/ 1382 w 11141"/>
                <a:gd name="connsiteY27" fmla="*/ 5579 h 10000"/>
                <a:gd name="connsiteX28" fmla="*/ 1382 w 11141"/>
                <a:gd name="connsiteY28" fmla="*/ 4650 h 10000"/>
                <a:gd name="connsiteX29" fmla="*/ 1423 w 11141"/>
                <a:gd name="connsiteY29" fmla="*/ 4650 h 10000"/>
                <a:gd name="connsiteX30" fmla="*/ 1423 w 11141"/>
                <a:gd name="connsiteY30" fmla="*/ 4219 h 10000"/>
                <a:gd name="connsiteX31" fmla="*/ 1522 w 11141"/>
                <a:gd name="connsiteY31" fmla="*/ 4219 h 10000"/>
                <a:gd name="connsiteX32" fmla="*/ 1522 w 11141"/>
                <a:gd name="connsiteY32" fmla="*/ 4044 h 10000"/>
                <a:gd name="connsiteX33" fmla="*/ 1567 w 11141"/>
                <a:gd name="connsiteY33" fmla="*/ 4044 h 10000"/>
                <a:gd name="connsiteX34" fmla="*/ 1567 w 11141"/>
                <a:gd name="connsiteY34" fmla="*/ 3943 h 10000"/>
                <a:gd name="connsiteX35" fmla="*/ 1794 w 11141"/>
                <a:gd name="connsiteY35" fmla="*/ 3943 h 10000"/>
                <a:gd name="connsiteX36" fmla="*/ 1794 w 11141"/>
                <a:gd name="connsiteY36" fmla="*/ 3836 h 10000"/>
                <a:gd name="connsiteX37" fmla="*/ 1833 w 11141"/>
                <a:gd name="connsiteY37" fmla="*/ 3836 h 10000"/>
                <a:gd name="connsiteX38" fmla="*/ 1833 w 11141"/>
                <a:gd name="connsiteY38" fmla="*/ 3405 h 10000"/>
                <a:gd name="connsiteX39" fmla="*/ 1856 w 11141"/>
                <a:gd name="connsiteY39" fmla="*/ 3405 h 10000"/>
                <a:gd name="connsiteX40" fmla="*/ 1856 w 11141"/>
                <a:gd name="connsiteY40" fmla="*/ 3291 h 10000"/>
                <a:gd name="connsiteX41" fmla="*/ 1887 w 11141"/>
                <a:gd name="connsiteY41" fmla="*/ 3291 h 10000"/>
                <a:gd name="connsiteX42" fmla="*/ 1887 w 11141"/>
                <a:gd name="connsiteY42" fmla="*/ 2988 h 10000"/>
                <a:gd name="connsiteX43" fmla="*/ 2245 w 11141"/>
                <a:gd name="connsiteY43" fmla="*/ 2988 h 10000"/>
                <a:gd name="connsiteX44" fmla="*/ 2245 w 11141"/>
                <a:gd name="connsiteY44" fmla="*/ 2847 h 10000"/>
                <a:gd name="connsiteX45" fmla="*/ 2307 w 11141"/>
                <a:gd name="connsiteY45" fmla="*/ 2847 h 10000"/>
                <a:gd name="connsiteX46" fmla="*/ 2307 w 11141"/>
                <a:gd name="connsiteY46" fmla="*/ 2429 h 10000"/>
                <a:gd name="connsiteX47" fmla="*/ 2357 w 11141"/>
                <a:gd name="connsiteY47" fmla="*/ 2429 h 10000"/>
                <a:gd name="connsiteX48" fmla="*/ 2357 w 11141"/>
                <a:gd name="connsiteY48" fmla="*/ 2349 h 10000"/>
                <a:gd name="connsiteX49" fmla="*/ 2417 w 11141"/>
                <a:gd name="connsiteY49" fmla="*/ 2349 h 10000"/>
                <a:gd name="connsiteX50" fmla="*/ 2417 w 11141"/>
                <a:gd name="connsiteY50" fmla="*/ 2301 h 10000"/>
                <a:gd name="connsiteX51" fmla="*/ 2719 w 11141"/>
                <a:gd name="connsiteY51" fmla="*/ 2301 h 10000"/>
                <a:gd name="connsiteX52" fmla="*/ 2719 w 11141"/>
                <a:gd name="connsiteY52" fmla="*/ 2234 h 10000"/>
                <a:gd name="connsiteX53" fmla="*/ 2769 w 11141"/>
                <a:gd name="connsiteY53" fmla="*/ 2234 h 10000"/>
                <a:gd name="connsiteX54" fmla="*/ 2769 w 11141"/>
                <a:gd name="connsiteY54" fmla="*/ 1978 h 10000"/>
                <a:gd name="connsiteX55" fmla="*/ 2795 w 11141"/>
                <a:gd name="connsiteY55" fmla="*/ 1978 h 10000"/>
                <a:gd name="connsiteX56" fmla="*/ 2795 w 11141"/>
                <a:gd name="connsiteY56" fmla="*/ 1790 h 10000"/>
                <a:gd name="connsiteX57" fmla="*/ 2961 w 11141"/>
                <a:gd name="connsiteY57" fmla="*/ 1790 h 10000"/>
                <a:gd name="connsiteX58" fmla="*/ 2961 w 11141"/>
                <a:gd name="connsiteY58" fmla="*/ 1756 h 10000"/>
                <a:gd name="connsiteX59" fmla="*/ 3097 w 11141"/>
                <a:gd name="connsiteY59" fmla="*/ 1756 h 10000"/>
                <a:gd name="connsiteX60" fmla="*/ 3097 w 11141"/>
                <a:gd name="connsiteY60" fmla="*/ 1642 h 10000"/>
                <a:gd name="connsiteX61" fmla="*/ 3225 w 11141"/>
                <a:gd name="connsiteY61" fmla="*/ 1642 h 10000"/>
                <a:gd name="connsiteX62" fmla="*/ 3225 w 11141"/>
                <a:gd name="connsiteY62" fmla="*/ 1514 h 10000"/>
                <a:gd name="connsiteX63" fmla="*/ 3342 w 11141"/>
                <a:gd name="connsiteY63" fmla="*/ 1514 h 10000"/>
                <a:gd name="connsiteX64" fmla="*/ 3342 w 11141"/>
                <a:gd name="connsiteY64" fmla="*/ 1386 h 10000"/>
                <a:gd name="connsiteX65" fmla="*/ 3467 w 11141"/>
                <a:gd name="connsiteY65" fmla="*/ 1386 h 10000"/>
                <a:gd name="connsiteX66" fmla="*/ 3467 w 11141"/>
                <a:gd name="connsiteY66" fmla="*/ 1279 h 10000"/>
                <a:gd name="connsiteX67" fmla="*/ 3657 w 11141"/>
                <a:gd name="connsiteY67" fmla="*/ 1279 h 10000"/>
                <a:gd name="connsiteX68" fmla="*/ 3657 w 11141"/>
                <a:gd name="connsiteY68" fmla="*/ 1151 h 10000"/>
                <a:gd name="connsiteX69" fmla="*/ 3712 w 11141"/>
                <a:gd name="connsiteY69" fmla="*/ 1151 h 10000"/>
                <a:gd name="connsiteX70" fmla="*/ 3712 w 11141"/>
                <a:gd name="connsiteY70" fmla="*/ 976 h 10000"/>
                <a:gd name="connsiteX71" fmla="*/ 3887 w 11141"/>
                <a:gd name="connsiteY71" fmla="*/ 976 h 10000"/>
                <a:gd name="connsiteX72" fmla="*/ 3887 w 11141"/>
                <a:gd name="connsiteY72" fmla="*/ 828 h 10000"/>
                <a:gd name="connsiteX73" fmla="*/ 4239 w 11141"/>
                <a:gd name="connsiteY73" fmla="*/ 828 h 10000"/>
                <a:gd name="connsiteX74" fmla="*/ 4239 w 11141"/>
                <a:gd name="connsiteY74" fmla="*/ 781 h 10000"/>
                <a:gd name="connsiteX75" fmla="*/ 4645 w 11141"/>
                <a:gd name="connsiteY75" fmla="*/ 781 h 10000"/>
                <a:gd name="connsiteX76" fmla="*/ 4645 w 11141"/>
                <a:gd name="connsiteY76" fmla="*/ 700 h 10000"/>
                <a:gd name="connsiteX77" fmla="*/ 5255 w 11141"/>
                <a:gd name="connsiteY77" fmla="*/ 700 h 10000"/>
                <a:gd name="connsiteX78" fmla="*/ 5255 w 11141"/>
                <a:gd name="connsiteY78" fmla="*/ 639 h 10000"/>
                <a:gd name="connsiteX79" fmla="*/ 5688 w 11141"/>
                <a:gd name="connsiteY79" fmla="*/ 639 h 10000"/>
                <a:gd name="connsiteX80" fmla="*/ 5688 w 11141"/>
                <a:gd name="connsiteY80" fmla="*/ 545 h 10000"/>
                <a:gd name="connsiteX81" fmla="*/ 6051 w 11141"/>
                <a:gd name="connsiteY81" fmla="*/ 545 h 10000"/>
                <a:gd name="connsiteX82" fmla="*/ 6051 w 11141"/>
                <a:gd name="connsiteY82" fmla="*/ 444 h 10000"/>
                <a:gd name="connsiteX83" fmla="*/ 6330 w 11141"/>
                <a:gd name="connsiteY83" fmla="*/ 444 h 10000"/>
                <a:gd name="connsiteX84" fmla="*/ 6330 w 11141"/>
                <a:gd name="connsiteY84" fmla="*/ 384 h 10000"/>
                <a:gd name="connsiteX85" fmla="*/ 6971 w 11141"/>
                <a:gd name="connsiteY85" fmla="*/ 384 h 10000"/>
                <a:gd name="connsiteX86" fmla="*/ 6971 w 11141"/>
                <a:gd name="connsiteY86" fmla="*/ 316 h 10000"/>
                <a:gd name="connsiteX87" fmla="*/ 7039 w 11141"/>
                <a:gd name="connsiteY87" fmla="*/ 316 h 10000"/>
                <a:gd name="connsiteX88" fmla="*/ 7039 w 11141"/>
                <a:gd name="connsiteY88" fmla="*/ 242 h 10000"/>
                <a:gd name="connsiteX89" fmla="*/ 7304 w 11141"/>
                <a:gd name="connsiteY89" fmla="*/ 242 h 10000"/>
                <a:gd name="connsiteX90" fmla="*/ 8054 w 11141"/>
                <a:gd name="connsiteY90" fmla="*/ 249 h 10000"/>
                <a:gd name="connsiteX91" fmla="*/ 8235 w 11141"/>
                <a:gd name="connsiteY91" fmla="*/ 261 h 10000"/>
                <a:gd name="connsiteX92" fmla="*/ 8244 w 11141"/>
                <a:gd name="connsiteY92" fmla="*/ 128 h 10000"/>
                <a:gd name="connsiteX93" fmla="*/ 9254 w 11141"/>
                <a:gd name="connsiteY93" fmla="*/ 128 h 10000"/>
                <a:gd name="connsiteX94" fmla="*/ 9254 w 11141"/>
                <a:gd name="connsiteY94" fmla="*/ 47 h 10000"/>
                <a:gd name="connsiteX95" fmla="*/ 9747 w 11141"/>
                <a:gd name="connsiteY95" fmla="*/ 47 h 10000"/>
                <a:gd name="connsiteX96" fmla="*/ 9747 w 11141"/>
                <a:gd name="connsiteY96" fmla="*/ 0 h 10000"/>
                <a:gd name="connsiteX97" fmla="*/ 11141 w 11141"/>
                <a:gd name="connsiteY97" fmla="*/ 4 h 10000"/>
                <a:gd name="connsiteX0" fmla="*/ 0 w 11141"/>
                <a:gd name="connsiteY0" fmla="*/ 10000 h 10000"/>
                <a:gd name="connsiteX1" fmla="*/ 451 w 11141"/>
                <a:gd name="connsiteY1" fmla="*/ 10000 h 10000"/>
                <a:gd name="connsiteX2" fmla="*/ 451 w 11141"/>
                <a:gd name="connsiteY2" fmla="*/ 9280 h 10000"/>
                <a:gd name="connsiteX3" fmla="*/ 474 w 11141"/>
                <a:gd name="connsiteY3" fmla="*/ 9280 h 10000"/>
                <a:gd name="connsiteX4" fmla="*/ 474 w 11141"/>
                <a:gd name="connsiteY4" fmla="*/ 8977 h 10000"/>
                <a:gd name="connsiteX5" fmla="*/ 501 w 11141"/>
                <a:gd name="connsiteY5" fmla="*/ 8977 h 10000"/>
                <a:gd name="connsiteX6" fmla="*/ 501 w 11141"/>
                <a:gd name="connsiteY6" fmla="*/ 8896 h 10000"/>
                <a:gd name="connsiteX7" fmla="*/ 547 w 11141"/>
                <a:gd name="connsiteY7" fmla="*/ 8896 h 10000"/>
                <a:gd name="connsiteX8" fmla="*/ 522 w 11141"/>
                <a:gd name="connsiteY8" fmla="*/ 8625 h 10000"/>
                <a:gd name="connsiteX9" fmla="*/ 772 w 11141"/>
                <a:gd name="connsiteY9" fmla="*/ 8608 h 10000"/>
                <a:gd name="connsiteX10" fmla="*/ 764 w 11141"/>
                <a:gd name="connsiteY10" fmla="*/ 8590 h 10000"/>
                <a:gd name="connsiteX11" fmla="*/ 813 w 11141"/>
                <a:gd name="connsiteY11" fmla="*/ 8541 h 10000"/>
                <a:gd name="connsiteX12" fmla="*/ 821 w 11141"/>
                <a:gd name="connsiteY12" fmla="*/ 8511 h 10000"/>
                <a:gd name="connsiteX13" fmla="*/ 916 w 11141"/>
                <a:gd name="connsiteY13" fmla="*/ 8446 h 10000"/>
                <a:gd name="connsiteX14" fmla="*/ 899 w 11141"/>
                <a:gd name="connsiteY14" fmla="*/ 7396 h 10000"/>
                <a:gd name="connsiteX15" fmla="*/ 918 w 11141"/>
                <a:gd name="connsiteY15" fmla="*/ 7396 h 10000"/>
                <a:gd name="connsiteX16" fmla="*/ 918 w 11141"/>
                <a:gd name="connsiteY16" fmla="*/ 6696 h 10000"/>
                <a:gd name="connsiteX17" fmla="*/ 949 w 11141"/>
                <a:gd name="connsiteY17" fmla="*/ 6696 h 10000"/>
                <a:gd name="connsiteX18" fmla="*/ 949 w 11141"/>
                <a:gd name="connsiteY18" fmla="*/ 6117 h 10000"/>
                <a:gd name="connsiteX19" fmla="*/ 975 w 11141"/>
                <a:gd name="connsiteY19" fmla="*/ 6117 h 10000"/>
                <a:gd name="connsiteX20" fmla="*/ 975 w 11141"/>
                <a:gd name="connsiteY20" fmla="*/ 5834 h 10000"/>
                <a:gd name="connsiteX21" fmla="*/ 998 w 11141"/>
                <a:gd name="connsiteY21" fmla="*/ 5834 h 10000"/>
                <a:gd name="connsiteX22" fmla="*/ 998 w 11141"/>
                <a:gd name="connsiteY22" fmla="*/ 5673 h 10000"/>
                <a:gd name="connsiteX23" fmla="*/ 1165 w 11141"/>
                <a:gd name="connsiteY23" fmla="*/ 5673 h 10000"/>
                <a:gd name="connsiteX24" fmla="*/ 1165 w 11141"/>
                <a:gd name="connsiteY24" fmla="*/ 5541 h 10000"/>
                <a:gd name="connsiteX25" fmla="*/ 1309 w 11141"/>
                <a:gd name="connsiteY25" fmla="*/ 5639 h 10000"/>
                <a:gd name="connsiteX26" fmla="*/ 1309 w 11141"/>
                <a:gd name="connsiteY26" fmla="*/ 5579 h 10000"/>
                <a:gd name="connsiteX27" fmla="*/ 1382 w 11141"/>
                <a:gd name="connsiteY27" fmla="*/ 5579 h 10000"/>
                <a:gd name="connsiteX28" fmla="*/ 1382 w 11141"/>
                <a:gd name="connsiteY28" fmla="*/ 4650 h 10000"/>
                <a:gd name="connsiteX29" fmla="*/ 1423 w 11141"/>
                <a:gd name="connsiteY29" fmla="*/ 4650 h 10000"/>
                <a:gd name="connsiteX30" fmla="*/ 1423 w 11141"/>
                <a:gd name="connsiteY30" fmla="*/ 4219 h 10000"/>
                <a:gd name="connsiteX31" fmla="*/ 1522 w 11141"/>
                <a:gd name="connsiteY31" fmla="*/ 4219 h 10000"/>
                <a:gd name="connsiteX32" fmla="*/ 1522 w 11141"/>
                <a:gd name="connsiteY32" fmla="*/ 4044 h 10000"/>
                <a:gd name="connsiteX33" fmla="*/ 1567 w 11141"/>
                <a:gd name="connsiteY33" fmla="*/ 4044 h 10000"/>
                <a:gd name="connsiteX34" fmla="*/ 1567 w 11141"/>
                <a:gd name="connsiteY34" fmla="*/ 3943 h 10000"/>
                <a:gd name="connsiteX35" fmla="*/ 1794 w 11141"/>
                <a:gd name="connsiteY35" fmla="*/ 3943 h 10000"/>
                <a:gd name="connsiteX36" fmla="*/ 1794 w 11141"/>
                <a:gd name="connsiteY36" fmla="*/ 3836 h 10000"/>
                <a:gd name="connsiteX37" fmla="*/ 1833 w 11141"/>
                <a:gd name="connsiteY37" fmla="*/ 3836 h 10000"/>
                <a:gd name="connsiteX38" fmla="*/ 1833 w 11141"/>
                <a:gd name="connsiteY38" fmla="*/ 3405 h 10000"/>
                <a:gd name="connsiteX39" fmla="*/ 1856 w 11141"/>
                <a:gd name="connsiteY39" fmla="*/ 3405 h 10000"/>
                <a:gd name="connsiteX40" fmla="*/ 1856 w 11141"/>
                <a:gd name="connsiteY40" fmla="*/ 3291 h 10000"/>
                <a:gd name="connsiteX41" fmla="*/ 1887 w 11141"/>
                <a:gd name="connsiteY41" fmla="*/ 3291 h 10000"/>
                <a:gd name="connsiteX42" fmla="*/ 1887 w 11141"/>
                <a:gd name="connsiteY42" fmla="*/ 2988 h 10000"/>
                <a:gd name="connsiteX43" fmla="*/ 2245 w 11141"/>
                <a:gd name="connsiteY43" fmla="*/ 2988 h 10000"/>
                <a:gd name="connsiteX44" fmla="*/ 2245 w 11141"/>
                <a:gd name="connsiteY44" fmla="*/ 2847 h 10000"/>
                <a:gd name="connsiteX45" fmla="*/ 2307 w 11141"/>
                <a:gd name="connsiteY45" fmla="*/ 2847 h 10000"/>
                <a:gd name="connsiteX46" fmla="*/ 2307 w 11141"/>
                <a:gd name="connsiteY46" fmla="*/ 2429 h 10000"/>
                <a:gd name="connsiteX47" fmla="*/ 2357 w 11141"/>
                <a:gd name="connsiteY47" fmla="*/ 2429 h 10000"/>
                <a:gd name="connsiteX48" fmla="*/ 2357 w 11141"/>
                <a:gd name="connsiteY48" fmla="*/ 2349 h 10000"/>
                <a:gd name="connsiteX49" fmla="*/ 2417 w 11141"/>
                <a:gd name="connsiteY49" fmla="*/ 2349 h 10000"/>
                <a:gd name="connsiteX50" fmla="*/ 2417 w 11141"/>
                <a:gd name="connsiteY50" fmla="*/ 2301 h 10000"/>
                <a:gd name="connsiteX51" fmla="*/ 2719 w 11141"/>
                <a:gd name="connsiteY51" fmla="*/ 2301 h 10000"/>
                <a:gd name="connsiteX52" fmla="*/ 2719 w 11141"/>
                <a:gd name="connsiteY52" fmla="*/ 2234 h 10000"/>
                <a:gd name="connsiteX53" fmla="*/ 2769 w 11141"/>
                <a:gd name="connsiteY53" fmla="*/ 2234 h 10000"/>
                <a:gd name="connsiteX54" fmla="*/ 2769 w 11141"/>
                <a:gd name="connsiteY54" fmla="*/ 1978 h 10000"/>
                <a:gd name="connsiteX55" fmla="*/ 2795 w 11141"/>
                <a:gd name="connsiteY55" fmla="*/ 1978 h 10000"/>
                <a:gd name="connsiteX56" fmla="*/ 2795 w 11141"/>
                <a:gd name="connsiteY56" fmla="*/ 1790 h 10000"/>
                <a:gd name="connsiteX57" fmla="*/ 2961 w 11141"/>
                <a:gd name="connsiteY57" fmla="*/ 1790 h 10000"/>
                <a:gd name="connsiteX58" fmla="*/ 2961 w 11141"/>
                <a:gd name="connsiteY58" fmla="*/ 1756 h 10000"/>
                <a:gd name="connsiteX59" fmla="*/ 3097 w 11141"/>
                <a:gd name="connsiteY59" fmla="*/ 1756 h 10000"/>
                <a:gd name="connsiteX60" fmla="*/ 3097 w 11141"/>
                <a:gd name="connsiteY60" fmla="*/ 1642 h 10000"/>
                <a:gd name="connsiteX61" fmla="*/ 3225 w 11141"/>
                <a:gd name="connsiteY61" fmla="*/ 1642 h 10000"/>
                <a:gd name="connsiteX62" fmla="*/ 3225 w 11141"/>
                <a:gd name="connsiteY62" fmla="*/ 1514 h 10000"/>
                <a:gd name="connsiteX63" fmla="*/ 3342 w 11141"/>
                <a:gd name="connsiteY63" fmla="*/ 1514 h 10000"/>
                <a:gd name="connsiteX64" fmla="*/ 3342 w 11141"/>
                <a:gd name="connsiteY64" fmla="*/ 1386 h 10000"/>
                <a:gd name="connsiteX65" fmla="*/ 3467 w 11141"/>
                <a:gd name="connsiteY65" fmla="*/ 1386 h 10000"/>
                <a:gd name="connsiteX66" fmla="*/ 3467 w 11141"/>
                <a:gd name="connsiteY66" fmla="*/ 1279 h 10000"/>
                <a:gd name="connsiteX67" fmla="*/ 3657 w 11141"/>
                <a:gd name="connsiteY67" fmla="*/ 1279 h 10000"/>
                <a:gd name="connsiteX68" fmla="*/ 3657 w 11141"/>
                <a:gd name="connsiteY68" fmla="*/ 1151 h 10000"/>
                <a:gd name="connsiteX69" fmla="*/ 3712 w 11141"/>
                <a:gd name="connsiteY69" fmla="*/ 1151 h 10000"/>
                <a:gd name="connsiteX70" fmla="*/ 3712 w 11141"/>
                <a:gd name="connsiteY70" fmla="*/ 976 h 10000"/>
                <a:gd name="connsiteX71" fmla="*/ 3887 w 11141"/>
                <a:gd name="connsiteY71" fmla="*/ 976 h 10000"/>
                <a:gd name="connsiteX72" fmla="*/ 3887 w 11141"/>
                <a:gd name="connsiteY72" fmla="*/ 828 h 10000"/>
                <a:gd name="connsiteX73" fmla="*/ 4239 w 11141"/>
                <a:gd name="connsiteY73" fmla="*/ 828 h 10000"/>
                <a:gd name="connsiteX74" fmla="*/ 4239 w 11141"/>
                <a:gd name="connsiteY74" fmla="*/ 781 h 10000"/>
                <a:gd name="connsiteX75" fmla="*/ 4645 w 11141"/>
                <a:gd name="connsiteY75" fmla="*/ 781 h 10000"/>
                <a:gd name="connsiteX76" fmla="*/ 4645 w 11141"/>
                <a:gd name="connsiteY76" fmla="*/ 700 h 10000"/>
                <a:gd name="connsiteX77" fmla="*/ 5255 w 11141"/>
                <a:gd name="connsiteY77" fmla="*/ 700 h 10000"/>
                <a:gd name="connsiteX78" fmla="*/ 5255 w 11141"/>
                <a:gd name="connsiteY78" fmla="*/ 639 h 10000"/>
                <a:gd name="connsiteX79" fmla="*/ 5688 w 11141"/>
                <a:gd name="connsiteY79" fmla="*/ 639 h 10000"/>
                <a:gd name="connsiteX80" fmla="*/ 5688 w 11141"/>
                <a:gd name="connsiteY80" fmla="*/ 545 h 10000"/>
                <a:gd name="connsiteX81" fmla="*/ 6051 w 11141"/>
                <a:gd name="connsiteY81" fmla="*/ 545 h 10000"/>
                <a:gd name="connsiteX82" fmla="*/ 6051 w 11141"/>
                <a:gd name="connsiteY82" fmla="*/ 444 h 10000"/>
                <a:gd name="connsiteX83" fmla="*/ 6330 w 11141"/>
                <a:gd name="connsiteY83" fmla="*/ 444 h 10000"/>
                <a:gd name="connsiteX84" fmla="*/ 6330 w 11141"/>
                <a:gd name="connsiteY84" fmla="*/ 384 h 10000"/>
                <a:gd name="connsiteX85" fmla="*/ 6971 w 11141"/>
                <a:gd name="connsiteY85" fmla="*/ 384 h 10000"/>
                <a:gd name="connsiteX86" fmla="*/ 6971 w 11141"/>
                <a:gd name="connsiteY86" fmla="*/ 316 h 10000"/>
                <a:gd name="connsiteX87" fmla="*/ 7039 w 11141"/>
                <a:gd name="connsiteY87" fmla="*/ 316 h 10000"/>
                <a:gd name="connsiteX88" fmla="*/ 7039 w 11141"/>
                <a:gd name="connsiteY88" fmla="*/ 242 h 10000"/>
                <a:gd name="connsiteX89" fmla="*/ 7304 w 11141"/>
                <a:gd name="connsiteY89" fmla="*/ 242 h 10000"/>
                <a:gd name="connsiteX90" fmla="*/ 8054 w 11141"/>
                <a:gd name="connsiteY90" fmla="*/ 249 h 10000"/>
                <a:gd name="connsiteX91" fmla="*/ 8235 w 11141"/>
                <a:gd name="connsiteY91" fmla="*/ 261 h 10000"/>
                <a:gd name="connsiteX92" fmla="*/ 8244 w 11141"/>
                <a:gd name="connsiteY92" fmla="*/ 128 h 10000"/>
                <a:gd name="connsiteX93" fmla="*/ 9254 w 11141"/>
                <a:gd name="connsiteY93" fmla="*/ 128 h 10000"/>
                <a:gd name="connsiteX94" fmla="*/ 9254 w 11141"/>
                <a:gd name="connsiteY94" fmla="*/ 47 h 10000"/>
                <a:gd name="connsiteX95" fmla="*/ 9747 w 11141"/>
                <a:gd name="connsiteY95" fmla="*/ 47 h 10000"/>
                <a:gd name="connsiteX96" fmla="*/ 9747 w 11141"/>
                <a:gd name="connsiteY96" fmla="*/ 0 h 10000"/>
                <a:gd name="connsiteX97" fmla="*/ 11141 w 11141"/>
                <a:gd name="connsiteY97" fmla="*/ 4 h 10000"/>
                <a:gd name="connsiteX0" fmla="*/ 0 w 11141"/>
                <a:gd name="connsiteY0" fmla="*/ 10000 h 10000"/>
                <a:gd name="connsiteX1" fmla="*/ 451 w 11141"/>
                <a:gd name="connsiteY1" fmla="*/ 10000 h 10000"/>
                <a:gd name="connsiteX2" fmla="*/ 451 w 11141"/>
                <a:gd name="connsiteY2" fmla="*/ 9280 h 10000"/>
                <a:gd name="connsiteX3" fmla="*/ 474 w 11141"/>
                <a:gd name="connsiteY3" fmla="*/ 9280 h 10000"/>
                <a:gd name="connsiteX4" fmla="*/ 474 w 11141"/>
                <a:gd name="connsiteY4" fmla="*/ 8977 h 10000"/>
                <a:gd name="connsiteX5" fmla="*/ 501 w 11141"/>
                <a:gd name="connsiteY5" fmla="*/ 8977 h 10000"/>
                <a:gd name="connsiteX6" fmla="*/ 501 w 11141"/>
                <a:gd name="connsiteY6" fmla="*/ 8896 h 10000"/>
                <a:gd name="connsiteX7" fmla="*/ 547 w 11141"/>
                <a:gd name="connsiteY7" fmla="*/ 8896 h 10000"/>
                <a:gd name="connsiteX8" fmla="*/ 522 w 11141"/>
                <a:gd name="connsiteY8" fmla="*/ 8625 h 10000"/>
                <a:gd name="connsiteX9" fmla="*/ 772 w 11141"/>
                <a:gd name="connsiteY9" fmla="*/ 8608 h 10000"/>
                <a:gd name="connsiteX10" fmla="*/ 764 w 11141"/>
                <a:gd name="connsiteY10" fmla="*/ 8590 h 10000"/>
                <a:gd name="connsiteX11" fmla="*/ 813 w 11141"/>
                <a:gd name="connsiteY11" fmla="*/ 8541 h 10000"/>
                <a:gd name="connsiteX12" fmla="*/ 821 w 11141"/>
                <a:gd name="connsiteY12" fmla="*/ 8511 h 10000"/>
                <a:gd name="connsiteX13" fmla="*/ 916 w 11141"/>
                <a:gd name="connsiteY13" fmla="*/ 8446 h 10000"/>
                <a:gd name="connsiteX14" fmla="*/ 899 w 11141"/>
                <a:gd name="connsiteY14" fmla="*/ 7396 h 10000"/>
                <a:gd name="connsiteX15" fmla="*/ 918 w 11141"/>
                <a:gd name="connsiteY15" fmla="*/ 7396 h 10000"/>
                <a:gd name="connsiteX16" fmla="*/ 918 w 11141"/>
                <a:gd name="connsiteY16" fmla="*/ 6696 h 10000"/>
                <a:gd name="connsiteX17" fmla="*/ 949 w 11141"/>
                <a:gd name="connsiteY17" fmla="*/ 6696 h 10000"/>
                <a:gd name="connsiteX18" fmla="*/ 949 w 11141"/>
                <a:gd name="connsiteY18" fmla="*/ 6117 h 10000"/>
                <a:gd name="connsiteX19" fmla="*/ 975 w 11141"/>
                <a:gd name="connsiteY19" fmla="*/ 6117 h 10000"/>
                <a:gd name="connsiteX20" fmla="*/ 975 w 11141"/>
                <a:gd name="connsiteY20" fmla="*/ 5834 h 10000"/>
                <a:gd name="connsiteX21" fmla="*/ 998 w 11141"/>
                <a:gd name="connsiteY21" fmla="*/ 5834 h 10000"/>
                <a:gd name="connsiteX22" fmla="*/ 998 w 11141"/>
                <a:gd name="connsiteY22" fmla="*/ 5673 h 10000"/>
                <a:gd name="connsiteX23" fmla="*/ 1165 w 11141"/>
                <a:gd name="connsiteY23" fmla="*/ 5673 h 10000"/>
                <a:gd name="connsiteX24" fmla="*/ 1165 w 11141"/>
                <a:gd name="connsiteY24" fmla="*/ 5541 h 10000"/>
                <a:gd name="connsiteX25" fmla="*/ 1301 w 11141"/>
                <a:gd name="connsiteY25" fmla="*/ 5533 h 10000"/>
                <a:gd name="connsiteX26" fmla="*/ 1309 w 11141"/>
                <a:gd name="connsiteY26" fmla="*/ 5579 h 10000"/>
                <a:gd name="connsiteX27" fmla="*/ 1382 w 11141"/>
                <a:gd name="connsiteY27" fmla="*/ 5579 h 10000"/>
                <a:gd name="connsiteX28" fmla="*/ 1382 w 11141"/>
                <a:gd name="connsiteY28" fmla="*/ 4650 h 10000"/>
                <a:gd name="connsiteX29" fmla="*/ 1423 w 11141"/>
                <a:gd name="connsiteY29" fmla="*/ 4650 h 10000"/>
                <a:gd name="connsiteX30" fmla="*/ 1423 w 11141"/>
                <a:gd name="connsiteY30" fmla="*/ 4219 h 10000"/>
                <a:gd name="connsiteX31" fmla="*/ 1522 w 11141"/>
                <a:gd name="connsiteY31" fmla="*/ 4219 h 10000"/>
                <a:gd name="connsiteX32" fmla="*/ 1522 w 11141"/>
                <a:gd name="connsiteY32" fmla="*/ 4044 h 10000"/>
                <a:gd name="connsiteX33" fmla="*/ 1567 w 11141"/>
                <a:gd name="connsiteY33" fmla="*/ 4044 h 10000"/>
                <a:gd name="connsiteX34" fmla="*/ 1567 w 11141"/>
                <a:gd name="connsiteY34" fmla="*/ 3943 h 10000"/>
                <a:gd name="connsiteX35" fmla="*/ 1794 w 11141"/>
                <a:gd name="connsiteY35" fmla="*/ 3943 h 10000"/>
                <a:gd name="connsiteX36" fmla="*/ 1794 w 11141"/>
                <a:gd name="connsiteY36" fmla="*/ 3836 h 10000"/>
                <a:gd name="connsiteX37" fmla="*/ 1833 w 11141"/>
                <a:gd name="connsiteY37" fmla="*/ 3836 h 10000"/>
                <a:gd name="connsiteX38" fmla="*/ 1833 w 11141"/>
                <a:gd name="connsiteY38" fmla="*/ 3405 h 10000"/>
                <a:gd name="connsiteX39" fmla="*/ 1856 w 11141"/>
                <a:gd name="connsiteY39" fmla="*/ 3405 h 10000"/>
                <a:gd name="connsiteX40" fmla="*/ 1856 w 11141"/>
                <a:gd name="connsiteY40" fmla="*/ 3291 h 10000"/>
                <a:gd name="connsiteX41" fmla="*/ 1887 w 11141"/>
                <a:gd name="connsiteY41" fmla="*/ 3291 h 10000"/>
                <a:gd name="connsiteX42" fmla="*/ 1887 w 11141"/>
                <a:gd name="connsiteY42" fmla="*/ 2988 h 10000"/>
                <a:gd name="connsiteX43" fmla="*/ 2245 w 11141"/>
                <a:gd name="connsiteY43" fmla="*/ 2988 h 10000"/>
                <a:gd name="connsiteX44" fmla="*/ 2245 w 11141"/>
                <a:gd name="connsiteY44" fmla="*/ 2847 h 10000"/>
                <a:gd name="connsiteX45" fmla="*/ 2307 w 11141"/>
                <a:gd name="connsiteY45" fmla="*/ 2847 h 10000"/>
                <a:gd name="connsiteX46" fmla="*/ 2307 w 11141"/>
                <a:gd name="connsiteY46" fmla="*/ 2429 h 10000"/>
                <a:gd name="connsiteX47" fmla="*/ 2357 w 11141"/>
                <a:gd name="connsiteY47" fmla="*/ 2429 h 10000"/>
                <a:gd name="connsiteX48" fmla="*/ 2357 w 11141"/>
                <a:gd name="connsiteY48" fmla="*/ 2349 h 10000"/>
                <a:gd name="connsiteX49" fmla="*/ 2417 w 11141"/>
                <a:gd name="connsiteY49" fmla="*/ 2349 h 10000"/>
                <a:gd name="connsiteX50" fmla="*/ 2417 w 11141"/>
                <a:gd name="connsiteY50" fmla="*/ 2301 h 10000"/>
                <a:gd name="connsiteX51" fmla="*/ 2719 w 11141"/>
                <a:gd name="connsiteY51" fmla="*/ 2301 h 10000"/>
                <a:gd name="connsiteX52" fmla="*/ 2719 w 11141"/>
                <a:gd name="connsiteY52" fmla="*/ 2234 h 10000"/>
                <a:gd name="connsiteX53" fmla="*/ 2769 w 11141"/>
                <a:gd name="connsiteY53" fmla="*/ 2234 h 10000"/>
                <a:gd name="connsiteX54" fmla="*/ 2769 w 11141"/>
                <a:gd name="connsiteY54" fmla="*/ 1978 h 10000"/>
                <a:gd name="connsiteX55" fmla="*/ 2795 w 11141"/>
                <a:gd name="connsiteY55" fmla="*/ 1978 h 10000"/>
                <a:gd name="connsiteX56" fmla="*/ 2795 w 11141"/>
                <a:gd name="connsiteY56" fmla="*/ 1790 h 10000"/>
                <a:gd name="connsiteX57" fmla="*/ 2961 w 11141"/>
                <a:gd name="connsiteY57" fmla="*/ 1790 h 10000"/>
                <a:gd name="connsiteX58" fmla="*/ 2961 w 11141"/>
                <a:gd name="connsiteY58" fmla="*/ 1756 h 10000"/>
                <a:gd name="connsiteX59" fmla="*/ 3097 w 11141"/>
                <a:gd name="connsiteY59" fmla="*/ 1756 h 10000"/>
                <a:gd name="connsiteX60" fmla="*/ 3097 w 11141"/>
                <a:gd name="connsiteY60" fmla="*/ 1642 h 10000"/>
                <a:gd name="connsiteX61" fmla="*/ 3225 w 11141"/>
                <a:gd name="connsiteY61" fmla="*/ 1642 h 10000"/>
                <a:gd name="connsiteX62" fmla="*/ 3225 w 11141"/>
                <a:gd name="connsiteY62" fmla="*/ 1514 h 10000"/>
                <a:gd name="connsiteX63" fmla="*/ 3342 w 11141"/>
                <a:gd name="connsiteY63" fmla="*/ 1514 h 10000"/>
                <a:gd name="connsiteX64" fmla="*/ 3342 w 11141"/>
                <a:gd name="connsiteY64" fmla="*/ 1386 h 10000"/>
                <a:gd name="connsiteX65" fmla="*/ 3467 w 11141"/>
                <a:gd name="connsiteY65" fmla="*/ 1386 h 10000"/>
                <a:gd name="connsiteX66" fmla="*/ 3467 w 11141"/>
                <a:gd name="connsiteY66" fmla="*/ 1279 h 10000"/>
                <a:gd name="connsiteX67" fmla="*/ 3657 w 11141"/>
                <a:gd name="connsiteY67" fmla="*/ 1279 h 10000"/>
                <a:gd name="connsiteX68" fmla="*/ 3657 w 11141"/>
                <a:gd name="connsiteY68" fmla="*/ 1151 h 10000"/>
                <a:gd name="connsiteX69" fmla="*/ 3712 w 11141"/>
                <a:gd name="connsiteY69" fmla="*/ 1151 h 10000"/>
                <a:gd name="connsiteX70" fmla="*/ 3712 w 11141"/>
                <a:gd name="connsiteY70" fmla="*/ 976 h 10000"/>
                <a:gd name="connsiteX71" fmla="*/ 3887 w 11141"/>
                <a:gd name="connsiteY71" fmla="*/ 976 h 10000"/>
                <a:gd name="connsiteX72" fmla="*/ 3887 w 11141"/>
                <a:gd name="connsiteY72" fmla="*/ 828 h 10000"/>
                <a:gd name="connsiteX73" fmla="*/ 4239 w 11141"/>
                <a:gd name="connsiteY73" fmla="*/ 828 h 10000"/>
                <a:gd name="connsiteX74" fmla="*/ 4239 w 11141"/>
                <a:gd name="connsiteY74" fmla="*/ 781 h 10000"/>
                <a:gd name="connsiteX75" fmla="*/ 4645 w 11141"/>
                <a:gd name="connsiteY75" fmla="*/ 781 h 10000"/>
                <a:gd name="connsiteX76" fmla="*/ 4645 w 11141"/>
                <a:gd name="connsiteY76" fmla="*/ 700 h 10000"/>
                <a:gd name="connsiteX77" fmla="*/ 5255 w 11141"/>
                <a:gd name="connsiteY77" fmla="*/ 700 h 10000"/>
                <a:gd name="connsiteX78" fmla="*/ 5255 w 11141"/>
                <a:gd name="connsiteY78" fmla="*/ 639 h 10000"/>
                <a:gd name="connsiteX79" fmla="*/ 5688 w 11141"/>
                <a:gd name="connsiteY79" fmla="*/ 639 h 10000"/>
                <a:gd name="connsiteX80" fmla="*/ 5688 w 11141"/>
                <a:gd name="connsiteY80" fmla="*/ 545 h 10000"/>
                <a:gd name="connsiteX81" fmla="*/ 6051 w 11141"/>
                <a:gd name="connsiteY81" fmla="*/ 545 h 10000"/>
                <a:gd name="connsiteX82" fmla="*/ 6051 w 11141"/>
                <a:gd name="connsiteY82" fmla="*/ 444 h 10000"/>
                <a:gd name="connsiteX83" fmla="*/ 6330 w 11141"/>
                <a:gd name="connsiteY83" fmla="*/ 444 h 10000"/>
                <a:gd name="connsiteX84" fmla="*/ 6330 w 11141"/>
                <a:gd name="connsiteY84" fmla="*/ 384 h 10000"/>
                <a:gd name="connsiteX85" fmla="*/ 6971 w 11141"/>
                <a:gd name="connsiteY85" fmla="*/ 384 h 10000"/>
                <a:gd name="connsiteX86" fmla="*/ 6971 w 11141"/>
                <a:gd name="connsiteY86" fmla="*/ 316 h 10000"/>
                <a:gd name="connsiteX87" fmla="*/ 7039 w 11141"/>
                <a:gd name="connsiteY87" fmla="*/ 316 h 10000"/>
                <a:gd name="connsiteX88" fmla="*/ 7039 w 11141"/>
                <a:gd name="connsiteY88" fmla="*/ 242 h 10000"/>
                <a:gd name="connsiteX89" fmla="*/ 7304 w 11141"/>
                <a:gd name="connsiteY89" fmla="*/ 242 h 10000"/>
                <a:gd name="connsiteX90" fmla="*/ 8054 w 11141"/>
                <a:gd name="connsiteY90" fmla="*/ 249 h 10000"/>
                <a:gd name="connsiteX91" fmla="*/ 8235 w 11141"/>
                <a:gd name="connsiteY91" fmla="*/ 261 h 10000"/>
                <a:gd name="connsiteX92" fmla="*/ 8244 w 11141"/>
                <a:gd name="connsiteY92" fmla="*/ 128 h 10000"/>
                <a:gd name="connsiteX93" fmla="*/ 9254 w 11141"/>
                <a:gd name="connsiteY93" fmla="*/ 128 h 10000"/>
                <a:gd name="connsiteX94" fmla="*/ 9254 w 11141"/>
                <a:gd name="connsiteY94" fmla="*/ 47 h 10000"/>
                <a:gd name="connsiteX95" fmla="*/ 9747 w 11141"/>
                <a:gd name="connsiteY95" fmla="*/ 47 h 10000"/>
                <a:gd name="connsiteX96" fmla="*/ 9747 w 11141"/>
                <a:gd name="connsiteY96" fmla="*/ 0 h 10000"/>
                <a:gd name="connsiteX97" fmla="*/ 11141 w 11141"/>
                <a:gd name="connsiteY97" fmla="*/ 4 h 10000"/>
                <a:gd name="connsiteX0" fmla="*/ 0 w 11141"/>
                <a:gd name="connsiteY0" fmla="*/ 10000 h 10000"/>
                <a:gd name="connsiteX1" fmla="*/ 451 w 11141"/>
                <a:gd name="connsiteY1" fmla="*/ 10000 h 10000"/>
                <a:gd name="connsiteX2" fmla="*/ 451 w 11141"/>
                <a:gd name="connsiteY2" fmla="*/ 9280 h 10000"/>
                <a:gd name="connsiteX3" fmla="*/ 474 w 11141"/>
                <a:gd name="connsiteY3" fmla="*/ 9280 h 10000"/>
                <a:gd name="connsiteX4" fmla="*/ 474 w 11141"/>
                <a:gd name="connsiteY4" fmla="*/ 8977 h 10000"/>
                <a:gd name="connsiteX5" fmla="*/ 501 w 11141"/>
                <a:gd name="connsiteY5" fmla="*/ 8977 h 10000"/>
                <a:gd name="connsiteX6" fmla="*/ 501 w 11141"/>
                <a:gd name="connsiteY6" fmla="*/ 8896 h 10000"/>
                <a:gd name="connsiteX7" fmla="*/ 547 w 11141"/>
                <a:gd name="connsiteY7" fmla="*/ 8896 h 10000"/>
                <a:gd name="connsiteX8" fmla="*/ 522 w 11141"/>
                <a:gd name="connsiteY8" fmla="*/ 8625 h 10000"/>
                <a:gd name="connsiteX9" fmla="*/ 772 w 11141"/>
                <a:gd name="connsiteY9" fmla="*/ 8608 h 10000"/>
                <a:gd name="connsiteX10" fmla="*/ 764 w 11141"/>
                <a:gd name="connsiteY10" fmla="*/ 8590 h 10000"/>
                <a:gd name="connsiteX11" fmla="*/ 813 w 11141"/>
                <a:gd name="connsiteY11" fmla="*/ 8541 h 10000"/>
                <a:gd name="connsiteX12" fmla="*/ 821 w 11141"/>
                <a:gd name="connsiteY12" fmla="*/ 8511 h 10000"/>
                <a:gd name="connsiteX13" fmla="*/ 916 w 11141"/>
                <a:gd name="connsiteY13" fmla="*/ 8446 h 10000"/>
                <a:gd name="connsiteX14" fmla="*/ 899 w 11141"/>
                <a:gd name="connsiteY14" fmla="*/ 7396 h 10000"/>
                <a:gd name="connsiteX15" fmla="*/ 918 w 11141"/>
                <a:gd name="connsiteY15" fmla="*/ 7396 h 10000"/>
                <a:gd name="connsiteX16" fmla="*/ 918 w 11141"/>
                <a:gd name="connsiteY16" fmla="*/ 6696 h 10000"/>
                <a:gd name="connsiteX17" fmla="*/ 949 w 11141"/>
                <a:gd name="connsiteY17" fmla="*/ 6696 h 10000"/>
                <a:gd name="connsiteX18" fmla="*/ 949 w 11141"/>
                <a:gd name="connsiteY18" fmla="*/ 6117 h 10000"/>
                <a:gd name="connsiteX19" fmla="*/ 975 w 11141"/>
                <a:gd name="connsiteY19" fmla="*/ 6117 h 10000"/>
                <a:gd name="connsiteX20" fmla="*/ 975 w 11141"/>
                <a:gd name="connsiteY20" fmla="*/ 5834 h 10000"/>
                <a:gd name="connsiteX21" fmla="*/ 998 w 11141"/>
                <a:gd name="connsiteY21" fmla="*/ 5834 h 10000"/>
                <a:gd name="connsiteX22" fmla="*/ 998 w 11141"/>
                <a:gd name="connsiteY22" fmla="*/ 5673 h 10000"/>
                <a:gd name="connsiteX23" fmla="*/ 1165 w 11141"/>
                <a:gd name="connsiteY23" fmla="*/ 5673 h 10000"/>
                <a:gd name="connsiteX24" fmla="*/ 1165 w 11141"/>
                <a:gd name="connsiteY24" fmla="*/ 5541 h 10000"/>
                <a:gd name="connsiteX25" fmla="*/ 1301 w 11141"/>
                <a:gd name="connsiteY25" fmla="*/ 5533 h 10000"/>
                <a:gd name="connsiteX26" fmla="*/ 1309 w 11141"/>
                <a:gd name="connsiteY26" fmla="*/ 5522 h 10000"/>
                <a:gd name="connsiteX27" fmla="*/ 1382 w 11141"/>
                <a:gd name="connsiteY27" fmla="*/ 5579 h 10000"/>
                <a:gd name="connsiteX28" fmla="*/ 1382 w 11141"/>
                <a:gd name="connsiteY28" fmla="*/ 4650 h 10000"/>
                <a:gd name="connsiteX29" fmla="*/ 1423 w 11141"/>
                <a:gd name="connsiteY29" fmla="*/ 4650 h 10000"/>
                <a:gd name="connsiteX30" fmla="*/ 1423 w 11141"/>
                <a:gd name="connsiteY30" fmla="*/ 4219 h 10000"/>
                <a:gd name="connsiteX31" fmla="*/ 1522 w 11141"/>
                <a:gd name="connsiteY31" fmla="*/ 4219 h 10000"/>
                <a:gd name="connsiteX32" fmla="*/ 1522 w 11141"/>
                <a:gd name="connsiteY32" fmla="*/ 4044 h 10000"/>
                <a:gd name="connsiteX33" fmla="*/ 1567 w 11141"/>
                <a:gd name="connsiteY33" fmla="*/ 4044 h 10000"/>
                <a:gd name="connsiteX34" fmla="*/ 1567 w 11141"/>
                <a:gd name="connsiteY34" fmla="*/ 3943 h 10000"/>
                <a:gd name="connsiteX35" fmla="*/ 1794 w 11141"/>
                <a:gd name="connsiteY35" fmla="*/ 3943 h 10000"/>
                <a:gd name="connsiteX36" fmla="*/ 1794 w 11141"/>
                <a:gd name="connsiteY36" fmla="*/ 3836 h 10000"/>
                <a:gd name="connsiteX37" fmla="*/ 1833 w 11141"/>
                <a:gd name="connsiteY37" fmla="*/ 3836 h 10000"/>
                <a:gd name="connsiteX38" fmla="*/ 1833 w 11141"/>
                <a:gd name="connsiteY38" fmla="*/ 3405 h 10000"/>
                <a:gd name="connsiteX39" fmla="*/ 1856 w 11141"/>
                <a:gd name="connsiteY39" fmla="*/ 3405 h 10000"/>
                <a:gd name="connsiteX40" fmla="*/ 1856 w 11141"/>
                <a:gd name="connsiteY40" fmla="*/ 3291 h 10000"/>
                <a:gd name="connsiteX41" fmla="*/ 1887 w 11141"/>
                <a:gd name="connsiteY41" fmla="*/ 3291 h 10000"/>
                <a:gd name="connsiteX42" fmla="*/ 1887 w 11141"/>
                <a:gd name="connsiteY42" fmla="*/ 2988 h 10000"/>
                <a:gd name="connsiteX43" fmla="*/ 2245 w 11141"/>
                <a:gd name="connsiteY43" fmla="*/ 2988 h 10000"/>
                <a:gd name="connsiteX44" fmla="*/ 2245 w 11141"/>
                <a:gd name="connsiteY44" fmla="*/ 2847 h 10000"/>
                <a:gd name="connsiteX45" fmla="*/ 2307 w 11141"/>
                <a:gd name="connsiteY45" fmla="*/ 2847 h 10000"/>
                <a:gd name="connsiteX46" fmla="*/ 2307 w 11141"/>
                <a:gd name="connsiteY46" fmla="*/ 2429 h 10000"/>
                <a:gd name="connsiteX47" fmla="*/ 2357 w 11141"/>
                <a:gd name="connsiteY47" fmla="*/ 2429 h 10000"/>
                <a:gd name="connsiteX48" fmla="*/ 2357 w 11141"/>
                <a:gd name="connsiteY48" fmla="*/ 2349 h 10000"/>
                <a:gd name="connsiteX49" fmla="*/ 2417 w 11141"/>
                <a:gd name="connsiteY49" fmla="*/ 2349 h 10000"/>
                <a:gd name="connsiteX50" fmla="*/ 2417 w 11141"/>
                <a:gd name="connsiteY50" fmla="*/ 2301 h 10000"/>
                <a:gd name="connsiteX51" fmla="*/ 2719 w 11141"/>
                <a:gd name="connsiteY51" fmla="*/ 2301 h 10000"/>
                <a:gd name="connsiteX52" fmla="*/ 2719 w 11141"/>
                <a:gd name="connsiteY52" fmla="*/ 2234 h 10000"/>
                <a:gd name="connsiteX53" fmla="*/ 2769 w 11141"/>
                <a:gd name="connsiteY53" fmla="*/ 2234 h 10000"/>
                <a:gd name="connsiteX54" fmla="*/ 2769 w 11141"/>
                <a:gd name="connsiteY54" fmla="*/ 1978 h 10000"/>
                <a:gd name="connsiteX55" fmla="*/ 2795 w 11141"/>
                <a:gd name="connsiteY55" fmla="*/ 1978 h 10000"/>
                <a:gd name="connsiteX56" fmla="*/ 2795 w 11141"/>
                <a:gd name="connsiteY56" fmla="*/ 1790 h 10000"/>
                <a:gd name="connsiteX57" fmla="*/ 2961 w 11141"/>
                <a:gd name="connsiteY57" fmla="*/ 1790 h 10000"/>
                <a:gd name="connsiteX58" fmla="*/ 2961 w 11141"/>
                <a:gd name="connsiteY58" fmla="*/ 1756 h 10000"/>
                <a:gd name="connsiteX59" fmla="*/ 3097 w 11141"/>
                <a:gd name="connsiteY59" fmla="*/ 1756 h 10000"/>
                <a:gd name="connsiteX60" fmla="*/ 3097 w 11141"/>
                <a:gd name="connsiteY60" fmla="*/ 1642 h 10000"/>
                <a:gd name="connsiteX61" fmla="*/ 3225 w 11141"/>
                <a:gd name="connsiteY61" fmla="*/ 1642 h 10000"/>
                <a:gd name="connsiteX62" fmla="*/ 3225 w 11141"/>
                <a:gd name="connsiteY62" fmla="*/ 1514 h 10000"/>
                <a:gd name="connsiteX63" fmla="*/ 3342 w 11141"/>
                <a:gd name="connsiteY63" fmla="*/ 1514 h 10000"/>
                <a:gd name="connsiteX64" fmla="*/ 3342 w 11141"/>
                <a:gd name="connsiteY64" fmla="*/ 1386 h 10000"/>
                <a:gd name="connsiteX65" fmla="*/ 3467 w 11141"/>
                <a:gd name="connsiteY65" fmla="*/ 1386 h 10000"/>
                <a:gd name="connsiteX66" fmla="*/ 3467 w 11141"/>
                <a:gd name="connsiteY66" fmla="*/ 1279 h 10000"/>
                <a:gd name="connsiteX67" fmla="*/ 3657 w 11141"/>
                <a:gd name="connsiteY67" fmla="*/ 1279 h 10000"/>
                <a:gd name="connsiteX68" fmla="*/ 3657 w 11141"/>
                <a:gd name="connsiteY68" fmla="*/ 1151 h 10000"/>
                <a:gd name="connsiteX69" fmla="*/ 3712 w 11141"/>
                <a:gd name="connsiteY69" fmla="*/ 1151 h 10000"/>
                <a:gd name="connsiteX70" fmla="*/ 3712 w 11141"/>
                <a:gd name="connsiteY70" fmla="*/ 976 h 10000"/>
                <a:gd name="connsiteX71" fmla="*/ 3887 w 11141"/>
                <a:gd name="connsiteY71" fmla="*/ 976 h 10000"/>
                <a:gd name="connsiteX72" fmla="*/ 3887 w 11141"/>
                <a:gd name="connsiteY72" fmla="*/ 828 h 10000"/>
                <a:gd name="connsiteX73" fmla="*/ 4239 w 11141"/>
                <a:gd name="connsiteY73" fmla="*/ 828 h 10000"/>
                <a:gd name="connsiteX74" fmla="*/ 4239 w 11141"/>
                <a:gd name="connsiteY74" fmla="*/ 781 h 10000"/>
                <a:gd name="connsiteX75" fmla="*/ 4645 w 11141"/>
                <a:gd name="connsiteY75" fmla="*/ 781 h 10000"/>
                <a:gd name="connsiteX76" fmla="*/ 4645 w 11141"/>
                <a:gd name="connsiteY76" fmla="*/ 700 h 10000"/>
                <a:gd name="connsiteX77" fmla="*/ 5255 w 11141"/>
                <a:gd name="connsiteY77" fmla="*/ 700 h 10000"/>
                <a:gd name="connsiteX78" fmla="*/ 5255 w 11141"/>
                <a:gd name="connsiteY78" fmla="*/ 639 h 10000"/>
                <a:gd name="connsiteX79" fmla="*/ 5688 w 11141"/>
                <a:gd name="connsiteY79" fmla="*/ 639 h 10000"/>
                <a:gd name="connsiteX80" fmla="*/ 5688 w 11141"/>
                <a:gd name="connsiteY80" fmla="*/ 545 h 10000"/>
                <a:gd name="connsiteX81" fmla="*/ 6051 w 11141"/>
                <a:gd name="connsiteY81" fmla="*/ 545 h 10000"/>
                <a:gd name="connsiteX82" fmla="*/ 6051 w 11141"/>
                <a:gd name="connsiteY82" fmla="*/ 444 h 10000"/>
                <a:gd name="connsiteX83" fmla="*/ 6330 w 11141"/>
                <a:gd name="connsiteY83" fmla="*/ 444 h 10000"/>
                <a:gd name="connsiteX84" fmla="*/ 6330 w 11141"/>
                <a:gd name="connsiteY84" fmla="*/ 384 h 10000"/>
                <a:gd name="connsiteX85" fmla="*/ 6971 w 11141"/>
                <a:gd name="connsiteY85" fmla="*/ 384 h 10000"/>
                <a:gd name="connsiteX86" fmla="*/ 6971 w 11141"/>
                <a:gd name="connsiteY86" fmla="*/ 316 h 10000"/>
                <a:gd name="connsiteX87" fmla="*/ 7039 w 11141"/>
                <a:gd name="connsiteY87" fmla="*/ 316 h 10000"/>
                <a:gd name="connsiteX88" fmla="*/ 7039 w 11141"/>
                <a:gd name="connsiteY88" fmla="*/ 242 h 10000"/>
                <a:gd name="connsiteX89" fmla="*/ 7304 w 11141"/>
                <a:gd name="connsiteY89" fmla="*/ 242 h 10000"/>
                <a:gd name="connsiteX90" fmla="*/ 8054 w 11141"/>
                <a:gd name="connsiteY90" fmla="*/ 249 h 10000"/>
                <a:gd name="connsiteX91" fmla="*/ 8235 w 11141"/>
                <a:gd name="connsiteY91" fmla="*/ 261 h 10000"/>
                <a:gd name="connsiteX92" fmla="*/ 8244 w 11141"/>
                <a:gd name="connsiteY92" fmla="*/ 128 h 10000"/>
                <a:gd name="connsiteX93" fmla="*/ 9254 w 11141"/>
                <a:gd name="connsiteY93" fmla="*/ 128 h 10000"/>
                <a:gd name="connsiteX94" fmla="*/ 9254 w 11141"/>
                <a:gd name="connsiteY94" fmla="*/ 47 h 10000"/>
                <a:gd name="connsiteX95" fmla="*/ 9747 w 11141"/>
                <a:gd name="connsiteY95" fmla="*/ 47 h 10000"/>
                <a:gd name="connsiteX96" fmla="*/ 9747 w 11141"/>
                <a:gd name="connsiteY96" fmla="*/ 0 h 10000"/>
                <a:gd name="connsiteX97" fmla="*/ 11141 w 11141"/>
                <a:gd name="connsiteY97" fmla="*/ 4 h 10000"/>
                <a:gd name="connsiteX0" fmla="*/ 0 w 11141"/>
                <a:gd name="connsiteY0" fmla="*/ 10000 h 10000"/>
                <a:gd name="connsiteX1" fmla="*/ 451 w 11141"/>
                <a:gd name="connsiteY1" fmla="*/ 10000 h 10000"/>
                <a:gd name="connsiteX2" fmla="*/ 451 w 11141"/>
                <a:gd name="connsiteY2" fmla="*/ 9280 h 10000"/>
                <a:gd name="connsiteX3" fmla="*/ 474 w 11141"/>
                <a:gd name="connsiteY3" fmla="*/ 9280 h 10000"/>
                <a:gd name="connsiteX4" fmla="*/ 474 w 11141"/>
                <a:gd name="connsiteY4" fmla="*/ 8977 h 10000"/>
                <a:gd name="connsiteX5" fmla="*/ 501 w 11141"/>
                <a:gd name="connsiteY5" fmla="*/ 8977 h 10000"/>
                <a:gd name="connsiteX6" fmla="*/ 501 w 11141"/>
                <a:gd name="connsiteY6" fmla="*/ 8896 h 10000"/>
                <a:gd name="connsiteX7" fmla="*/ 547 w 11141"/>
                <a:gd name="connsiteY7" fmla="*/ 8896 h 10000"/>
                <a:gd name="connsiteX8" fmla="*/ 522 w 11141"/>
                <a:gd name="connsiteY8" fmla="*/ 8625 h 10000"/>
                <a:gd name="connsiteX9" fmla="*/ 772 w 11141"/>
                <a:gd name="connsiteY9" fmla="*/ 8608 h 10000"/>
                <a:gd name="connsiteX10" fmla="*/ 764 w 11141"/>
                <a:gd name="connsiteY10" fmla="*/ 8590 h 10000"/>
                <a:gd name="connsiteX11" fmla="*/ 813 w 11141"/>
                <a:gd name="connsiteY11" fmla="*/ 8541 h 10000"/>
                <a:gd name="connsiteX12" fmla="*/ 821 w 11141"/>
                <a:gd name="connsiteY12" fmla="*/ 8511 h 10000"/>
                <a:gd name="connsiteX13" fmla="*/ 916 w 11141"/>
                <a:gd name="connsiteY13" fmla="*/ 8446 h 10000"/>
                <a:gd name="connsiteX14" fmla="*/ 899 w 11141"/>
                <a:gd name="connsiteY14" fmla="*/ 7396 h 10000"/>
                <a:gd name="connsiteX15" fmla="*/ 918 w 11141"/>
                <a:gd name="connsiteY15" fmla="*/ 7396 h 10000"/>
                <a:gd name="connsiteX16" fmla="*/ 918 w 11141"/>
                <a:gd name="connsiteY16" fmla="*/ 6696 h 10000"/>
                <a:gd name="connsiteX17" fmla="*/ 949 w 11141"/>
                <a:gd name="connsiteY17" fmla="*/ 6696 h 10000"/>
                <a:gd name="connsiteX18" fmla="*/ 949 w 11141"/>
                <a:gd name="connsiteY18" fmla="*/ 6117 h 10000"/>
                <a:gd name="connsiteX19" fmla="*/ 975 w 11141"/>
                <a:gd name="connsiteY19" fmla="*/ 6117 h 10000"/>
                <a:gd name="connsiteX20" fmla="*/ 975 w 11141"/>
                <a:gd name="connsiteY20" fmla="*/ 5834 h 10000"/>
                <a:gd name="connsiteX21" fmla="*/ 998 w 11141"/>
                <a:gd name="connsiteY21" fmla="*/ 5834 h 10000"/>
                <a:gd name="connsiteX22" fmla="*/ 998 w 11141"/>
                <a:gd name="connsiteY22" fmla="*/ 5673 h 10000"/>
                <a:gd name="connsiteX23" fmla="*/ 1165 w 11141"/>
                <a:gd name="connsiteY23" fmla="*/ 5673 h 10000"/>
                <a:gd name="connsiteX24" fmla="*/ 1165 w 11141"/>
                <a:gd name="connsiteY24" fmla="*/ 5541 h 10000"/>
                <a:gd name="connsiteX25" fmla="*/ 1301 w 11141"/>
                <a:gd name="connsiteY25" fmla="*/ 5533 h 10000"/>
                <a:gd name="connsiteX26" fmla="*/ 1309 w 11141"/>
                <a:gd name="connsiteY26" fmla="*/ 5522 h 10000"/>
                <a:gd name="connsiteX27" fmla="*/ 1382 w 11141"/>
                <a:gd name="connsiteY27" fmla="*/ 5514 h 10000"/>
                <a:gd name="connsiteX28" fmla="*/ 1382 w 11141"/>
                <a:gd name="connsiteY28" fmla="*/ 4650 h 10000"/>
                <a:gd name="connsiteX29" fmla="*/ 1423 w 11141"/>
                <a:gd name="connsiteY29" fmla="*/ 4650 h 10000"/>
                <a:gd name="connsiteX30" fmla="*/ 1423 w 11141"/>
                <a:gd name="connsiteY30" fmla="*/ 4219 h 10000"/>
                <a:gd name="connsiteX31" fmla="*/ 1522 w 11141"/>
                <a:gd name="connsiteY31" fmla="*/ 4219 h 10000"/>
                <a:gd name="connsiteX32" fmla="*/ 1522 w 11141"/>
                <a:gd name="connsiteY32" fmla="*/ 4044 h 10000"/>
                <a:gd name="connsiteX33" fmla="*/ 1567 w 11141"/>
                <a:gd name="connsiteY33" fmla="*/ 4044 h 10000"/>
                <a:gd name="connsiteX34" fmla="*/ 1567 w 11141"/>
                <a:gd name="connsiteY34" fmla="*/ 3943 h 10000"/>
                <a:gd name="connsiteX35" fmla="*/ 1794 w 11141"/>
                <a:gd name="connsiteY35" fmla="*/ 3943 h 10000"/>
                <a:gd name="connsiteX36" fmla="*/ 1794 w 11141"/>
                <a:gd name="connsiteY36" fmla="*/ 3836 h 10000"/>
                <a:gd name="connsiteX37" fmla="*/ 1833 w 11141"/>
                <a:gd name="connsiteY37" fmla="*/ 3836 h 10000"/>
                <a:gd name="connsiteX38" fmla="*/ 1833 w 11141"/>
                <a:gd name="connsiteY38" fmla="*/ 3405 h 10000"/>
                <a:gd name="connsiteX39" fmla="*/ 1856 w 11141"/>
                <a:gd name="connsiteY39" fmla="*/ 3405 h 10000"/>
                <a:gd name="connsiteX40" fmla="*/ 1856 w 11141"/>
                <a:gd name="connsiteY40" fmla="*/ 3291 h 10000"/>
                <a:gd name="connsiteX41" fmla="*/ 1887 w 11141"/>
                <a:gd name="connsiteY41" fmla="*/ 3291 h 10000"/>
                <a:gd name="connsiteX42" fmla="*/ 1887 w 11141"/>
                <a:gd name="connsiteY42" fmla="*/ 2988 h 10000"/>
                <a:gd name="connsiteX43" fmla="*/ 2245 w 11141"/>
                <a:gd name="connsiteY43" fmla="*/ 2988 h 10000"/>
                <a:gd name="connsiteX44" fmla="*/ 2245 w 11141"/>
                <a:gd name="connsiteY44" fmla="*/ 2847 h 10000"/>
                <a:gd name="connsiteX45" fmla="*/ 2307 w 11141"/>
                <a:gd name="connsiteY45" fmla="*/ 2847 h 10000"/>
                <a:gd name="connsiteX46" fmla="*/ 2307 w 11141"/>
                <a:gd name="connsiteY46" fmla="*/ 2429 h 10000"/>
                <a:gd name="connsiteX47" fmla="*/ 2357 w 11141"/>
                <a:gd name="connsiteY47" fmla="*/ 2429 h 10000"/>
                <a:gd name="connsiteX48" fmla="*/ 2357 w 11141"/>
                <a:gd name="connsiteY48" fmla="*/ 2349 h 10000"/>
                <a:gd name="connsiteX49" fmla="*/ 2417 w 11141"/>
                <a:gd name="connsiteY49" fmla="*/ 2349 h 10000"/>
                <a:gd name="connsiteX50" fmla="*/ 2417 w 11141"/>
                <a:gd name="connsiteY50" fmla="*/ 2301 h 10000"/>
                <a:gd name="connsiteX51" fmla="*/ 2719 w 11141"/>
                <a:gd name="connsiteY51" fmla="*/ 2301 h 10000"/>
                <a:gd name="connsiteX52" fmla="*/ 2719 w 11141"/>
                <a:gd name="connsiteY52" fmla="*/ 2234 h 10000"/>
                <a:gd name="connsiteX53" fmla="*/ 2769 w 11141"/>
                <a:gd name="connsiteY53" fmla="*/ 2234 h 10000"/>
                <a:gd name="connsiteX54" fmla="*/ 2769 w 11141"/>
                <a:gd name="connsiteY54" fmla="*/ 1978 h 10000"/>
                <a:gd name="connsiteX55" fmla="*/ 2795 w 11141"/>
                <a:gd name="connsiteY55" fmla="*/ 1978 h 10000"/>
                <a:gd name="connsiteX56" fmla="*/ 2795 w 11141"/>
                <a:gd name="connsiteY56" fmla="*/ 1790 h 10000"/>
                <a:gd name="connsiteX57" fmla="*/ 2961 w 11141"/>
                <a:gd name="connsiteY57" fmla="*/ 1790 h 10000"/>
                <a:gd name="connsiteX58" fmla="*/ 2961 w 11141"/>
                <a:gd name="connsiteY58" fmla="*/ 1756 h 10000"/>
                <a:gd name="connsiteX59" fmla="*/ 3097 w 11141"/>
                <a:gd name="connsiteY59" fmla="*/ 1756 h 10000"/>
                <a:gd name="connsiteX60" fmla="*/ 3097 w 11141"/>
                <a:gd name="connsiteY60" fmla="*/ 1642 h 10000"/>
                <a:gd name="connsiteX61" fmla="*/ 3225 w 11141"/>
                <a:gd name="connsiteY61" fmla="*/ 1642 h 10000"/>
                <a:gd name="connsiteX62" fmla="*/ 3225 w 11141"/>
                <a:gd name="connsiteY62" fmla="*/ 1514 h 10000"/>
                <a:gd name="connsiteX63" fmla="*/ 3342 w 11141"/>
                <a:gd name="connsiteY63" fmla="*/ 1514 h 10000"/>
                <a:gd name="connsiteX64" fmla="*/ 3342 w 11141"/>
                <a:gd name="connsiteY64" fmla="*/ 1386 h 10000"/>
                <a:gd name="connsiteX65" fmla="*/ 3467 w 11141"/>
                <a:gd name="connsiteY65" fmla="*/ 1386 h 10000"/>
                <a:gd name="connsiteX66" fmla="*/ 3467 w 11141"/>
                <a:gd name="connsiteY66" fmla="*/ 1279 h 10000"/>
                <a:gd name="connsiteX67" fmla="*/ 3657 w 11141"/>
                <a:gd name="connsiteY67" fmla="*/ 1279 h 10000"/>
                <a:gd name="connsiteX68" fmla="*/ 3657 w 11141"/>
                <a:gd name="connsiteY68" fmla="*/ 1151 h 10000"/>
                <a:gd name="connsiteX69" fmla="*/ 3712 w 11141"/>
                <a:gd name="connsiteY69" fmla="*/ 1151 h 10000"/>
                <a:gd name="connsiteX70" fmla="*/ 3712 w 11141"/>
                <a:gd name="connsiteY70" fmla="*/ 976 h 10000"/>
                <a:gd name="connsiteX71" fmla="*/ 3887 w 11141"/>
                <a:gd name="connsiteY71" fmla="*/ 976 h 10000"/>
                <a:gd name="connsiteX72" fmla="*/ 3887 w 11141"/>
                <a:gd name="connsiteY72" fmla="*/ 828 h 10000"/>
                <a:gd name="connsiteX73" fmla="*/ 4239 w 11141"/>
                <a:gd name="connsiteY73" fmla="*/ 828 h 10000"/>
                <a:gd name="connsiteX74" fmla="*/ 4239 w 11141"/>
                <a:gd name="connsiteY74" fmla="*/ 781 h 10000"/>
                <a:gd name="connsiteX75" fmla="*/ 4645 w 11141"/>
                <a:gd name="connsiteY75" fmla="*/ 781 h 10000"/>
                <a:gd name="connsiteX76" fmla="*/ 4645 w 11141"/>
                <a:gd name="connsiteY76" fmla="*/ 700 h 10000"/>
                <a:gd name="connsiteX77" fmla="*/ 5255 w 11141"/>
                <a:gd name="connsiteY77" fmla="*/ 700 h 10000"/>
                <a:gd name="connsiteX78" fmla="*/ 5255 w 11141"/>
                <a:gd name="connsiteY78" fmla="*/ 639 h 10000"/>
                <a:gd name="connsiteX79" fmla="*/ 5688 w 11141"/>
                <a:gd name="connsiteY79" fmla="*/ 639 h 10000"/>
                <a:gd name="connsiteX80" fmla="*/ 5688 w 11141"/>
                <a:gd name="connsiteY80" fmla="*/ 545 h 10000"/>
                <a:gd name="connsiteX81" fmla="*/ 6051 w 11141"/>
                <a:gd name="connsiteY81" fmla="*/ 545 h 10000"/>
                <a:gd name="connsiteX82" fmla="*/ 6051 w 11141"/>
                <a:gd name="connsiteY82" fmla="*/ 444 h 10000"/>
                <a:gd name="connsiteX83" fmla="*/ 6330 w 11141"/>
                <a:gd name="connsiteY83" fmla="*/ 444 h 10000"/>
                <a:gd name="connsiteX84" fmla="*/ 6330 w 11141"/>
                <a:gd name="connsiteY84" fmla="*/ 384 h 10000"/>
                <a:gd name="connsiteX85" fmla="*/ 6971 w 11141"/>
                <a:gd name="connsiteY85" fmla="*/ 384 h 10000"/>
                <a:gd name="connsiteX86" fmla="*/ 6971 w 11141"/>
                <a:gd name="connsiteY86" fmla="*/ 316 h 10000"/>
                <a:gd name="connsiteX87" fmla="*/ 7039 w 11141"/>
                <a:gd name="connsiteY87" fmla="*/ 316 h 10000"/>
                <a:gd name="connsiteX88" fmla="*/ 7039 w 11141"/>
                <a:gd name="connsiteY88" fmla="*/ 242 h 10000"/>
                <a:gd name="connsiteX89" fmla="*/ 7304 w 11141"/>
                <a:gd name="connsiteY89" fmla="*/ 242 h 10000"/>
                <a:gd name="connsiteX90" fmla="*/ 8054 w 11141"/>
                <a:gd name="connsiteY90" fmla="*/ 249 h 10000"/>
                <a:gd name="connsiteX91" fmla="*/ 8235 w 11141"/>
                <a:gd name="connsiteY91" fmla="*/ 261 h 10000"/>
                <a:gd name="connsiteX92" fmla="*/ 8244 w 11141"/>
                <a:gd name="connsiteY92" fmla="*/ 128 h 10000"/>
                <a:gd name="connsiteX93" fmla="*/ 9254 w 11141"/>
                <a:gd name="connsiteY93" fmla="*/ 128 h 10000"/>
                <a:gd name="connsiteX94" fmla="*/ 9254 w 11141"/>
                <a:gd name="connsiteY94" fmla="*/ 47 h 10000"/>
                <a:gd name="connsiteX95" fmla="*/ 9747 w 11141"/>
                <a:gd name="connsiteY95" fmla="*/ 47 h 10000"/>
                <a:gd name="connsiteX96" fmla="*/ 9747 w 11141"/>
                <a:gd name="connsiteY96" fmla="*/ 0 h 10000"/>
                <a:gd name="connsiteX97" fmla="*/ 11141 w 11141"/>
                <a:gd name="connsiteY97" fmla="*/ 4 h 10000"/>
                <a:gd name="connsiteX0" fmla="*/ 0 w 11141"/>
                <a:gd name="connsiteY0" fmla="*/ 10000 h 10000"/>
                <a:gd name="connsiteX1" fmla="*/ 451 w 11141"/>
                <a:gd name="connsiteY1" fmla="*/ 10000 h 10000"/>
                <a:gd name="connsiteX2" fmla="*/ 451 w 11141"/>
                <a:gd name="connsiteY2" fmla="*/ 9280 h 10000"/>
                <a:gd name="connsiteX3" fmla="*/ 474 w 11141"/>
                <a:gd name="connsiteY3" fmla="*/ 9280 h 10000"/>
                <a:gd name="connsiteX4" fmla="*/ 474 w 11141"/>
                <a:gd name="connsiteY4" fmla="*/ 8977 h 10000"/>
                <a:gd name="connsiteX5" fmla="*/ 501 w 11141"/>
                <a:gd name="connsiteY5" fmla="*/ 8977 h 10000"/>
                <a:gd name="connsiteX6" fmla="*/ 501 w 11141"/>
                <a:gd name="connsiteY6" fmla="*/ 8896 h 10000"/>
                <a:gd name="connsiteX7" fmla="*/ 547 w 11141"/>
                <a:gd name="connsiteY7" fmla="*/ 8896 h 10000"/>
                <a:gd name="connsiteX8" fmla="*/ 522 w 11141"/>
                <a:gd name="connsiteY8" fmla="*/ 8625 h 10000"/>
                <a:gd name="connsiteX9" fmla="*/ 772 w 11141"/>
                <a:gd name="connsiteY9" fmla="*/ 8608 h 10000"/>
                <a:gd name="connsiteX10" fmla="*/ 764 w 11141"/>
                <a:gd name="connsiteY10" fmla="*/ 8590 h 10000"/>
                <a:gd name="connsiteX11" fmla="*/ 813 w 11141"/>
                <a:gd name="connsiteY11" fmla="*/ 8541 h 10000"/>
                <a:gd name="connsiteX12" fmla="*/ 821 w 11141"/>
                <a:gd name="connsiteY12" fmla="*/ 8511 h 10000"/>
                <a:gd name="connsiteX13" fmla="*/ 916 w 11141"/>
                <a:gd name="connsiteY13" fmla="*/ 8446 h 10000"/>
                <a:gd name="connsiteX14" fmla="*/ 899 w 11141"/>
                <a:gd name="connsiteY14" fmla="*/ 7396 h 10000"/>
                <a:gd name="connsiteX15" fmla="*/ 918 w 11141"/>
                <a:gd name="connsiteY15" fmla="*/ 7396 h 10000"/>
                <a:gd name="connsiteX16" fmla="*/ 918 w 11141"/>
                <a:gd name="connsiteY16" fmla="*/ 6696 h 10000"/>
                <a:gd name="connsiteX17" fmla="*/ 949 w 11141"/>
                <a:gd name="connsiteY17" fmla="*/ 6696 h 10000"/>
                <a:gd name="connsiteX18" fmla="*/ 949 w 11141"/>
                <a:gd name="connsiteY18" fmla="*/ 6117 h 10000"/>
                <a:gd name="connsiteX19" fmla="*/ 975 w 11141"/>
                <a:gd name="connsiteY19" fmla="*/ 6117 h 10000"/>
                <a:gd name="connsiteX20" fmla="*/ 975 w 11141"/>
                <a:gd name="connsiteY20" fmla="*/ 5834 h 10000"/>
                <a:gd name="connsiteX21" fmla="*/ 998 w 11141"/>
                <a:gd name="connsiteY21" fmla="*/ 5834 h 10000"/>
                <a:gd name="connsiteX22" fmla="*/ 998 w 11141"/>
                <a:gd name="connsiteY22" fmla="*/ 5673 h 10000"/>
                <a:gd name="connsiteX23" fmla="*/ 1165 w 11141"/>
                <a:gd name="connsiteY23" fmla="*/ 5673 h 10000"/>
                <a:gd name="connsiteX24" fmla="*/ 1165 w 11141"/>
                <a:gd name="connsiteY24" fmla="*/ 5541 h 10000"/>
                <a:gd name="connsiteX25" fmla="*/ 1301 w 11141"/>
                <a:gd name="connsiteY25" fmla="*/ 5533 h 10000"/>
                <a:gd name="connsiteX26" fmla="*/ 1309 w 11141"/>
                <a:gd name="connsiteY26" fmla="*/ 5522 h 10000"/>
                <a:gd name="connsiteX27" fmla="*/ 1382 w 11141"/>
                <a:gd name="connsiteY27" fmla="*/ 5514 h 10000"/>
                <a:gd name="connsiteX28" fmla="*/ 1382 w 11141"/>
                <a:gd name="connsiteY28" fmla="*/ 4650 h 10000"/>
                <a:gd name="connsiteX29" fmla="*/ 1423 w 11141"/>
                <a:gd name="connsiteY29" fmla="*/ 4650 h 10000"/>
                <a:gd name="connsiteX30" fmla="*/ 1423 w 11141"/>
                <a:gd name="connsiteY30" fmla="*/ 4219 h 10000"/>
                <a:gd name="connsiteX31" fmla="*/ 1425 w 11141"/>
                <a:gd name="connsiteY31" fmla="*/ 3959 h 10000"/>
                <a:gd name="connsiteX32" fmla="*/ 1522 w 11141"/>
                <a:gd name="connsiteY32" fmla="*/ 4044 h 10000"/>
                <a:gd name="connsiteX33" fmla="*/ 1567 w 11141"/>
                <a:gd name="connsiteY33" fmla="*/ 4044 h 10000"/>
                <a:gd name="connsiteX34" fmla="*/ 1567 w 11141"/>
                <a:gd name="connsiteY34" fmla="*/ 3943 h 10000"/>
                <a:gd name="connsiteX35" fmla="*/ 1794 w 11141"/>
                <a:gd name="connsiteY35" fmla="*/ 3943 h 10000"/>
                <a:gd name="connsiteX36" fmla="*/ 1794 w 11141"/>
                <a:gd name="connsiteY36" fmla="*/ 3836 h 10000"/>
                <a:gd name="connsiteX37" fmla="*/ 1833 w 11141"/>
                <a:gd name="connsiteY37" fmla="*/ 3836 h 10000"/>
                <a:gd name="connsiteX38" fmla="*/ 1833 w 11141"/>
                <a:gd name="connsiteY38" fmla="*/ 3405 h 10000"/>
                <a:gd name="connsiteX39" fmla="*/ 1856 w 11141"/>
                <a:gd name="connsiteY39" fmla="*/ 3405 h 10000"/>
                <a:gd name="connsiteX40" fmla="*/ 1856 w 11141"/>
                <a:gd name="connsiteY40" fmla="*/ 3291 h 10000"/>
                <a:gd name="connsiteX41" fmla="*/ 1887 w 11141"/>
                <a:gd name="connsiteY41" fmla="*/ 3291 h 10000"/>
                <a:gd name="connsiteX42" fmla="*/ 1887 w 11141"/>
                <a:gd name="connsiteY42" fmla="*/ 2988 h 10000"/>
                <a:gd name="connsiteX43" fmla="*/ 2245 w 11141"/>
                <a:gd name="connsiteY43" fmla="*/ 2988 h 10000"/>
                <a:gd name="connsiteX44" fmla="*/ 2245 w 11141"/>
                <a:gd name="connsiteY44" fmla="*/ 2847 h 10000"/>
                <a:gd name="connsiteX45" fmla="*/ 2307 w 11141"/>
                <a:gd name="connsiteY45" fmla="*/ 2847 h 10000"/>
                <a:gd name="connsiteX46" fmla="*/ 2307 w 11141"/>
                <a:gd name="connsiteY46" fmla="*/ 2429 h 10000"/>
                <a:gd name="connsiteX47" fmla="*/ 2357 w 11141"/>
                <a:gd name="connsiteY47" fmla="*/ 2429 h 10000"/>
                <a:gd name="connsiteX48" fmla="*/ 2357 w 11141"/>
                <a:gd name="connsiteY48" fmla="*/ 2349 h 10000"/>
                <a:gd name="connsiteX49" fmla="*/ 2417 w 11141"/>
                <a:gd name="connsiteY49" fmla="*/ 2349 h 10000"/>
                <a:gd name="connsiteX50" fmla="*/ 2417 w 11141"/>
                <a:gd name="connsiteY50" fmla="*/ 2301 h 10000"/>
                <a:gd name="connsiteX51" fmla="*/ 2719 w 11141"/>
                <a:gd name="connsiteY51" fmla="*/ 2301 h 10000"/>
                <a:gd name="connsiteX52" fmla="*/ 2719 w 11141"/>
                <a:gd name="connsiteY52" fmla="*/ 2234 h 10000"/>
                <a:gd name="connsiteX53" fmla="*/ 2769 w 11141"/>
                <a:gd name="connsiteY53" fmla="*/ 2234 h 10000"/>
                <a:gd name="connsiteX54" fmla="*/ 2769 w 11141"/>
                <a:gd name="connsiteY54" fmla="*/ 1978 h 10000"/>
                <a:gd name="connsiteX55" fmla="*/ 2795 w 11141"/>
                <a:gd name="connsiteY55" fmla="*/ 1978 h 10000"/>
                <a:gd name="connsiteX56" fmla="*/ 2795 w 11141"/>
                <a:gd name="connsiteY56" fmla="*/ 1790 h 10000"/>
                <a:gd name="connsiteX57" fmla="*/ 2961 w 11141"/>
                <a:gd name="connsiteY57" fmla="*/ 1790 h 10000"/>
                <a:gd name="connsiteX58" fmla="*/ 2961 w 11141"/>
                <a:gd name="connsiteY58" fmla="*/ 1756 h 10000"/>
                <a:gd name="connsiteX59" fmla="*/ 3097 w 11141"/>
                <a:gd name="connsiteY59" fmla="*/ 1756 h 10000"/>
                <a:gd name="connsiteX60" fmla="*/ 3097 w 11141"/>
                <a:gd name="connsiteY60" fmla="*/ 1642 h 10000"/>
                <a:gd name="connsiteX61" fmla="*/ 3225 w 11141"/>
                <a:gd name="connsiteY61" fmla="*/ 1642 h 10000"/>
                <a:gd name="connsiteX62" fmla="*/ 3225 w 11141"/>
                <a:gd name="connsiteY62" fmla="*/ 1514 h 10000"/>
                <a:gd name="connsiteX63" fmla="*/ 3342 w 11141"/>
                <a:gd name="connsiteY63" fmla="*/ 1514 h 10000"/>
                <a:gd name="connsiteX64" fmla="*/ 3342 w 11141"/>
                <a:gd name="connsiteY64" fmla="*/ 1386 h 10000"/>
                <a:gd name="connsiteX65" fmla="*/ 3467 w 11141"/>
                <a:gd name="connsiteY65" fmla="*/ 1386 h 10000"/>
                <a:gd name="connsiteX66" fmla="*/ 3467 w 11141"/>
                <a:gd name="connsiteY66" fmla="*/ 1279 h 10000"/>
                <a:gd name="connsiteX67" fmla="*/ 3657 w 11141"/>
                <a:gd name="connsiteY67" fmla="*/ 1279 h 10000"/>
                <a:gd name="connsiteX68" fmla="*/ 3657 w 11141"/>
                <a:gd name="connsiteY68" fmla="*/ 1151 h 10000"/>
                <a:gd name="connsiteX69" fmla="*/ 3712 w 11141"/>
                <a:gd name="connsiteY69" fmla="*/ 1151 h 10000"/>
                <a:gd name="connsiteX70" fmla="*/ 3712 w 11141"/>
                <a:gd name="connsiteY70" fmla="*/ 976 h 10000"/>
                <a:gd name="connsiteX71" fmla="*/ 3887 w 11141"/>
                <a:gd name="connsiteY71" fmla="*/ 976 h 10000"/>
                <a:gd name="connsiteX72" fmla="*/ 3887 w 11141"/>
                <a:gd name="connsiteY72" fmla="*/ 828 h 10000"/>
                <a:gd name="connsiteX73" fmla="*/ 4239 w 11141"/>
                <a:gd name="connsiteY73" fmla="*/ 828 h 10000"/>
                <a:gd name="connsiteX74" fmla="*/ 4239 w 11141"/>
                <a:gd name="connsiteY74" fmla="*/ 781 h 10000"/>
                <a:gd name="connsiteX75" fmla="*/ 4645 w 11141"/>
                <a:gd name="connsiteY75" fmla="*/ 781 h 10000"/>
                <a:gd name="connsiteX76" fmla="*/ 4645 w 11141"/>
                <a:gd name="connsiteY76" fmla="*/ 700 h 10000"/>
                <a:gd name="connsiteX77" fmla="*/ 5255 w 11141"/>
                <a:gd name="connsiteY77" fmla="*/ 700 h 10000"/>
                <a:gd name="connsiteX78" fmla="*/ 5255 w 11141"/>
                <a:gd name="connsiteY78" fmla="*/ 639 h 10000"/>
                <a:gd name="connsiteX79" fmla="*/ 5688 w 11141"/>
                <a:gd name="connsiteY79" fmla="*/ 639 h 10000"/>
                <a:gd name="connsiteX80" fmla="*/ 5688 w 11141"/>
                <a:gd name="connsiteY80" fmla="*/ 545 h 10000"/>
                <a:gd name="connsiteX81" fmla="*/ 6051 w 11141"/>
                <a:gd name="connsiteY81" fmla="*/ 545 h 10000"/>
                <a:gd name="connsiteX82" fmla="*/ 6051 w 11141"/>
                <a:gd name="connsiteY82" fmla="*/ 444 h 10000"/>
                <a:gd name="connsiteX83" fmla="*/ 6330 w 11141"/>
                <a:gd name="connsiteY83" fmla="*/ 444 h 10000"/>
                <a:gd name="connsiteX84" fmla="*/ 6330 w 11141"/>
                <a:gd name="connsiteY84" fmla="*/ 384 h 10000"/>
                <a:gd name="connsiteX85" fmla="*/ 6971 w 11141"/>
                <a:gd name="connsiteY85" fmla="*/ 384 h 10000"/>
                <a:gd name="connsiteX86" fmla="*/ 6971 w 11141"/>
                <a:gd name="connsiteY86" fmla="*/ 316 h 10000"/>
                <a:gd name="connsiteX87" fmla="*/ 7039 w 11141"/>
                <a:gd name="connsiteY87" fmla="*/ 316 h 10000"/>
                <a:gd name="connsiteX88" fmla="*/ 7039 w 11141"/>
                <a:gd name="connsiteY88" fmla="*/ 242 h 10000"/>
                <a:gd name="connsiteX89" fmla="*/ 7304 w 11141"/>
                <a:gd name="connsiteY89" fmla="*/ 242 h 10000"/>
                <a:gd name="connsiteX90" fmla="*/ 8054 w 11141"/>
                <a:gd name="connsiteY90" fmla="*/ 249 h 10000"/>
                <a:gd name="connsiteX91" fmla="*/ 8235 w 11141"/>
                <a:gd name="connsiteY91" fmla="*/ 261 h 10000"/>
                <a:gd name="connsiteX92" fmla="*/ 8244 w 11141"/>
                <a:gd name="connsiteY92" fmla="*/ 128 h 10000"/>
                <a:gd name="connsiteX93" fmla="*/ 9254 w 11141"/>
                <a:gd name="connsiteY93" fmla="*/ 128 h 10000"/>
                <a:gd name="connsiteX94" fmla="*/ 9254 w 11141"/>
                <a:gd name="connsiteY94" fmla="*/ 47 h 10000"/>
                <a:gd name="connsiteX95" fmla="*/ 9747 w 11141"/>
                <a:gd name="connsiteY95" fmla="*/ 47 h 10000"/>
                <a:gd name="connsiteX96" fmla="*/ 9747 w 11141"/>
                <a:gd name="connsiteY96" fmla="*/ 0 h 10000"/>
                <a:gd name="connsiteX97" fmla="*/ 11141 w 11141"/>
                <a:gd name="connsiteY97" fmla="*/ 4 h 10000"/>
                <a:gd name="connsiteX0" fmla="*/ 0 w 11141"/>
                <a:gd name="connsiteY0" fmla="*/ 10000 h 10000"/>
                <a:gd name="connsiteX1" fmla="*/ 451 w 11141"/>
                <a:gd name="connsiteY1" fmla="*/ 10000 h 10000"/>
                <a:gd name="connsiteX2" fmla="*/ 451 w 11141"/>
                <a:gd name="connsiteY2" fmla="*/ 9280 h 10000"/>
                <a:gd name="connsiteX3" fmla="*/ 474 w 11141"/>
                <a:gd name="connsiteY3" fmla="*/ 9280 h 10000"/>
                <a:gd name="connsiteX4" fmla="*/ 474 w 11141"/>
                <a:gd name="connsiteY4" fmla="*/ 8977 h 10000"/>
                <a:gd name="connsiteX5" fmla="*/ 501 w 11141"/>
                <a:gd name="connsiteY5" fmla="*/ 8977 h 10000"/>
                <a:gd name="connsiteX6" fmla="*/ 501 w 11141"/>
                <a:gd name="connsiteY6" fmla="*/ 8896 h 10000"/>
                <a:gd name="connsiteX7" fmla="*/ 547 w 11141"/>
                <a:gd name="connsiteY7" fmla="*/ 8896 h 10000"/>
                <a:gd name="connsiteX8" fmla="*/ 522 w 11141"/>
                <a:gd name="connsiteY8" fmla="*/ 8625 h 10000"/>
                <a:gd name="connsiteX9" fmla="*/ 772 w 11141"/>
                <a:gd name="connsiteY9" fmla="*/ 8608 h 10000"/>
                <a:gd name="connsiteX10" fmla="*/ 764 w 11141"/>
                <a:gd name="connsiteY10" fmla="*/ 8590 h 10000"/>
                <a:gd name="connsiteX11" fmla="*/ 813 w 11141"/>
                <a:gd name="connsiteY11" fmla="*/ 8541 h 10000"/>
                <a:gd name="connsiteX12" fmla="*/ 821 w 11141"/>
                <a:gd name="connsiteY12" fmla="*/ 8511 h 10000"/>
                <a:gd name="connsiteX13" fmla="*/ 916 w 11141"/>
                <a:gd name="connsiteY13" fmla="*/ 8446 h 10000"/>
                <a:gd name="connsiteX14" fmla="*/ 899 w 11141"/>
                <a:gd name="connsiteY14" fmla="*/ 7396 h 10000"/>
                <a:gd name="connsiteX15" fmla="*/ 918 w 11141"/>
                <a:gd name="connsiteY15" fmla="*/ 7396 h 10000"/>
                <a:gd name="connsiteX16" fmla="*/ 918 w 11141"/>
                <a:gd name="connsiteY16" fmla="*/ 6696 h 10000"/>
                <a:gd name="connsiteX17" fmla="*/ 949 w 11141"/>
                <a:gd name="connsiteY17" fmla="*/ 6696 h 10000"/>
                <a:gd name="connsiteX18" fmla="*/ 949 w 11141"/>
                <a:gd name="connsiteY18" fmla="*/ 6117 h 10000"/>
                <a:gd name="connsiteX19" fmla="*/ 975 w 11141"/>
                <a:gd name="connsiteY19" fmla="*/ 6117 h 10000"/>
                <a:gd name="connsiteX20" fmla="*/ 975 w 11141"/>
                <a:gd name="connsiteY20" fmla="*/ 5834 h 10000"/>
                <a:gd name="connsiteX21" fmla="*/ 998 w 11141"/>
                <a:gd name="connsiteY21" fmla="*/ 5834 h 10000"/>
                <a:gd name="connsiteX22" fmla="*/ 998 w 11141"/>
                <a:gd name="connsiteY22" fmla="*/ 5673 h 10000"/>
                <a:gd name="connsiteX23" fmla="*/ 1165 w 11141"/>
                <a:gd name="connsiteY23" fmla="*/ 5673 h 10000"/>
                <a:gd name="connsiteX24" fmla="*/ 1165 w 11141"/>
                <a:gd name="connsiteY24" fmla="*/ 5541 h 10000"/>
                <a:gd name="connsiteX25" fmla="*/ 1301 w 11141"/>
                <a:gd name="connsiteY25" fmla="*/ 5533 h 10000"/>
                <a:gd name="connsiteX26" fmla="*/ 1309 w 11141"/>
                <a:gd name="connsiteY26" fmla="*/ 5522 h 10000"/>
                <a:gd name="connsiteX27" fmla="*/ 1382 w 11141"/>
                <a:gd name="connsiteY27" fmla="*/ 5514 h 10000"/>
                <a:gd name="connsiteX28" fmla="*/ 1382 w 11141"/>
                <a:gd name="connsiteY28" fmla="*/ 4650 h 10000"/>
                <a:gd name="connsiteX29" fmla="*/ 1423 w 11141"/>
                <a:gd name="connsiteY29" fmla="*/ 4650 h 10000"/>
                <a:gd name="connsiteX30" fmla="*/ 1423 w 11141"/>
                <a:gd name="connsiteY30" fmla="*/ 4219 h 10000"/>
                <a:gd name="connsiteX31" fmla="*/ 1425 w 11141"/>
                <a:gd name="connsiteY31" fmla="*/ 3959 h 10000"/>
                <a:gd name="connsiteX32" fmla="*/ 1567 w 11141"/>
                <a:gd name="connsiteY32" fmla="*/ 4044 h 10000"/>
                <a:gd name="connsiteX33" fmla="*/ 1567 w 11141"/>
                <a:gd name="connsiteY33" fmla="*/ 3943 h 10000"/>
                <a:gd name="connsiteX34" fmla="*/ 1794 w 11141"/>
                <a:gd name="connsiteY34" fmla="*/ 3943 h 10000"/>
                <a:gd name="connsiteX35" fmla="*/ 1794 w 11141"/>
                <a:gd name="connsiteY35" fmla="*/ 3836 h 10000"/>
                <a:gd name="connsiteX36" fmla="*/ 1833 w 11141"/>
                <a:gd name="connsiteY36" fmla="*/ 3836 h 10000"/>
                <a:gd name="connsiteX37" fmla="*/ 1833 w 11141"/>
                <a:gd name="connsiteY37" fmla="*/ 3405 h 10000"/>
                <a:gd name="connsiteX38" fmla="*/ 1856 w 11141"/>
                <a:gd name="connsiteY38" fmla="*/ 3405 h 10000"/>
                <a:gd name="connsiteX39" fmla="*/ 1856 w 11141"/>
                <a:gd name="connsiteY39" fmla="*/ 3291 h 10000"/>
                <a:gd name="connsiteX40" fmla="*/ 1887 w 11141"/>
                <a:gd name="connsiteY40" fmla="*/ 3291 h 10000"/>
                <a:gd name="connsiteX41" fmla="*/ 1887 w 11141"/>
                <a:gd name="connsiteY41" fmla="*/ 2988 h 10000"/>
                <a:gd name="connsiteX42" fmla="*/ 2245 w 11141"/>
                <a:gd name="connsiteY42" fmla="*/ 2988 h 10000"/>
                <a:gd name="connsiteX43" fmla="*/ 2245 w 11141"/>
                <a:gd name="connsiteY43" fmla="*/ 2847 h 10000"/>
                <a:gd name="connsiteX44" fmla="*/ 2307 w 11141"/>
                <a:gd name="connsiteY44" fmla="*/ 2847 h 10000"/>
                <a:gd name="connsiteX45" fmla="*/ 2307 w 11141"/>
                <a:gd name="connsiteY45" fmla="*/ 2429 h 10000"/>
                <a:gd name="connsiteX46" fmla="*/ 2357 w 11141"/>
                <a:gd name="connsiteY46" fmla="*/ 2429 h 10000"/>
                <a:gd name="connsiteX47" fmla="*/ 2357 w 11141"/>
                <a:gd name="connsiteY47" fmla="*/ 2349 h 10000"/>
                <a:gd name="connsiteX48" fmla="*/ 2417 w 11141"/>
                <a:gd name="connsiteY48" fmla="*/ 2349 h 10000"/>
                <a:gd name="connsiteX49" fmla="*/ 2417 w 11141"/>
                <a:gd name="connsiteY49" fmla="*/ 2301 h 10000"/>
                <a:gd name="connsiteX50" fmla="*/ 2719 w 11141"/>
                <a:gd name="connsiteY50" fmla="*/ 2301 h 10000"/>
                <a:gd name="connsiteX51" fmla="*/ 2719 w 11141"/>
                <a:gd name="connsiteY51" fmla="*/ 2234 h 10000"/>
                <a:gd name="connsiteX52" fmla="*/ 2769 w 11141"/>
                <a:gd name="connsiteY52" fmla="*/ 2234 h 10000"/>
                <a:gd name="connsiteX53" fmla="*/ 2769 w 11141"/>
                <a:gd name="connsiteY53" fmla="*/ 1978 h 10000"/>
                <a:gd name="connsiteX54" fmla="*/ 2795 w 11141"/>
                <a:gd name="connsiteY54" fmla="*/ 1978 h 10000"/>
                <a:gd name="connsiteX55" fmla="*/ 2795 w 11141"/>
                <a:gd name="connsiteY55" fmla="*/ 1790 h 10000"/>
                <a:gd name="connsiteX56" fmla="*/ 2961 w 11141"/>
                <a:gd name="connsiteY56" fmla="*/ 1790 h 10000"/>
                <a:gd name="connsiteX57" fmla="*/ 2961 w 11141"/>
                <a:gd name="connsiteY57" fmla="*/ 1756 h 10000"/>
                <a:gd name="connsiteX58" fmla="*/ 3097 w 11141"/>
                <a:gd name="connsiteY58" fmla="*/ 1756 h 10000"/>
                <a:gd name="connsiteX59" fmla="*/ 3097 w 11141"/>
                <a:gd name="connsiteY59" fmla="*/ 1642 h 10000"/>
                <a:gd name="connsiteX60" fmla="*/ 3225 w 11141"/>
                <a:gd name="connsiteY60" fmla="*/ 1642 h 10000"/>
                <a:gd name="connsiteX61" fmla="*/ 3225 w 11141"/>
                <a:gd name="connsiteY61" fmla="*/ 1514 h 10000"/>
                <a:gd name="connsiteX62" fmla="*/ 3342 w 11141"/>
                <a:gd name="connsiteY62" fmla="*/ 1514 h 10000"/>
                <a:gd name="connsiteX63" fmla="*/ 3342 w 11141"/>
                <a:gd name="connsiteY63" fmla="*/ 1386 h 10000"/>
                <a:gd name="connsiteX64" fmla="*/ 3467 w 11141"/>
                <a:gd name="connsiteY64" fmla="*/ 1386 h 10000"/>
                <a:gd name="connsiteX65" fmla="*/ 3467 w 11141"/>
                <a:gd name="connsiteY65" fmla="*/ 1279 h 10000"/>
                <a:gd name="connsiteX66" fmla="*/ 3657 w 11141"/>
                <a:gd name="connsiteY66" fmla="*/ 1279 h 10000"/>
                <a:gd name="connsiteX67" fmla="*/ 3657 w 11141"/>
                <a:gd name="connsiteY67" fmla="*/ 1151 h 10000"/>
                <a:gd name="connsiteX68" fmla="*/ 3712 w 11141"/>
                <a:gd name="connsiteY68" fmla="*/ 1151 h 10000"/>
                <a:gd name="connsiteX69" fmla="*/ 3712 w 11141"/>
                <a:gd name="connsiteY69" fmla="*/ 976 h 10000"/>
                <a:gd name="connsiteX70" fmla="*/ 3887 w 11141"/>
                <a:gd name="connsiteY70" fmla="*/ 976 h 10000"/>
                <a:gd name="connsiteX71" fmla="*/ 3887 w 11141"/>
                <a:gd name="connsiteY71" fmla="*/ 828 h 10000"/>
                <a:gd name="connsiteX72" fmla="*/ 4239 w 11141"/>
                <a:gd name="connsiteY72" fmla="*/ 828 h 10000"/>
                <a:gd name="connsiteX73" fmla="*/ 4239 w 11141"/>
                <a:gd name="connsiteY73" fmla="*/ 781 h 10000"/>
                <a:gd name="connsiteX74" fmla="*/ 4645 w 11141"/>
                <a:gd name="connsiteY74" fmla="*/ 781 h 10000"/>
                <a:gd name="connsiteX75" fmla="*/ 4645 w 11141"/>
                <a:gd name="connsiteY75" fmla="*/ 700 h 10000"/>
                <a:gd name="connsiteX76" fmla="*/ 5255 w 11141"/>
                <a:gd name="connsiteY76" fmla="*/ 700 h 10000"/>
                <a:gd name="connsiteX77" fmla="*/ 5255 w 11141"/>
                <a:gd name="connsiteY77" fmla="*/ 639 h 10000"/>
                <a:gd name="connsiteX78" fmla="*/ 5688 w 11141"/>
                <a:gd name="connsiteY78" fmla="*/ 639 h 10000"/>
                <a:gd name="connsiteX79" fmla="*/ 5688 w 11141"/>
                <a:gd name="connsiteY79" fmla="*/ 545 h 10000"/>
                <a:gd name="connsiteX80" fmla="*/ 6051 w 11141"/>
                <a:gd name="connsiteY80" fmla="*/ 545 h 10000"/>
                <a:gd name="connsiteX81" fmla="*/ 6051 w 11141"/>
                <a:gd name="connsiteY81" fmla="*/ 444 h 10000"/>
                <a:gd name="connsiteX82" fmla="*/ 6330 w 11141"/>
                <a:gd name="connsiteY82" fmla="*/ 444 h 10000"/>
                <a:gd name="connsiteX83" fmla="*/ 6330 w 11141"/>
                <a:gd name="connsiteY83" fmla="*/ 384 h 10000"/>
                <a:gd name="connsiteX84" fmla="*/ 6971 w 11141"/>
                <a:gd name="connsiteY84" fmla="*/ 384 h 10000"/>
                <a:gd name="connsiteX85" fmla="*/ 6971 w 11141"/>
                <a:gd name="connsiteY85" fmla="*/ 316 h 10000"/>
                <a:gd name="connsiteX86" fmla="*/ 7039 w 11141"/>
                <a:gd name="connsiteY86" fmla="*/ 316 h 10000"/>
                <a:gd name="connsiteX87" fmla="*/ 7039 w 11141"/>
                <a:gd name="connsiteY87" fmla="*/ 242 h 10000"/>
                <a:gd name="connsiteX88" fmla="*/ 7304 w 11141"/>
                <a:gd name="connsiteY88" fmla="*/ 242 h 10000"/>
                <a:gd name="connsiteX89" fmla="*/ 8054 w 11141"/>
                <a:gd name="connsiteY89" fmla="*/ 249 h 10000"/>
                <a:gd name="connsiteX90" fmla="*/ 8235 w 11141"/>
                <a:gd name="connsiteY90" fmla="*/ 261 h 10000"/>
                <a:gd name="connsiteX91" fmla="*/ 8244 w 11141"/>
                <a:gd name="connsiteY91" fmla="*/ 128 h 10000"/>
                <a:gd name="connsiteX92" fmla="*/ 9254 w 11141"/>
                <a:gd name="connsiteY92" fmla="*/ 128 h 10000"/>
                <a:gd name="connsiteX93" fmla="*/ 9254 w 11141"/>
                <a:gd name="connsiteY93" fmla="*/ 47 h 10000"/>
                <a:gd name="connsiteX94" fmla="*/ 9747 w 11141"/>
                <a:gd name="connsiteY94" fmla="*/ 47 h 10000"/>
                <a:gd name="connsiteX95" fmla="*/ 9747 w 11141"/>
                <a:gd name="connsiteY95" fmla="*/ 0 h 10000"/>
                <a:gd name="connsiteX96" fmla="*/ 11141 w 11141"/>
                <a:gd name="connsiteY96" fmla="*/ 4 h 10000"/>
                <a:gd name="connsiteX0" fmla="*/ 0 w 11141"/>
                <a:gd name="connsiteY0" fmla="*/ 10000 h 10000"/>
                <a:gd name="connsiteX1" fmla="*/ 451 w 11141"/>
                <a:gd name="connsiteY1" fmla="*/ 10000 h 10000"/>
                <a:gd name="connsiteX2" fmla="*/ 451 w 11141"/>
                <a:gd name="connsiteY2" fmla="*/ 9280 h 10000"/>
                <a:gd name="connsiteX3" fmla="*/ 474 w 11141"/>
                <a:gd name="connsiteY3" fmla="*/ 9280 h 10000"/>
                <a:gd name="connsiteX4" fmla="*/ 474 w 11141"/>
                <a:gd name="connsiteY4" fmla="*/ 8977 h 10000"/>
                <a:gd name="connsiteX5" fmla="*/ 501 w 11141"/>
                <a:gd name="connsiteY5" fmla="*/ 8977 h 10000"/>
                <a:gd name="connsiteX6" fmla="*/ 501 w 11141"/>
                <a:gd name="connsiteY6" fmla="*/ 8896 h 10000"/>
                <a:gd name="connsiteX7" fmla="*/ 547 w 11141"/>
                <a:gd name="connsiteY7" fmla="*/ 8896 h 10000"/>
                <a:gd name="connsiteX8" fmla="*/ 522 w 11141"/>
                <a:gd name="connsiteY8" fmla="*/ 8625 h 10000"/>
                <a:gd name="connsiteX9" fmla="*/ 772 w 11141"/>
                <a:gd name="connsiteY9" fmla="*/ 8608 h 10000"/>
                <a:gd name="connsiteX10" fmla="*/ 764 w 11141"/>
                <a:gd name="connsiteY10" fmla="*/ 8590 h 10000"/>
                <a:gd name="connsiteX11" fmla="*/ 813 w 11141"/>
                <a:gd name="connsiteY11" fmla="*/ 8541 h 10000"/>
                <a:gd name="connsiteX12" fmla="*/ 821 w 11141"/>
                <a:gd name="connsiteY12" fmla="*/ 8511 h 10000"/>
                <a:gd name="connsiteX13" fmla="*/ 916 w 11141"/>
                <a:gd name="connsiteY13" fmla="*/ 8446 h 10000"/>
                <a:gd name="connsiteX14" fmla="*/ 899 w 11141"/>
                <a:gd name="connsiteY14" fmla="*/ 7396 h 10000"/>
                <a:gd name="connsiteX15" fmla="*/ 918 w 11141"/>
                <a:gd name="connsiteY15" fmla="*/ 7396 h 10000"/>
                <a:gd name="connsiteX16" fmla="*/ 918 w 11141"/>
                <a:gd name="connsiteY16" fmla="*/ 6696 h 10000"/>
                <a:gd name="connsiteX17" fmla="*/ 949 w 11141"/>
                <a:gd name="connsiteY17" fmla="*/ 6696 h 10000"/>
                <a:gd name="connsiteX18" fmla="*/ 949 w 11141"/>
                <a:gd name="connsiteY18" fmla="*/ 6117 h 10000"/>
                <a:gd name="connsiteX19" fmla="*/ 975 w 11141"/>
                <a:gd name="connsiteY19" fmla="*/ 6117 h 10000"/>
                <a:gd name="connsiteX20" fmla="*/ 975 w 11141"/>
                <a:gd name="connsiteY20" fmla="*/ 5834 h 10000"/>
                <a:gd name="connsiteX21" fmla="*/ 998 w 11141"/>
                <a:gd name="connsiteY21" fmla="*/ 5834 h 10000"/>
                <a:gd name="connsiteX22" fmla="*/ 998 w 11141"/>
                <a:gd name="connsiteY22" fmla="*/ 5673 h 10000"/>
                <a:gd name="connsiteX23" fmla="*/ 1165 w 11141"/>
                <a:gd name="connsiteY23" fmla="*/ 5673 h 10000"/>
                <a:gd name="connsiteX24" fmla="*/ 1165 w 11141"/>
                <a:gd name="connsiteY24" fmla="*/ 5541 h 10000"/>
                <a:gd name="connsiteX25" fmla="*/ 1301 w 11141"/>
                <a:gd name="connsiteY25" fmla="*/ 5533 h 10000"/>
                <a:gd name="connsiteX26" fmla="*/ 1309 w 11141"/>
                <a:gd name="connsiteY26" fmla="*/ 5522 h 10000"/>
                <a:gd name="connsiteX27" fmla="*/ 1382 w 11141"/>
                <a:gd name="connsiteY27" fmla="*/ 5514 h 10000"/>
                <a:gd name="connsiteX28" fmla="*/ 1382 w 11141"/>
                <a:gd name="connsiteY28" fmla="*/ 4650 h 10000"/>
                <a:gd name="connsiteX29" fmla="*/ 1423 w 11141"/>
                <a:gd name="connsiteY29" fmla="*/ 4650 h 10000"/>
                <a:gd name="connsiteX30" fmla="*/ 1423 w 11141"/>
                <a:gd name="connsiteY30" fmla="*/ 4219 h 10000"/>
                <a:gd name="connsiteX31" fmla="*/ 1425 w 11141"/>
                <a:gd name="connsiteY31" fmla="*/ 3959 h 10000"/>
                <a:gd name="connsiteX32" fmla="*/ 1567 w 11141"/>
                <a:gd name="connsiteY32" fmla="*/ 3943 h 10000"/>
                <a:gd name="connsiteX33" fmla="*/ 1794 w 11141"/>
                <a:gd name="connsiteY33" fmla="*/ 3943 h 10000"/>
                <a:gd name="connsiteX34" fmla="*/ 1794 w 11141"/>
                <a:gd name="connsiteY34" fmla="*/ 3836 h 10000"/>
                <a:gd name="connsiteX35" fmla="*/ 1833 w 11141"/>
                <a:gd name="connsiteY35" fmla="*/ 3836 h 10000"/>
                <a:gd name="connsiteX36" fmla="*/ 1833 w 11141"/>
                <a:gd name="connsiteY36" fmla="*/ 3405 h 10000"/>
                <a:gd name="connsiteX37" fmla="*/ 1856 w 11141"/>
                <a:gd name="connsiteY37" fmla="*/ 3405 h 10000"/>
                <a:gd name="connsiteX38" fmla="*/ 1856 w 11141"/>
                <a:gd name="connsiteY38" fmla="*/ 3291 h 10000"/>
                <a:gd name="connsiteX39" fmla="*/ 1887 w 11141"/>
                <a:gd name="connsiteY39" fmla="*/ 3291 h 10000"/>
                <a:gd name="connsiteX40" fmla="*/ 1887 w 11141"/>
                <a:gd name="connsiteY40" fmla="*/ 2988 h 10000"/>
                <a:gd name="connsiteX41" fmla="*/ 2245 w 11141"/>
                <a:gd name="connsiteY41" fmla="*/ 2988 h 10000"/>
                <a:gd name="connsiteX42" fmla="*/ 2245 w 11141"/>
                <a:gd name="connsiteY42" fmla="*/ 2847 h 10000"/>
                <a:gd name="connsiteX43" fmla="*/ 2307 w 11141"/>
                <a:gd name="connsiteY43" fmla="*/ 2847 h 10000"/>
                <a:gd name="connsiteX44" fmla="*/ 2307 w 11141"/>
                <a:gd name="connsiteY44" fmla="*/ 2429 h 10000"/>
                <a:gd name="connsiteX45" fmla="*/ 2357 w 11141"/>
                <a:gd name="connsiteY45" fmla="*/ 2429 h 10000"/>
                <a:gd name="connsiteX46" fmla="*/ 2357 w 11141"/>
                <a:gd name="connsiteY46" fmla="*/ 2349 h 10000"/>
                <a:gd name="connsiteX47" fmla="*/ 2417 w 11141"/>
                <a:gd name="connsiteY47" fmla="*/ 2349 h 10000"/>
                <a:gd name="connsiteX48" fmla="*/ 2417 w 11141"/>
                <a:gd name="connsiteY48" fmla="*/ 2301 h 10000"/>
                <a:gd name="connsiteX49" fmla="*/ 2719 w 11141"/>
                <a:gd name="connsiteY49" fmla="*/ 2301 h 10000"/>
                <a:gd name="connsiteX50" fmla="*/ 2719 w 11141"/>
                <a:gd name="connsiteY50" fmla="*/ 2234 h 10000"/>
                <a:gd name="connsiteX51" fmla="*/ 2769 w 11141"/>
                <a:gd name="connsiteY51" fmla="*/ 2234 h 10000"/>
                <a:gd name="connsiteX52" fmla="*/ 2769 w 11141"/>
                <a:gd name="connsiteY52" fmla="*/ 1978 h 10000"/>
                <a:gd name="connsiteX53" fmla="*/ 2795 w 11141"/>
                <a:gd name="connsiteY53" fmla="*/ 1978 h 10000"/>
                <a:gd name="connsiteX54" fmla="*/ 2795 w 11141"/>
                <a:gd name="connsiteY54" fmla="*/ 1790 h 10000"/>
                <a:gd name="connsiteX55" fmla="*/ 2961 w 11141"/>
                <a:gd name="connsiteY55" fmla="*/ 1790 h 10000"/>
                <a:gd name="connsiteX56" fmla="*/ 2961 w 11141"/>
                <a:gd name="connsiteY56" fmla="*/ 1756 h 10000"/>
                <a:gd name="connsiteX57" fmla="*/ 3097 w 11141"/>
                <a:gd name="connsiteY57" fmla="*/ 1756 h 10000"/>
                <a:gd name="connsiteX58" fmla="*/ 3097 w 11141"/>
                <a:gd name="connsiteY58" fmla="*/ 1642 h 10000"/>
                <a:gd name="connsiteX59" fmla="*/ 3225 w 11141"/>
                <a:gd name="connsiteY59" fmla="*/ 1642 h 10000"/>
                <a:gd name="connsiteX60" fmla="*/ 3225 w 11141"/>
                <a:gd name="connsiteY60" fmla="*/ 1514 h 10000"/>
                <a:gd name="connsiteX61" fmla="*/ 3342 w 11141"/>
                <a:gd name="connsiteY61" fmla="*/ 1514 h 10000"/>
                <a:gd name="connsiteX62" fmla="*/ 3342 w 11141"/>
                <a:gd name="connsiteY62" fmla="*/ 1386 h 10000"/>
                <a:gd name="connsiteX63" fmla="*/ 3467 w 11141"/>
                <a:gd name="connsiteY63" fmla="*/ 1386 h 10000"/>
                <a:gd name="connsiteX64" fmla="*/ 3467 w 11141"/>
                <a:gd name="connsiteY64" fmla="*/ 1279 h 10000"/>
                <a:gd name="connsiteX65" fmla="*/ 3657 w 11141"/>
                <a:gd name="connsiteY65" fmla="*/ 1279 h 10000"/>
                <a:gd name="connsiteX66" fmla="*/ 3657 w 11141"/>
                <a:gd name="connsiteY66" fmla="*/ 1151 h 10000"/>
                <a:gd name="connsiteX67" fmla="*/ 3712 w 11141"/>
                <a:gd name="connsiteY67" fmla="*/ 1151 h 10000"/>
                <a:gd name="connsiteX68" fmla="*/ 3712 w 11141"/>
                <a:gd name="connsiteY68" fmla="*/ 976 h 10000"/>
                <a:gd name="connsiteX69" fmla="*/ 3887 w 11141"/>
                <a:gd name="connsiteY69" fmla="*/ 976 h 10000"/>
                <a:gd name="connsiteX70" fmla="*/ 3887 w 11141"/>
                <a:gd name="connsiteY70" fmla="*/ 828 h 10000"/>
                <a:gd name="connsiteX71" fmla="*/ 4239 w 11141"/>
                <a:gd name="connsiteY71" fmla="*/ 828 h 10000"/>
                <a:gd name="connsiteX72" fmla="*/ 4239 w 11141"/>
                <a:gd name="connsiteY72" fmla="*/ 781 h 10000"/>
                <a:gd name="connsiteX73" fmla="*/ 4645 w 11141"/>
                <a:gd name="connsiteY73" fmla="*/ 781 h 10000"/>
                <a:gd name="connsiteX74" fmla="*/ 4645 w 11141"/>
                <a:gd name="connsiteY74" fmla="*/ 700 h 10000"/>
                <a:gd name="connsiteX75" fmla="*/ 5255 w 11141"/>
                <a:gd name="connsiteY75" fmla="*/ 700 h 10000"/>
                <a:gd name="connsiteX76" fmla="*/ 5255 w 11141"/>
                <a:gd name="connsiteY76" fmla="*/ 639 h 10000"/>
                <a:gd name="connsiteX77" fmla="*/ 5688 w 11141"/>
                <a:gd name="connsiteY77" fmla="*/ 639 h 10000"/>
                <a:gd name="connsiteX78" fmla="*/ 5688 w 11141"/>
                <a:gd name="connsiteY78" fmla="*/ 545 h 10000"/>
                <a:gd name="connsiteX79" fmla="*/ 6051 w 11141"/>
                <a:gd name="connsiteY79" fmla="*/ 545 h 10000"/>
                <a:gd name="connsiteX80" fmla="*/ 6051 w 11141"/>
                <a:gd name="connsiteY80" fmla="*/ 444 h 10000"/>
                <a:gd name="connsiteX81" fmla="*/ 6330 w 11141"/>
                <a:gd name="connsiteY81" fmla="*/ 444 h 10000"/>
                <a:gd name="connsiteX82" fmla="*/ 6330 w 11141"/>
                <a:gd name="connsiteY82" fmla="*/ 384 h 10000"/>
                <a:gd name="connsiteX83" fmla="*/ 6971 w 11141"/>
                <a:gd name="connsiteY83" fmla="*/ 384 h 10000"/>
                <a:gd name="connsiteX84" fmla="*/ 6971 w 11141"/>
                <a:gd name="connsiteY84" fmla="*/ 316 h 10000"/>
                <a:gd name="connsiteX85" fmla="*/ 7039 w 11141"/>
                <a:gd name="connsiteY85" fmla="*/ 316 h 10000"/>
                <a:gd name="connsiteX86" fmla="*/ 7039 w 11141"/>
                <a:gd name="connsiteY86" fmla="*/ 242 h 10000"/>
                <a:gd name="connsiteX87" fmla="*/ 7304 w 11141"/>
                <a:gd name="connsiteY87" fmla="*/ 242 h 10000"/>
                <a:gd name="connsiteX88" fmla="*/ 8054 w 11141"/>
                <a:gd name="connsiteY88" fmla="*/ 249 h 10000"/>
                <a:gd name="connsiteX89" fmla="*/ 8235 w 11141"/>
                <a:gd name="connsiteY89" fmla="*/ 261 h 10000"/>
                <a:gd name="connsiteX90" fmla="*/ 8244 w 11141"/>
                <a:gd name="connsiteY90" fmla="*/ 128 h 10000"/>
                <a:gd name="connsiteX91" fmla="*/ 9254 w 11141"/>
                <a:gd name="connsiteY91" fmla="*/ 128 h 10000"/>
                <a:gd name="connsiteX92" fmla="*/ 9254 w 11141"/>
                <a:gd name="connsiteY92" fmla="*/ 47 h 10000"/>
                <a:gd name="connsiteX93" fmla="*/ 9747 w 11141"/>
                <a:gd name="connsiteY93" fmla="*/ 47 h 10000"/>
                <a:gd name="connsiteX94" fmla="*/ 9747 w 11141"/>
                <a:gd name="connsiteY94" fmla="*/ 0 h 10000"/>
                <a:gd name="connsiteX95" fmla="*/ 11141 w 11141"/>
                <a:gd name="connsiteY95" fmla="*/ 4 h 10000"/>
                <a:gd name="connsiteX0" fmla="*/ 0 w 11141"/>
                <a:gd name="connsiteY0" fmla="*/ 10000 h 10000"/>
                <a:gd name="connsiteX1" fmla="*/ 451 w 11141"/>
                <a:gd name="connsiteY1" fmla="*/ 10000 h 10000"/>
                <a:gd name="connsiteX2" fmla="*/ 451 w 11141"/>
                <a:gd name="connsiteY2" fmla="*/ 9280 h 10000"/>
                <a:gd name="connsiteX3" fmla="*/ 474 w 11141"/>
                <a:gd name="connsiteY3" fmla="*/ 9280 h 10000"/>
                <a:gd name="connsiteX4" fmla="*/ 474 w 11141"/>
                <a:gd name="connsiteY4" fmla="*/ 8977 h 10000"/>
                <a:gd name="connsiteX5" fmla="*/ 501 w 11141"/>
                <a:gd name="connsiteY5" fmla="*/ 8977 h 10000"/>
                <a:gd name="connsiteX6" fmla="*/ 501 w 11141"/>
                <a:gd name="connsiteY6" fmla="*/ 8896 h 10000"/>
                <a:gd name="connsiteX7" fmla="*/ 547 w 11141"/>
                <a:gd name="connsiteY7" fmla="*/ 8896 h 10000"/>
                <a:gd name="connsiteX8" fmla="*/ 522 w 11141"/>
                <a:gd name="connsiteY8" fmla="*/ 8625 h 10000"/>
                <a:gd name="connsiteX9" fmla="*/ 772 w 11141"/>
                <a:gd name="connsiteY9" fmla="*/ 8608 h 10000"/>
                <a:gd name="connsiteX10" fmla="*/ 764 w 11141"/>
                <a:gd name="connsiteY10" fmla="*/ 8590 h 10000"/>
                <a:gd name="connsiteX11" fmla="*/ 813 w 11141"/>
                <a:gd name="connsiteY11" fmla="*/ 8541 h 10000"/>
                <a:gd name="connsiteX12" fmla="*/ 821 w 11141"/>
                <a:gd name="connsiteY12" fmla="*/ 8511 h 10000"/>
                <a:gd name="connsiteX13" fmla="*/ 916 w 11141"/>
                <a:gd name="connsiteY13" fmla="*/ 8446 h 10000"/>
                <a:gd name="connsiteX14" fmla="*/ 899 w 11141"/>
                <a:gd name="connsiteY14" fmla="*/ 7396 h 10000"/>
                <a:gd name="connsiteX15" fmla="*/ 918 w 11141"/>
                <a:gd name="connsiteY15" fmla="*/ 7396 h 10000"/>
                <a:gd name="connsiteX16" fmla="*/ 918 w 11141"/>
                <a:gd name="connsiteY16" fmla="*/ 6696 h 10000"/>
                <a:gd name="connsiteX17" fmla="*/ 949 w 11141"/>
                <a:gd name="connsiteY17" fmla="*/ 6696 h 10000"/>
                <a:gd name="connsiteX18" fmla="*/ 949 w 11141"/>
                <a:gd name="connsiteY18" fmla="*/ 6117 h 10000"/>
                <a:gd name="connsiteX19" fmla="*/ 975 w 11141"/>
                <a:gd name="connsiteY19" fmla="*/ 6117 h 10000"/>
                <a:gd name="connsiteX20" fmla="*/ 975 w 11141"/>
                <a:gd name="connsiteY20" fmla="*/ 5834 h 10000"/>
                <a:gd name="connsiteX21" fmla="*/ 998 w 11141"/>
                <a:gd name="connsiteY21" fmla="*/ 5834 h 10000"/>
                <a:gd name="connsiteX22" fmla="*/ 998 w 11141"/>
                <a:gd name="connsiteY22" fmla="*/ 5673 h 10000"/>
                <a:gd name="connsiteX23" fmla="*/ 1098 w 11141"/>
                <a:gd name="connsiteY23" fmla="*/ 5551 h 10000"/>
                <a:gd name="connsiteX24" fmla="*/ 1165 w 11141"/>
                <a:gd name="connsiteY24" fmla="*/ 5541 h 10000"/>
                <a:gd name="connsiteX25" fmla="*/ 1301 w 11141"/>
                <a:gd name="connsiteY25" fmla="*/ 5533 h 10000"/>
                <a:gd name="connsiteX26" fmla="*/ 1309 w 11141"/>
                <a:gd name="connsiteY26" fmla="*/ 5522 h 10000"/>
                <a:gd name="connsiteX27" fmla="*/ 1382 w 11141"/>
                <a:gd name="connsiteY27" fmla="*/ 5514 h 10000"/>
                <a:gd name="connsiteX28" fmla="*/ 1382 w 11141"/>
                <a:gd name="connsiteY28" fmla="*/ 4650 h 10000"/>
                <a:gd name="connsiteX29" fmla="*/ 1423 w 11141"/>
                <a:gd name="connsiteY29" fmla="*/ 4650 h 10000"/>
                <a:gd name="connsiteX30" fmla="*/ 1423 w 11141"/>
                <a:gd name="connsiteY30" fmla="*/ 4219 h 10000"/>
                <a:gd name="connsiteX31" fmla="*/ 1425 w 11141"/>
                <a:gd name="connsiteY31" fmla="*/ 3959 h 10000"/>
                <a:gd name="connsiteX32" fmla="*/ 1567 w 11141"/>
                <a:gd name="connsiteY32" fmla="*/ 3943 h 10000"/>
                <a:gd name="connsiteX33" fmla="*/ 1794 w 11141"/>
                <a:gd name="connsiteY33" fmla="*/ 3943 h 10000"/>
                <a:gd name="connsiteX34" fmla="*/ 1794 w 11141"/>
                <a:gd name="connsiteY34" fmla="*/ 3836 h 10000"/>
                <a:gd name="connsiteX35" fmla="*/ 1833 w 11141"/>
                <a:gd name="connsiteY35" fmla="*/ 3836 h 10000"/>
                <a:gd name="connsiteX36" fmla="*/ 1833 w 11141"/>
                <a:gd name="connsiteY36" fmla="*/ 3405 h 10000"/>
                <a:gd name="connsiteX37" fmla="*/ 1856 w 11141"/>
                <a:gd name="connsiteY37" fmla="*/ 3405 h 10000"/>
                <a:gd name="connsiteX38" fmla="*/ 1856 w 11141"/>
                <a:gd name="connsiteY38" fmla="*/ 3291 h 10000"/>
                <a:gd name="connsiteX39" fmla="*/ 1887 w 11141"/>
                <a:gd name="connsiteY39" fmla="*/ 3291 h 10000"/>
                <a:gd name="connsiteX40" fmla="*/ 1887 w 11141"/>
                <a:gd name="connsiteY40" fmla="*/ 2988 h 10000"/>
                <a:gd name="connsiteX41" fmla="*/ 2245 w 11141"/>
                <a:gd name="connsiteY41" fmla="*/ 2988 h 10000"/>
                <a:gd name="connsiteX42" fmla="*/ 2245 w 11141"/>
                <a:gd name="connsiteY42" fmla="*/ 2847 h 10000"/>
                <a:gd name="connsiteX43" fmla="*/ 2307 w 11141"/>
                <a:gd name="connsiteY43" fmla="*/ 2847 h 10000"/>
                <a:gd name="connsiteX44" fmla="*/ 2307 w 11141"/>
                <a:gd name="connsiteY44" fmla="*/ 2429 h 10000"/>
                <a:gd name="connsiteX45" fmla="*/ 2357 w 11141"/>
                <a:gd name="connsiteY45" fmla="*/ 2429 h 10000"/>
                <a:gd name="connsiteX46" fmla="*/ 2357 w 11141"/>
                <a:gd name="connsiteY46" fmla="*/ 2349 h 10000"/>
                <a:gd name="connsiteX47" fmla="*/ 2417 w 11141"/>
                <a:gd name="connsiteY47" fmla="*/ 2349 h 10000"/>
                <a:gd name="connsiteX48" fmla="*/ 2417 w 11141"/>
                <a:gd name="connsiteY48" fmla="*/ 2301 h 10000"/>
                <a:gd name="connsiteX49" fmla="*/ 2719 w 11141"/>
                <a:gd name="connsiteY49" fmla="*/ 2301 h 10000"/>
                <a:gd name="connsiteX50" fmla="*/ 2719 w 11141"/>
                <a:gd name="connsiteY50" fmla="*/ 2234 h 10000"/>
                <a:gd name="connsiteX51" fmla="*/ 2769 w 11141"/>
                <a:gd name="connsiteY51" fmla="*/ 2234 h 10000"/>
                <a:gd name="connsiteX52" fmla="*/ 2769 w 11141"/>
                <a:gd name="connsiteY52" fmla="*/ 1978 h 10000"/>
                <a:gd name="connsiteX53" fmla="*/ 2795 w 11141"/>
                <a:gd name="connsiteY53" fmla="*/ 1978 h 10000"/>
                <a:gd name="connsiteX54" fmla="*/ 2795 w 11141"/>
                <a:gd name="connsiteY54" fmla="*/ 1790 h 10000"/>
                <a:gd name="connsiteX55" fmla="*/ 2961 w 11141"/>
                <a:gd name="connsiteY55" fmla="*/ 1790 h 10000"/>
                <a:gd name="connsiteX56" fmla="*/ 2961 w 11141"/>
                <a:gd name="connsiteY56" fmla="*/ 1756 h 10000"/>
                <a:gd name="connsiteX57" fmla="*/ 3097 w 11141"/>
                <a:gd name="connsiteY57" fmla="*/ 1756 h 10000"/>
                <a:gd name="connsiteX58" fmla="*/ 3097 w 11141"/>
                <a:gd name="connsiteY58" fmla="*/ 1642 h 10000"/>
                <a:gd name="connsiteX59" fmla="*/ 3225 w 11141"/>
                <a:gd name="connsiteY59" fmla="*/ 1642 h 10000"/>
                <a:gd name="connsiteX60" fmla="*/ 3225 w 11141"/>
                <a:gd name="connsiteY60" fmla="*/ 1514 h 10000"/>
                <a:gd name="connsiteX61" fmla="*/ 3342 w 11141"/>
                <a:gd name="connsiteY61" fmla="*/ 1514 h 10000"/>
                <a:gd name="connsiteX62" fmla="*/ 3342 w 11141"/>
                <a:gd name="connsiteY62" fmla="*/ 1386 h 10000"/>
                <a:gd name="connsiteX63" fmla="*/ 3467 w 11141"/>
                <a:gd name="connsiteY63" fmla="*/ 1386 h 10000"/>
                <a:gd name="connsiteX64" fmla="*/ 3467 w 11141"/>
                <a:gd name="connsiteY64" fmla="*/ 1279 h 10000"/>
                <a:gd name="connsiteX65" fmla="*/ 3657 w 11141"/>
                <a:gd name="connsiteY65" fmla="*/ 1279 h 10000"/>
                <a:gd name="connsiteX66" fmla="*/ 3657 w 11141"/>
                <a:gd name="connsiteY66" fmla="*/ 1151 h 10000"/>
                <a:gd name="connsiteX67" fmla="*/ 3712 w 11141"/>
                <a:gd name="connsiteY67" fmla="*/ 1151 h 10000"/>
                <a:gd name="connsiteX68" fmla="*/ 3712 w 11141"/>
                <a:gd name="connsiteY68" fmla="*/ 976 h 10000"/>
                <a:gd name="connsiteX69" fmla="*/ 3887 w 11141"/>
                <a:gd name="connsiteY69" fmla="*/ 976 h 10000"/>
                <a:gd name="connsiteX70" fmla="*/ 3887 w 11141"/>
                <a:gd name="connsiteY70" fmla="*/ 828 h 10000"/>
                <a:gd name="connsiteX71" fmla="*/ 4239 w 11141"/>
                <a:gd name="connsiteY71" fmla="*/ 828 h 10000"/>
                <a:gd name="connsiteX72" fmla="*/ 4239 w 11141"/>
                <a:gd name="connsiteY72" fmla="*/ 781 h 10000"/>
                <a:gd name="connsiteX73" fmla="*/ 4645 w 11141"/>
                <a:gd name="connsiteY73" fmla="*/ 781 h 10000"/>
                <a:gd name="connsiteX74" fmla="*/ 4645 w 11141"/>
                <a:gd name="connsiteY74" fmla="*/ 700 h 10000"/>
                <a:gd name="connsiteX75" fmla="*/ 5255 w 11141"/>
                <a:gd name="connsiteY75" fmla="*/ 700 h 10000"/>
                <a:gd name="connsiteX76" fmla="*/ 5255 w 11141"/>
                <a:gd name="connsiteY76" fmla="*/ 639 h 10000"/>
                <a:gd name="connsiteX77" fmla="*/ 5688 w 11141"/>
                <a:gd name="connsiteY77" fmla="*/ 639 h 10000"/>
                <a:gd name="connsiteX78" fmla="*/ 5688 w 11141"/>
                <a:gd name="connsiteY78" fmla="*/ 545 h 10000"/>
                <a:gd name="connsiteX79" fmla="*/ 6051 w 11141"/>
                <a:gd name="connsiteY79" fmla="*/ 545 h 10000"/>
                <a:gd name="connsiteX80" fmla="*/ 6051 w 11141"/>
                <a:gd name="connsiteY80" fmla="*/ 444 h 10000"/>
                <a:gd name="connsiteX81" fmla="*/ 6330 w 11141"/>
                <a:gd name="connsiteY81" fmla="*/ 444 h 10000"/>
                <a:gd name="connsiteX82" fmla="*/ 6330 w 11141"/>
                <a:gd name="connsiteY82" fmla="*/ 384 h 10000"/>
                <a:gd name="connsiteX83" fmla="*/ 6971 w 11141"/>
                <a:gd name="connsiteY83" fmla="*/ 384 h 10000"/>
                <a:gd name="connsiteX84" fmla="*/ 6971 w 11141"/>
                <a:gd name="connsiteY84" fmla="*/ 316 h 10000"/>
                <a:gd name="connsiteX85" fmla="*/ 7039 w 11141"/>
                <a:gd name="connsiteY85" fmla="*/ 316 h 10000"/>
                <a:gd name="connsiteX86" fmla="*/ 7039 w 11141"/>
                <a:gd name="connsiteY86" fmla="*/ 242 h 10000"/>
                <a:gd name="connsiteX87" fmla="*/ 7304 w 11141"/>
                <a:gd name="connsiteY87" fmla="*/ 242 h 10000"/>
                <a:gd name="connsiteX88" fmla="*/ 8054 w 11141"/>
                <a:gd name="connsiteY88" fmla="*/ 249 h 10000"/>
                <a:gd name="connsiteX89" fmla="*/ 8235 w 11141"/>
                <a:gd name="connsiteY89" fmla="*/ 261 h 10000"/>
                <a:gd name="connsiteX90" fmla="*/ 8244 w 11141"/>
                <a:gd name="connsiteY90" fmla="*/ 128 h 10000"/>
                <a:gd name="connsiteX91" fmla="*/ 9254 w 11141"/>
                <a:gd name="connsiteY91" fmla="*/ 128 h 10000"/>
                <a:gd name="connsiteX92" fmla="*/ 9254 w 11141"/>
                <a:gd name="connsiteY92" fmla="*/ 47 h 10000"/>
                <a:gd name="connsiteX93" fmla="*/ 9747 w 11141"/>
                <a:gd name="connsiteY93" fmla="*/ 47 h 10000"/>
                <a:gd name="connsiteX94" fmla="*/ 9747 w 11141"/>
                <a:gd name="connsiteY94" fmla="*/ 0 h 10000"/>
                <a:gd name="connsiteX95" fmla="*/ 11141 w 11141"/>
                <a:gd name="connsiteY95" fmla="*/ 4 h 10000"/>
                <a:gd name="connsiteX0" fmla="*/ 0 w 11141"/>
                <a:gd name="connsiteY0" fmla="*/ 10000 h 10000"/>
                <a:gd name="connsiteX1" fmla="*/ 451 w 11141"/>
                <a:gd name="connsiteY1" fmla="*/ 10000 h 10000"/>
                <a:gd name="connsiteX2" fmla="*/ 451 w 11141"/>
                <a:gd name="connsiteY2" fmla="*/ 9280 h 10000"/>
                <a:gd name="connsiteX3" fmla="*/ 474 w 11141"/>
                <a:gd name="connsiteY3" fmla="*/ 9280 h 10000"/>
                <a:gd name="connsiteX4" fmla="*/ 474 w 11141"/>
                <a:gd name="connsiteY4" fmla="*/ 8977 h 10000"/>
                <a:gd name="connsiteX5" fmla="*/ 501 w 11141"/>
                <a:gd name="connsiteY5" fmla="*/ 8977 h 10000"/>
                <a:gd name="connsiteX6" fmla="*/ 501 w 11141"/>
                <a:gd name="connsiteY6" fmla="*/ 8896 h 10000"/>
                <a:gd name="connsiteX7" fmla="*/ 547 w 11141"/>
                <a:gd name="connsiteY7" fmla="*/ 8896 h 10000"/>
                <a:gd name="connsiteX8" fmla="*/ 522 w 11141"/>
                <a:gd name="connsiteY8" fmla="*/ 8625 h 10000"/>
                <a:gd name="connsiteX9" fmla="*/ 772 w 11141"/>
                <a:gd name="connsiteY9" fmla="*/ 8608 h 10000"/>
                <a:gd name="connsiteX10" fmla="*/ 764 w 11141"/>
                <a:gd name="connsiteY10" fmla="*/ 8590 h 10000"/>
                <a:gd name="connsiteX11" fmla="*/ 813 w 11141"/>
                <a:gd name="connsiteY11" fmla="*/ 8541 h 10000"/>
                <a:gd name="connsiteX12" fmla="*/ 821 w 11141"/>
                <a:gd name="connsiteY12" fmla="*/ 8511 h 10000"/>
                <a:gd name="connsiteX13" fmla="*/ 916 w 11141"/>
                <a:gd name="connsiteY13" fmla="*/ 8446 h 10000"/>
                <a:gd name="connsiteX14" fmla="*/ 899 w 11141"/>
                <a:gd name="connsiteY14" fmla="*/ 7396 h 10000"/>
                <a:gd name="connsiteX15" fmla="*/ 918 w 11141"/>
                <a:gd name="connsiteY15" fmla="*/ 7396 h 10000"/>
                <a:gd name="connsiteX16" fmla="*/ 918 w 11141"/>
                <a:gd name="connsiteY16" fmla="*/ 6696 h 10000"/>
                <a:gd name="connsiteX17" fmla="*/ 949 w 11141"/>
                <a:gd name="connsiteY17" fmla="*/ 6696 h 10000"/>
                <a:gd name="connsiteX18" fmla="*/ 949 w 11141"/>
                <a:gd name="connsiteY18" fmla="*/ 6117 h 10000"/>
                <a:gd name="connsiteX19" fmla="*/ 975 w 11141"/>
                <a:gd name="connsiteY19" fmla="*/ 6117 h 10000"/>
                <a:gd name="connsiteX20" fmla="*/ 975 w 11141"/>
                <a:gd name="connsiteY20" fmla="*/ 5834 h 10000"/>
                <a:gd name="connsiteX21" fmla="*/ 998 w 11141"/>
                <a:gd name="connsiteY21" fmla="*/ 5834 h 10000"/>
                <a:gd name="connsiteX22" fmla="*/ 998 w 11141"/>
                <a:gd name="connsiteY22" fmla="*/ 5673 h 10000"/>
                <a:gd name="connsiteX23" fmla="*/ 988 w 11141"/>
                <a:gd name="connsiteY23" fmla="*/ 5551 h 10000"/>
                <a:gd name="connsiteX24" fmla="*/ 1165 w 11141"/>
                <a:gd name="connsiteY24" fmla="*/ 5541 h 10000"/>
                <a:gd name="connsiteX25" fmla="*/ 1301 w 11141"/>
                <a:gd name="connsiteY25" fmla="*/ 5533 h 10000"/>
                <a:gd name="connsiteX26" fmla="*/ 1309 w 11141"/>
                <a:gd name="connsiteY26" fmla="*/ 5522 h 10000"/>
                <a:gd name="connsiteX27" fmla="*/ 1382 w 11141"/>
                <a:gd name="connsiteY27" fmla="*/ 5514 h 10000"/>
                <a:gd name="connsiteX28" fmla="*/ 1382 w 11141"/>
                <a:gd name="connsiteY28" fmla="*/ 4650 h 10000"/>
                <a:gd name="connsiteX29" fmla="*/ 1423 w 11141"/>
                <a:gd name="connsiteY29" fmla="*/ 4650 h 10000"/>
                <a:gd name="connsiteX30" fmla="*/ 1423 w 11141"/>
                <a:gd name="connsiteY30" fmla="*/ 4219 h 10000"/>
                <a:gd name="connsiteX31" fmla="*/ 1425 w 11141"/>
                <a:gd name="connsiteY31" fmla="*/ 3959 h 10000"/>
                <a:gd name="connsiteX32" fmla="*/ 1567 w 11141"/>
                <a:gd name="connsiteY32" fmla="*/ 3943 h 10000"/>
                <a:gd name="connsiteX33" fmla="*/ 1794 w 11141"/>
                <a:gd name="connsiteY33" fmla="*/ 3943 h 10000"/>
                <a:gd name="connsiteX34" fmla="*/ 1794 w 11141"/>
                <a:gd name="connsiteY34" fmla="*/ 3836 h 10000"/>
                <a:gd name="connsiteX35" fmla="*/ 1833 w 11141"/>
                <a:gd name="connsiteY35" fmla="*/ 3836 h 10000"/>
                <a:gd name="connsiteX36" fmla="*/ 1833 w 11141"/>
                <a:gd name="connsiteY36" fmla="*/ 3405 h 10000"/>
                <a:gd name="connsiteX37" fmla="*/ 1856 w 11141"/>
                <a:gd name="connsiteY37" fmla="*/ 3405 h 10000"/>
                <a:gd name="connsiteX38" fmla="*/ 1856 w 11141"/>
                <a:gd name="connsiteY38" fmla="*/ 3291 h 10000"/>
                <a:gd name="connsiteX39" fmla="*/ 1887 w 11141"/>
                <a:gd name="connsiteY39" fmla="*/ 3291 h 10000"/>
                <a:gd name="connsiteX40" fmla="*/ 1887 w 11141"/>
                <a:gd name="connsiteY40" fmla="*/ 2988 h 10000"/>
                <a:gd name="connsiteX41" fmla="*/ 2245 w 11141"/>
                <a:gd name="connsiteY41" fmla="*/ 2988 h 10000"/>
                <a:gd name="connsiteX42" fmla="*/ 2245 w 11141"/>
                <a:gd name="connsiteY42" fmla="*/ 2847 h 10000"/>
                <a:gd name="connsiteX43" fmla="*/ 2307 w 11141"/>
                <a:gd name="connsiteY43" fmla="*/ 2847 h 10000"/>
                <a:gd name="connsiteX44" fmla="*/ 2307 w 11141"/>
                <a:gd name="connsiteY44" fmla="*/ 2429 h 10000"/>
                <a:gd name="connsiteX45" fmla="*/ 2357 w 11141"/>
                <a:gd name="connsiteY45" fmla="*/ 2429 h 10000"/>
                <a:gd name="connsiteX46" fmla="*/ 2357 w 11141"/>
                <a:gd name="connsiteY46" fmla="*/ 2349 h 10000"/>
                <a:gd name="connsiteX47" fmla="*/ 2417 w 11141"/>
                <a:gd name="connsiteY47" fmla="*/ 2349 h 10000"/>
                <a:gd name="connsiteX48" fmla="*/ 2417 w 11141"/>
                <a:gd name="connsiteY48" fmla="*/ 2301 h 10000"/>
                <a:gd name="connsiteX49" fmla="*/ 2719 w 11141"/>
                <a:gd name="connsiteY49" fmla="*/ 2301 h 10000"/>
                <a:gd name="connsiteX50" fmla="*/ 2719 w 11141"/>
                <a:gd name="connsiteY50" fmla="*/ 2234 h 10000"/>
                <a:gd name="connsiteX51" fmla="*/ 2769 w 11141"/>
                <a:gd name="connsiteY51" fmla="*/ 2234 h 10000"/>
                <a:gd name="connsiteX52" fmla="*/ 2769 w 11141"/>
                <a:gd name="connsiteY52" fmla="*/ 1978 h 10000"/>
                <a:gd name="connsiteX53" fmla="*/ 2795 w 11141"/>
                <a:gd name="connsiteY53" fmla="*/ 1978 h 10000"/>
                <a:gd name="connsiteX54" fmla="*/ 2795 w 11141"/>
                <a:gd name="connsiteY54" fmla="*/ 1790 h 10000"/>
                <a:gd name="connsiteX55" fmla="*/ 2961 w 11141"/>
                <a:gd name="connsiteY55" fmla="*/ 1790 h 10000"/>
                <a:gd name="connsiteX56" fmla="*/ 2961 w 11141"/>
                <a:gd name="connsiteY56" fmla="*/ 1756 h 10000"/>
                <a:gd name="connsiteX57" fmla="*/ 3097 w 11141"/>
                <a:gd name="connsiteY57" fmla="*/ 1756 h 10000"/>
                <a:gd name="connsiteX58" fmla="*/ 3097 w 11141"/>
                <a:gd name="connsiteY58" fmla="*/ 1642 h 10000"/>
                <a:gd name="connsiteX59" fmla="*/ 3225 w 11141"/>
                <a:gd name="connsiteY59" fmla="*/ 1642 h 10000"/>
                <a:gd name="connsiteX60" fmla="*/ 3225 w 11141"/>
                <a:gd name="connsiteY60" fmla="*/ 1514 h 10000"/>
                <a:gd name="connsiteX61" fmla="*/ 3342 w 11141"/>
                <a:gd name="connsiteY61" fmla="*/ 1514 h 10000"/>
                <a:gd name="connsiteX62" fmla="*/ 3342 w 11141"/>
                <a:gd name="connsiteY62" fmla="*/ 1386 h 10000"/>
                <a:gd name="connsiteX63" fmla="*/ 3467 w 11141"/>
                <a:gd name="connsiteY63" fmla="*/ 1386 h 10000"/>
                <a:gd name="connsiteX64" fmla="*/ 3467 w 11141"/>
                <a:gd name="connsiteY64" fmla="*/ 1279 h 10000"/>
                <a:gd name="connsiteX65" fmla="*/ 3657 w 11141"/>
                <a:gd name="connsiteY65" fmla="*/ 1279 h 10000"/>
                <a:gd name="connsiteX66" fmla="*/ 3657 w 11141"/>
                <a:gd name="connsiteY66" fmla="*/ 1151 h 10000"/>
                <a:gd name="connsiteX67" fmla="*/ 3712 w 11141"/>
                <a:gd name="connsiteY67" fmla="*/ 1151 h 10000"/>
                <a:gd name="connsiteX68" fmla="*/ 3712 w 11141"/>
                <a:gd name="connsiteY68" fmla="*/ 976 h 10000"/>
                <a:gd name="connsiteX69" fmla="*/ 3887 w 11141"/>
                <a:gd name="connsiteY69" fmla="*/ 976 h 10000"/>
                <a:gd name="connsiteX70" fmla="*/ 3887 w 11141"/>
                <a:gd name="connsiteY70" fmla="*/ 828 h 10000"/>
                <a:gd name="connsiteX71" fmla="*/ 4239 w 11141"/>
                <a:gd name="connsiteY71" fmla="*/ 828 h 10000"/>
                <a:gd name="connsiteX72" fmla="*/ 4239 w 11141"/>
                <a:gd name="connsiteY72" fmla="*/ 781 h 10000"/>
                <a:gd name="connsiteX73" fmla="*/ 4645 w 11141"/>
                <a:gd name="connsiteY73" fmla="*/ 781 h 10000"/>
                <a:gd name="connsiteX74" fmla="*/ 4645 w 11141"/>
                <a:gd name="connsiteY74" fmla="*/ 700 h 10000"/>
                <a:gd name="connsiteX75" fmla="*/ 5255 w 11141"/>
                <a:gd name="connsiteY75" fmla="*/ 700 h 10000"/>
                <a:gd name="connsiteX76" fmla="*/ 5255 w 11141"/>
                <a:gd name="connsiteY76" fmla="*/ 639 h 10000"/>
                <a:gd name="connsiteX77" fmla="*/ 5688 w 11141"/>
                <a:gd name="connsiteY77" fmla="*/ 639 h 10000"/>
                <a:gd name="connsiteX78" fmla="*/ 5688 w 11141"/>
                <a:gd name="connsiteY78" fmla="*/ 545 h 10000"/>
                <a:gd name="connsiteX79" fmla="*/ 6051 w 11141"/>
                <a:gd name="connsiteY79" fmla="*/ 545 h 10000"/>
                <a:gd name="connsiteX80" fmla="*/ 6051 w 11141"/>
                <a:gd name="connsiteY80" fmla="*/ 444 h 10000"/>
                <a:gd name="connsiteX81" fmla="*/ 6330 w 11141"/>
                <a:gd name="connsiteY81" fmla="*/ 444 h 10000"/>
                <a:gd name="connsiteX82" fmla="*/ 6330 w 11141"/>
                <a:gd name="connsiteY82" fmla="*/ 384 h 10000"/>
                <a:gd name="connsiteX83" fmla="*/ 6971 w 11141"/>
                <a:gd name="connsiteY83" fmla="*/ 384 h 10000"/>
                <a:gd name="connsiteX84" fmla="*/ 6971 w 11141"/>
                <a:gd name="connsiteY84" fmla="*/ 316 h 10000"/>
                <a:gd name="connsiteX85" fmla="*/ 7039 w 11141"/>
                <a:gd name="connsiteY85" fmla="*/ 316 h 10000"/>
                <a:gd name="connsiteX86" fmla="*/ 7039 w 11141"/>
                <a:gd name="connsiteY86" fmla="*/ 242 h 10000"/>
                <a:gd name="connsiteX87" fmla="*/ 7304 w 11141"/>
                <a:gd name="connsiteY87" fmla="*/ 242 h 10000"/>
                <a:gd name="connsiteX88" fmla="*/ 8054 w 11141"/>
                <a:gd name="connsiteY88" fmla="*/ 249 h 10000"/>
                <a:gd name="connsiteX89" fmla="*/ 8235 w 11141"/>
                <a:gd name="connsiteY89" fmla="*/ 261 h 10000"/>
                <a:gd name="connsiteX90" fmla="*/ 8244 w 11141"/>
                <a:gd name="connsiteY90" fmla="*/ 128 h 10000"/>
                <a:gd name="connsiteX91" fmla="*/ 9254 w 11141"/>
                <a:gd name="connsiteY91" fmla="*/ 128 h 10000"/>
                <a:gd name="connsiteX92" fmla="*/ 9254 w 11141"/>
                <a:gd name="connsiteY92" fmla="*/ 47 h 10000"/>
                <a:gd name="connsiteX93" fmla="*/ 9747 w 11141"/>
                <a:gd name="connsiteY93" fmla="*/ 47 h 10000"/>
                <a:gd name="connsiteX94" fmla="*/ 9747 w 11141"/>
                <a:gd name="connsiteY94" fmla="*/ 0 h 10000"/>
                <a:gd name="connsiteX95" fmla="*/ 11141 w 11141"/>
                <a:gd name="connsiteY95" fmla="*/ 4 h 10000"/>
                <a:gd name="connsiteX0" fmla="*/ 0 w 11141"/>
                <a:gd name="connsiteY0" fmla="*/ 10000 h 10000"/>
                <a:gd name="connsiteX1" fmla="*/ 451 w 11141"/>
                <a:gd name="connsiteY1" fmla="*/ 10000 h 10000"/>
                <a:gd name="connsiteX2" fmla="*/ 451 w 11141"/>
                <a:gd name="connsiteY2" fmla="*/ 9280 h 10000"/>
                <a:gd name="connsiteX3" fmla="*/ 474 w 11141"/>
                <a:gd name="connsiteY3" fmla="*/ 9280 h 10000"/>
                <a:gd name="connsiteX4" fmla="*/ 474 w 11141"/>
                <a:gd name="connsiteY4" fmla="*/ 8977 h 10000"/>
                <a:gd name="connsiteX5" fmla="*/ 501 w 11141"/>
                <a:gd name="connsiteY5" fmla="*/ 8977 h 10000"/>
                <a:gd name="connsiteX6" fmla="*/ 501 w 11141"/>
                <a:gd name="connsiteY6" fmla="*/ 8896 h 10000"/>
                <a:gd name="connsiteX7" fmla="*/ 547 w 11141"/>
                <a:gd name="connsiteY7" fmla="*/ 8896 h 10000"/>
                <a:gd name="connsiteX8" fmla="*/ 522 w 11141"/>
                <a:gd name="connsiteY8" fmla="*/ 8625 h 10000"/>
                <a:gd name="connsiteX9" fmla="*/ 772 w 11141"/>
                <a:gd name="connsiteY9" fmla="*/ 8608 h 10000"/>
                <a:gd name="connsiteX10" fmla="*/ 764 w 11141"/>
                <a:gd name="connsiteY10" fmla="*/ 8590 h 10000"/>
                <a:gd name="connsiteX11" fmla="*/ 813 w 11141"/>
                <a:gd name="connsiteY11" fmla="*/ 8541 h 10000"/>
                <a:gd name="connsiteX12" fmla="*/ 821 w 11141"/>
                <a:gd name="connsiteY12" fmla="*/ 8511 h 10000"/>
                <a:gd name="connsiteX13" fmla="*/ 916 w 11141"/>
                <a:gd name="connsiteY13" fmla="*/ 8446 h 10000"/>
                <a:gd name="connsiteX14" fmla="*/ 899 w 11141"/>
                <a:gd name="connsiteY14" fmla="*/ 7396 h 10000"/>
                <a:gd name="connsiteX15" fmla="*/ 918 w 11141"/>
                <a:gd name="connsiteY15" fmla="*/ 7396 h 10000"/>
                <a:gd name="connsiteX16" fmla="*/ 918 w 11141"/>
                <a:gd name="connsiteY16" fmla="*/ 6696 h 10000"/>
                <a:gd name="connsiteX17" fmla="*/ 949 w 11141"/>
                <a:gd name="connsiteY17" fmla="*/ 6696 h 10000"/>
                <a:gd name="connsiteX18" fmla="*/ 949 w 11141"/>
                <a:gd name="connsiteY18" fmla="*/ 6117 h 10000"/>
                <a:gd name="connsiteX19" fmla="*/ 975 w 11141"/>
                <a:gd name="connsiteY19" fmla="*/ 6117 h 10000"/>
                <a:gd name="connsiteX20" fmla="*/ 975 w 11141"/>
                <a:gd name="connsiteY20" fmla="*/ 5834 h 10000"/>
                <a:gd name="connsiteX21" fmla="*/ 998 w 11141"/>
                <a:gd name="connsiteY21" fmla="*/ 5834 h 10000"/>
                <a:gd name="connsiteX22" fmla="*/ 988 w 11141"/>
                <a:gd name="connsiteY22" fmla="*/ 5551 h 10000"/>
                <a:gd name="connsiteX23" fmla="*/ 1165 w 11141"/>
                <a:gd name="connsiteY23" fmla="*/ 5541 h 10000"/>
                <a:gd name="connsiteX24" fmla="*/ 1301 w 11141"/>
                <a:gd name="connsiteY24" fmla="*/ 5533 h 10000"/>
                <a:gd name="connsiteX25" fmla="*/ 1309 w 11141"/>
                <a:gd name="connsiteY25" fmla="*/ 5522 h 10000"/>
                <a:gd name="connsiteX26" fmla="*/ 1382 w 11141"/>
                <a:gd name="connsiteY26" fmla="*/ 5514 h 10000"/>
                <a:gd name="connsiteX27" fmla="*/ 1382 w 11141"/>
                <a:gd name="connsiteY27" fmla="*/ 4650 h 10000"/>
                <a:gd name="connsiteX28" fmla="*/ 1423 w 11141"/>
                <a:gd name="connsiteY28" fmla="*/ 4650 h 10000"/>
                <a:gd name="connsiteX29" fmla="*/ 1423 w 11141"/>
                <a:gd name="connsiteY29" fmla="*/ 4219 h 10000"/>
                <a:gd name="connsiteX30" fmla="*/ 1425 w 11141"/>
                <a:gd name="connsiteY30" fmla="*/ 3959 h 10000"/>
                <a:gd name="connsiteX31" fmla="*/ 1567 w 11141"/>
                <a:gd name="connsiteY31" fmla="*/ 3943 h 10000"/>
                <a:gd name="connsiteX32" fmla="*/ 1794 w 11141"/>
                <a:gd name="connsiteY32" fmla="*/ 3943 h 10000"/>
                <a:gd name="connsiteX33" fmla="*/ 1794 w 11141"/>
                <a:gd name="connsiteY33" fmla="*/ 3836 h 10000"/>
                <a:gd name="connsiteX34" fmla="*/ 1833 w 11141"/>
                <a:gd name="connsiteY34" fmla="*/ 3836 h 10000"/>
                <a:gd name="connsiteX35" fmla="*/ 1833 w 11141"/>
                <a:gd name="connsiteY35" fmla="*/ 3405 h 10000"/>
                <a:gd name="connsiteX36" fmla="*/ 1856 w 11141"/>
                <a:gd name="connsiteY36" fmla="*/ 3405 h 10000"/>
                <a:gd name="connsiteX37" fmla="*/ 1856 w 11141"/>
                <a:gd name="connsiteY37" fmla="*/ 3291 h 10000"/>
                <a:gd name="connsiteX38" fmla="*/ 1887 w 11141"/>
                <a:gd name="connsiteY38" fmla="*/ 3291 h 10000"/>
                <a:gd name="connsiteX39" fmla="*/ 1887 w 11141"/>
                <a:gd name="connsiteY39" fmla="*/ 2988 h 10000"/>
                <a:gd name="connsiteX40" fmla="*/ 2245 w 11141"/>
                <a:gd name="connsiteY40" fmla="*/ 2988 h 10000"/>
                <a:gd name="connsiteX41" fmla="*/ 2245 w 11141"/>
                <a:gd name="connsiteY41" fmla="*/ 2847 h 10000"/>
                <a:gd name="connsiteX42" fmla="*/ 2307 w 11141"/>
                <a:gd name="connsiteY42" fmla="*/ 2847 h 10000"/>
                <a:gd name="connsiteX43" fmla="*/ 2307 w 11141"/>
                <a:gd name="connsiteY43" fmla="*/ 2429 h 10000"/>
                <a:gd name="connsiteX44" fmla="*/ 2357 w 11141"/>
                <a:gd name="connsiteY44" fmla="*/ 2429 h 10000"/>
                <a:gd name="connsiteX45" fmla="*/ 2357 w 11141"/>
                <a:gd name="connsiteY45" fmla="*/ 2349 h 10000"/>
                <a:gd name="connsiteX46" fmla="*/ 2417 w 11141"/>
                <a:gd name="connsiteY46" fmla="*/ 2349 h 10000"/>
                <a:gd name="connsiteX47" fmla="*/ 2417 w 11141"/>
                <a:gd name="connsiteY47" fmla="*/ 2301 h 10000"/>
                <a:gd name="connsiteX48" fmla="*/ 2719 w 11141"/>
                <a:gd name="connsiteY48" fmla="*/ 2301 h 10000"/>
                <a:gd name="connsiteX49" fmla="*/ 2719 w 11141"/>
                <a:gd name="connsiteY49" fmla="*/ 2234 h 10000"/>
                <a:gd name="connsiteX50" fmla="*/ 2769 w 11141"/>
                <a:gd name="connsiteY50" fmla="*/ 2234 h 10000"/>
                <a:gd name="connsiteX51" fmla="*/ 2769 w 11141"/>
                <a:gd name="connsiteY51" fmla="*/ 1978 h 10000"/>
                <a:gd name="connsiteX52" fmla="*/ 2795 w 11141"/>
                <a:gd name="connsiteY52" fmla="*/ 1978 h 10000"/>
                <a:gd name="connsiteX53" fmla="*/ 2795 w 11141"/>
                <a:gd name="connsiteY53" fmla="*/ 1790 h 10000"/>
                <a:gd name="connsiteX54" fmla="*/ 2961 w 11141"/>
                <a:gd name="connsiteY54" fmla="*/ 1790 h 10000"/>
                <a:gd name="connsiteX55" fmla="*/ 2961 w 11141"/>
                <a:gd name="connsiteY55" fmla="*/ 1756 h 10000"/>
                <a:gd name="connsiteX56" fmla="*/ 3097 w 11141"/>
                <a:gd name="connsiteY56" fmla="*/ 1756 h 10000"/>
                <a:gd name="connsiteX57" fmla="*/ 3097 w 11141"/>
                <a:gd name="connsiteY57" fmla="*/ 1642 h 10000"/>
                <a:gd name="connsiteX58" fmla="*/ 3225 w 11141"/>
                <a:gd name="connsiteY58" fmla="*/ 1642 h 10000"/>
                <a:gd name="connsiteX59" fmla="*/ 3225 w 11141"/>
                <a:gd name="connsiteY59" fmla="*/ 1514 h 10000"/>
                <a:gd name="connsiteX60" fmla="*/ 3342 w 11141"/>
                <a:gd name="connsiteY60" fmla="*/ 1514 h 10000"/>
                <a:gd name="connsiteX61" fmla="*/ 3342 w 11141"/>
                <a:gd name="connsiteY61" fmla="*/ 1386 h 10000"/>
                <a:gd name="connsiteX62" fmla="*/ 3467 w 11141"/>
                <a:gd name="connsiteY62" fmla="*/ 1386 h 10000"/>
                <a:gd name="connsiteX63" fmla="*/ 3467 w 11141"/>
                <a:gd name="connsiteY63" fmla="*/ 1279 h 10000"/>
                <a:gd name="connsiteX64" fmla="*/ 3657 w 11141"/>
                <a:gd name="connsiteY64" fmla="*/ 1279 h 10000"/>
                <a:gd name="connsiteX65" fmla="*/ 3657 w 11141"/>
                <a:gd name="connsiteY65" fmla="*/ 1151 h 10000"/>
                <a:gd name="connsiteX66" fmla="*/ 3712 w 11141"/>
                <a:gd name="connsiteY66" fmla="*/ 1151 h 10000"/>
                <a:gd name="connsiteX67" fmla="*/ 3712 w 11141"/>
                <a:gd name="connsiteY67" fmla="*/ 976 h 10000"/>
                <a:gd name="connsiteX68" fmla="*/ 3887 w 11141"/>
                <a:gd name="connsiteY68" fmla="*/ 976 h 10000"/>
                <a:gd name="connsiteX69" fmla="*/ 3887 w 11141"/>
                <a:gd name="connsiteY69" fmla="*/ 828 h 10000"/>
                <a:gd name="connsiteX70" fmla="*/ 4239 w 11141"/>
                <a:gd name="connsiteY70" fmla="*/ 828 h 10000"/>
                <a:gd name="connsiteX71" fmla="*/ 4239 w 11141"/>
                <a:gd name="connsiteY71" fmla="*/ 781 h 10000"/>
                <a:gd name="connsiteX72" fmla="*/ 4645 w 11141"/>
                <a:gd name="connsiteY72" fmla="*/ 781 h 10000"/>
                <a:gd name="connsiteX73" fmla="*/ 4645 w 11141"/>
                <a:gd name="connsiteY73" fmla="*/ 700 h 10000"/>
                <a:gd name="connsiteX74" fmla="*/ 5255 w 11141"/>
                <a:gd name="connsiteY74" fmla="*/ 700 h 10000"/>
                <a:gd name="connsiteX75" fmla="*/ 5255 w 11141"/>
                <a:gd name="connsiteY75" fmla="*/ 639 h 10000"/>
                <a:gd name="connsiteX76" fmla="*/ 5688 w 11141"/>
                <a:gd name="connsiteY76" fmla="*/ 639 h 10000"/>
                <a:gd name="connsiteX77" fmla="*/ 5688 w 11141"/>
                <a:gd name="connsiteY77" fmla="*/ 545 h 10000"/>
                <a:gd name="connsiteX78" fmla="*/ 6051 w 11141"/>
                <a:gd name="connsiteY78" fmla="*/ 545 h 10000"/>
                <a:gd name="connsiteX79" fmla="*/ 6051 w 11141"/>
                <a:gd name="connsiteY79" fmla="*/ 444 h 10000"/>
                <a:gd name="connsiteX80" fmla="*/ 6330 w 11141"/>
                <a:gd name="connsiteY80" fmla="*/ 444 h 10000"/>
                <a:gd name="connsiteX81" fmla="*/ 6330 w 11141"/>
                <a:gd name="connsiteY81" fmla="*/ 384 h 10000"/>
                <a:gd name="connsiteX82" fmla="*/ 6971 w 11141"/>
                <a:gd name="connsiteY82" fmla="*/ 384 h 10000"/>
                <a:gd name="connsiteX83" fmla="*/ 6971 w 11141"/>
                <a:gd name="connsiteY83" fmla="*/ 316 h 10000"/>
                <a:gd name="connsiteX84" fmla="*/ 7039 w 11141"/>
                <a:gd name="connsiteY84" fmla="*/ 316 h 10000"/>
                <a:gd name="connsiteX85" fmla="*/ 7039 w 11141"/>
                <a:gd name="connsiteY85" fmla="*/ 242 h 10000"/>
                <a:gd name="connsiteX86" fmla="*/ 7304 w 11141"/>
                <a:gd name="connsiteY86" fmla="*/ 242 h 10000"/>
                <a:gd name="connsiteX87" fmla="*/ 8054 w 11141"/>
                <a:gd name="connsiteY87" fmla="*/ 249 h 10000"/>
                <a:gd name="connsiteX88" fmla="*/ 8235 w 11141"/>
                <a:gd name="connsiteY88" fmla="*/ 261 h 10000"/>
                <a:gd name="connsiteX89" fmla="*/ 8244 w 11141"/>
                <a:gd name="connsiteY89" fmla="*/ 128 h 10000"/>
                <a:gd name="connsiteX90" fmla="*/ 9254 w 11141"/>
                <a:gd name="connsiteY90" fmla="*/ 128 h 10000"/>
                <a:gd name="connsiteX91" fmla="*/ 9254 w 11141"/>
                <a:gd name="connsiteY91" fmla="*/ 47 h 10000"/>
                <a:gd name="connsiteX92" fmla="*/ 9747 w 11141"/>
                <a:gd name="connsiteY92" fmla="*/ 47 h 10000"/>
                <a:gd name="connsiteX93" fmla="*/ 9747 w 11141"/>
                <a:gd name="connsiteY93" fmla="*/ 0 h 10000"/>
                <a:gd name="connsiteX94" fmla="*/ 11141 w 11141"/>
                <a:gd name="connsiteY94" fmla="*/ 4 h 10000"/>
                <a:gd name="connsiteX0" fmla="*/ 0 w 11141"/>
                <a:gd name="connsiteY0" fmla="*/ 10000 h 10000"/>
                <a:gd name="connsiteX1" fmla="*/ 451 w 11141"/>
                <a:gd name="connsiteY1" fmla="*/ 10000 h 10000"/>
                <a:gd name="connsiteX2" fmla="*/ 451 w 11141"/>
                <a:gd name="connsiteY2" fmla="*/ 9280 h 10000"/>
                <a:gd name="connsiteX3" fmla="*/ 474 w 11141"/>
                <a:gd name="connsiteY3" fmla="*/ 9280 h 10000"/>
                <a:gd name="connsiteX4" fmla="*/ 474 w 11141"/>
                <a:gd name="connsiteY4" fmla="*/ 8977 h 10000"/>
                <a:gd name="connsiteX5" fmla="*/ 501 w 11141"/>
                <a:gd name="connsiteY5" fmla="*/ 8977 h 10000"/>
                <a:gd name="connsiteX6" fmla="*/ 501 w 11141"/>
                <a:gd name="connsiteY6" fmla="*/ 8896 h 10000"/>
                <a:gd name="connsiteX7" fmla="*/ 547 w 11141"/>
                <a:gd name="connsiteY7" fmla="*/ 8896 h 10000"/>
                <a:gd name="connsiteX8" fmla="*/ 522 w 11141"/>
                <a:gd name="connsiteY8" fmla="*/ 8625 h 10000"/>
                <a:gd name="connsiteX9" fmla="*/ 772 w 11141"/>
                <a:gd name="connsiteY9" fmla="*/ 8608 h 10000"/>
                <a:gd name="connsiteX10" fmla="*/ 764 w 11141"/>
                <a:gd name="connsiteY10" fmla="*/ 8590 h 10000"/>
                <a:gd name="connsiteX11" fmla="*/ 813 w 11141"/>
                <a:gd name="connsiteY11" fmla="*/ 8541 h 10000"/>
                <a:gd name="connsiteX12" fmla="*/ 821 w 11141"/>
                <a:gd name="connsiteY12" fmla="*/ 8511 h 10000"/>
                <a:gd name="connsiteX13" fmla="*/ 916 w 11141"/>
                <a:gd name="connsiteY13" fmla="*/ 8446 h 10000"/>
                <a:gd name="connsiteX14" fmla="*/ 899 w 11141"/>
                <a:gd name="connsiteY14" fmla="*/ 7396 h 10000"/>
                <a:gd name="connsiteX15" fmla="*/ 918 w 11141"/>
                <a:gd name="connsiteY15" fmla="*/ 7396 h 10000"/>
                <a:gd name="connsiteX16" fmla="*/ 918 w 11141"/>
                <a:gd name="connsiteY16" fmla="*/ 6696 h 10000"/>
                <a:gd name="connsiteX17" fmla="*/ 949 w 11141"/>
                <a:gd name="connsiteY17" fmla="*/ 6696 h 10000"/>
                <a:gd name="connsiteX18" fmla="*/ 949 w 11141"/>
                <a:gd name="connsiteY18" fmla="*/ 6117 h 10000"/>
                <a:gd name="connsiteX19" fmla="*/ 975 w 11141"/>
                <a:gd name="connsiteY19" fmla="*/ 6117 h 10000"/>
                <a:gd name="connsiteX20" fmla="*/ 975 w 11141"/>
                <a:gd name="connsiteY20" fmla="*/ 5834 h 10000"/>
                <a:gd name="connsiteX21" fmla="*/ 998 w 11141"/>
                <a:gd name="connsiteY21" fmla="*/ 5834 h 10000"/>
                <a:gd name="connsiteX22" fmla="*/ 1009 w 11141"/>
                <a:gd name="connsiteY22" fmla="*/ 5551 h 10000"/>
                <a:gd name="connsiteX23" fmla="*/ 1165 w 11141"/>
                <a:gd name="connsiteY23" fmla="*/ 5541 h 10000"/>
                <a:gd name="connsiteX24" fmla="*/ 1301 w 11141"/>
                <a:gd name="connsiteY24" fmla="*/ 5533 h 10000"/>
                <a:gd name="connsiteX25" fmla="*/ 1309 w 11141"/>
                <a:gd name="connsiteY25" fmla="*/ 5522 h 10000"/>
                <a:gd name="connsiteX26" fmla="*/ 1382 w 11141"/>
                <a:gd name="connsiteY26" fmla="*/ 5514 h 10000"/>
                <a:gd name="connsiteX27" fmla="*/ 1382 w 11141"/>
                <a:gd name="connsiteY27" fmla="*/ 4650 h 10000"/>
                <a:gd name="connsiteX28" fmla="*/ 1423 w 11141"/>
                <a:gd name="connsiteY28" fmla="*/ 4650 h 10000"/>
                <a:gd name="connsiteX29" fmla="*/ 1423 w 11141"/>
                <a:gd name="connsiteY29" fmla="*/ 4219 h 10000"/>
                <a:gd name="connsiteX30" fmla="*/ 1425 w 11141"/>
                <a:gd name="connsiteY30" fmla="*/ 3959 h 10000"/>
                <a:gd name="connsiteX31" fmla="*/ 1567 w 11141"/>
                <a:gd name="connsiteY31" fmla="*/ 3943 h 10000"/>
                <a:gd name="connsiteX32" fmla="*/ 1794 w 11141"/>
                <a:gd name="connsiteY32" fmla="*/ 3943 h 10000"/>
                <a:gd name="connsiteX33" fmla="*/ 1794 w 11141"/>
                <a:gd name="connsiteY33" fmla="*/ 3836 h 10000"/>
                <a:gd name="connsiteX34" fmla="*/ 1833 w 11141"/>
                <a:gd name="connsiteY34" fmla="*/ 3836 h 10000"/>
                <a:gd name="connsiteX35" fmla="*/ 1833 w 11141"/>
                <a:gd name="connsiteY35" fmla="*/ 3405 h 10000"/>
                <a:gd name="connsiteX36" fmla="*/ 1856 w 11141"/>
                <a:gd name="connsiteY36" fmla="*/ 3405 h 10000"/>
                <a:gd name="connsiteX37" fmla="*/ 1856 w 11141"/>
                <a:gd name="connsiteY37" fmla="*/ 3291 h 10000"/>
                <a:gd name="connsiteX38" fmla="*/ 1887 w 11141"/>
                <a:gd name="connsiteY38" fmla="*/ 3291 h 10000"/>
                <a:gd name="connsiteX39" fmla="*/ 1887 w 11141"/>
                <a:gd name="connsiteY39" fmla="*/ 2988 h 10000"/>
                <a:gd name="connsiteX40" fmla="*/ 2245 w 11141"/>
                <a:gd name="connsiteY40" fmla="*/ 2988 h 10000"/>
                <a:gd name="connsiteX41" fmla="*/ 2245 w 11141"/>
                <a:gd name="connsiteY41" fmla="*/ 2847 h 10000"/>
                <a:gd name="connsiteX42" fmla="*/ 2307 w 11141"/>
                <a:gd name="connsiteY42" fmla="*/ 2847 h 10000"/>
                <a:gd name="connsiteX43" fmla="*/ 2307 w 11141"/>
                <a:gd name="connsiteY43" fmla="*/ 2429 h 10000"/>
                <a:gd name="connsiteX44" fmla="*/ 2357 w 11141"/>
                <a:gd name="connsiteY44" fmla="*/ 2429 h 10000"/>
                <a:gd name="connsiteX45" fmla="*/ 2357 w 11141"/>
                <a:gd name="connsiteY45" fmla="*/ 2349 h 10000"/>
                <a:gd name="connsiteX46" fmla="*/ 2417 w 11141"/>
                <a:gd name="connsiteY46" fmla="*/ 2349 h 10000"/>
                <a:gd name="connsiteX47" fmla="*/ 2417 w 11141"/>
                <a:gd name="connsiteY47" fmla="*/ 2301 h 10000"/>
                <a:gd name="connsiteX48" fmla="*/ 2719 w 11141"/>
                <a:gd name="connsiteY48" fmla="*/ 2301 h 10000"/>
                <a:gd name="connsiteX49" fmla="*/ 2719 w 11141"/>
                <a:gd name="connsiteY49" fmla="*/ 2234 h 10000"/>
                <a:gd name="connsiteX50" fmla="*/ 2769 w 11141"/>
                <a:gd name="connsiteY50" fmla="*/ 2234 h 10000"/>
                <a:gd name="connsiteX51" fmla="*/ 2769 w 11141"/>
                <a:gd name="connsiteY51" fmla="*/ 1978 h 10000"/>
                <a:gd name="connsiteX52" fmla="*/ 2795 w 11141"/>
                <a:gd name="connsiteY52" fmla="*/ 1978 h 10000"/>
                <a:gd name="connsiteX53" fmla="*/ 2795 w 11141"/>
                <a:gd name="connsiteY53" fmla="*/ 1790 h 10000"/>
                <a:gd name="connsiteX54" fmla="*/ 2961 w 11141"/>
                <a:gd name="connsiteY54" fmla="*/ 1790 h 10000"/>
                <a:gd name="connsiteX55" fmla="*/ 2961 w 11141"/>
                <a:gd name="connsiteY55" fmla="*/ 1756 h 10000"/>
                <a:gd name="connsiteX56" fmla="*/ 3097 w 11141"/>
                <a:gd name="connsiteY56" fmla="*/ 1756 h 10000"/>
                <a:gd name="connsiteX57" fmla="*/ 3097 w 11141"/>
                <a:gd name="connsiteY57" fmla="*/ 1642 h 10000"/>
                <a:gd name="connsiteX58" fmla="*/ 3225 w 11141"/>
                <a:gd name="connsiteY58" fmla="*/ 1642 h 10000"/>
                <a:gd name="connsiteX59" fmla="*/ 3225 w 11141"/>
                <a:gd name="connsiteY59" fmla="*/ 1514 h 10000"/>
                <a:gd name="connsiteX60" fmla="*/ 3342 w 11141"/>
                <a:gd name="connsiteY60" fmla="*/ 1514 h 10000"/>
                <a:gd name="connsiteX61" fmla="*/ 3342 w 11141"/>
                <a:gd name="connsiteY61" fmla="*/ 1386 h 10000"/>
                <a:gd name="connsiteX62" fmla="*/ 3467 w 11141"/>
                <a:gd name="connsiteY62" fmla="*/ 1386 h 10000"/>
                <a:gd name="connsiteX63" fmla="*/ 3467 w 11141"/>
                <a:gd name="connsiteY63" fmla="*/ 1279 h 10000"/>
                <a:gd name="connsiteX64" fmla="*/ 3657 w 11141"/>
                <a:gd name="connsiteY64" fmla="*/ 1279 h 10000"/>
                <a:gd name="connsiteX65" fmla="*/ 3657 w 11141"/>
                <a:gd name="connsiteY65" fmla="*/ 1151 h 10000"/>
                <a:gd name="connsiteX66" fmla="*/ 3712 w 11141"/>
                <a:gd name="connsiteY66" fmla="*/ 1151 h 10000"/>
                <a:gd name="connsiteX67" fmla="*/ 3712 w 11141"/>
                <a:gd name="connsiteY67" fmla="*/ 976 h 10000"/>
                <a:gd name="connsiteX68" fmla="*/ 3887 w 11141"/>
                <a:gd name="connsiteY68" fmla="*/ 976 h 10000"/>
                <a:gd name="connsiteX69" fmla="*/ 3887 w 11141"/>
                <a:gd name="connsiteY69" fmla="*/ 828 h 10000"/>
                <a:gd name="connsiteX70" fmla="*/ 4239 w 11141"/>
                <a:gd name="connsiteY70" fmla="*/ 828 h 10000"/>
                <a:gd name="connsiteX71" fmla="*/ 4239 w 11141"/>
                <a:gd name="connsiteY71" fmla="*/ 781 h 10000"/>
                <a:gd name="connsiteX72" fmla="*/ 4645 w 11141"/>
                <a:gd name="connsiteY72" fmla="*/ 781 h 10000"/>
                <a:gd name="connsiteX73" fmla="*/ 4645 w 11141"/>
                <a:gd name="connsiteY73" fmla="*/ 700 h 10000"/>
                <a:gd name="connsiteX74" fmla="*/ 5255 w 11141"/>
                <a:gd name="connsiteY74" fmla="*/ 700 h 10000"/>
                <a:gd name="connsiteX75" fmla="*/ 5255 w 11141"/>
                <a:gd name="connsiteY75" fmla="*/ 639 h 10000"/>
                <a:gd name="connsiteX76" fmla="*/ 5688 w 11141"/>
                <a:gd name="connsiteY76" fmla="*/ 639 h 10000"/>
                <a:gd name="connsiteX77" fmla="*/ 5688 w 11141"/>
                <a:gd name="connsiteY77" fmla="*/ 545 h 10000"/>
                <a:gd name="connsiteX78" fmla="*/ 6051 w 11141"/>
                <a:gd name="connsiteY78" fmla="*/ 545 h 10000"/>
                <a:gd name="connsiteX79" fmla="*/ 6051 w 11141"/>
                <a:gd name="connsiteY79" fmla="*/ 444 h 10000"/>
                <a:gd name="connsiteX80" fmla="*/ 6330 w 11141"/>
                <a:gd name="connsiteY80" fmla="*/ 444 h 10000"/>
                <a:gd name="connsiteX81" fmla="*/ 6330 w 11141"/>
                <a:gd name="connsiteY81" fmla="*/ 384 h 10000"/>
                <a:gd name="connsiteX82" fmla="*/ 6971 w 11141"/>
                <a:gd name="connsiteY82" fmla="*/ 384 h 10000"/>
                <a:gd name="connsiteX83" fmla="*/ 6971 w 11141"/>
                <a:gd name="connsiteY83" fmla="*/ 316 h 10000"/>
                <a:gd name="connsiteX84" fmla="*/ 7039 w 11141"/>
                <a:gd name="connsiteY84" fmla="*/ 316 h 10000"/>
                <a:gd name="connsiteX85" fmla="*/ 7039 w 11141"/>
                <a:gd name="connsiteY85" fmla="*/ 242 h 10000"/>
                <a:gd name="connsiteX86" fmla="*/ 7304 w 11141"/>
                <a:gd name="connsiteY86" fmla="*/ 242 h 10000"/>
                <a:gd name="connsiteX87" fmla="*/ 8054 w 11141"/>
                <a:gd name="connsiteY87" fmla="*/ 249 h 10000"/>
                <a:gd name="connsiteX88" fmla="*/ 8235 w 11141"/>
                <a:gd name="connsiteY88" fmla="*/ 261 h 10000"/>
                <a:gd name="connsiteX89" fmla="*/ 8244 w 11141"/>
                <a:gd name="connsiteY89" fmla="*/ 128 h 10000"/>
                <a:gd name="connsiteX90" fmla="*/ 9254 w 11141"/>
                <a:gd name="connsiteY90" fmla="*/ 128 h 10000"/>
                <a:gd name="connsiteX91" fmla="*/ 9254 w 11141"/>
                <a:gd name="connsiteY91" fmla="*/ 47 h 10000"/>
                <a:gd name="connsiteX92" fmla="*/ 9747 w 11141"/>
                <a:gd name="connsiteY92" fmla="*/ 47 h 10000"/>
                <a:gd name="connsiteX93" fmla="*/ 9747 w 11141"/>
                <a:gd name="connsiteY93" fmla="*/ 0 h 10000"/>
                <a:gd name="connsiteX94" fmla="*/ 11141 w 11141"/>
                <a:gd name="connsiteY94" fmla="*/ 4 h 10000"/>
                <a:gd name="connsiteX0" fmla="*/ 0 w 11141"/>
                <a:gd name="connsiteY0" fmla="*/ 10000 h 10000"/>
                <a:gd name="connsiteX1" fmla="*/ 451 w 11141"/>
                <a:gd name="connsiteY1" fmla="*/ 10000 h 10000"/>
                <a:gd name="connsiteX2" fmla="*/ 451 w 11141"/>
                <a:gd name="connsiteY2" fmla="*/ 9280 h 10000"/>
                <a:gd name="connsiteX3" fmla="*/ 474 w 11141"/>
                <a:gd name="connsiteY3" fmla="*/ 9280 h 10000"/>
                <a:gd name="connsiteX4" fmla="*/ 474 w 11141"/>
                <a:gd name="connsiteY4" fmla="*/ 8977 h 10000"/>
                <a:gd name="connsiteX5" fmla="*/ 501 w 11141"/>
                <a:gd name="connsiteY5" fmla="*/ 8977 h 10000"/>
                <a:gd name="connsiteX6" fmla="*/ 501 w 11141"/>
                <a:gd name="connsiteY6" fmla="*/ 8896 h 10000"/>
                <a:gd name="connsiteX7" fmla="*/ 547 w 11141"/>
                <a:gd name="connsiteY7" fmla="*/ 8896 h 10000"/>
                <a:gd name="connsiteX8" fmla="*/ 522 w 11141"/>
                <a:gd name="connsiteY8" fmla="*/ 8625 h 10000"/>
                <a:gd name="connsiteX9" fmla="*/ 772 w 11141"/>
                <a:gd name="connsiteY9" fmla="*/ 8608 h 10000"/>
                <a:gd name="connsiteX10" fmla="*/ 764 w 11141"/>
                <a:gd name="connsiteY10" fmla="*/ 8590 h 10000"/>
                <a:gd name="connsiteX11" fmla="*/ 813 w 11141"/>
                <a:gd name="connsiteY11" fmla="*/ 8541 h 10000"/>
                <a:gd name="connsiteX12" fmla="*/ 821 w 11141"/>
                <a:gd name="connsiteY12" fmla="*/ 8511 h 10000"/>
                <a:gd name="connsiteX13" fmla="*/ 916 w 11141"/>
                <a:gd name="connsiteY13" fmla="*/ 8446 h 10000"/>
                <a:gd name="connsiteX14" fmla="*/ 899 w 11141"/>
                <a:gd name="connsiteY14" fmla="*/ 7396 h 10000"/>
                <a:gd name="connsiteX15" fmla="*/ 918 w 11141"/>
                <a:gd name="connsiteY15" fmla="*/ 7396 h 10000"/>
                <a:gd name="connsiteX16" fmla="*/ 918 w 11141"/>
                <a:gd name="connsiteY16" fmla="*/ 6696 h 10000"/>
                <a:gd name="connsiteX17" fmla="*/ 949 w 11141"/>
                <a:gd name="connsiteY17" fmla="*/ 6696 h 10000"/>
                <a:gd name="connsiteX18" fmla="*/ 949 w 11141"/>
                <a:gd name="connsiteY18" fmla="*/ 6117 h 10000"/>
                <a:gd name="connsiteX19" fmla="*/ 975 w 11141"/>
                <a:gd name="connsiteY19" fmla="*/ 6117 h 10000"/>
                <a:gd name="connsiteX20" fmla="*/ 975 w 11141"/>
                <a:gd name="connsiteY20" fmla="*/ 5834 h 10000"/>
                <a:gd name="connsiteX21" fmla="*/ 998 w 11141"/>
                <a:gd name="connsiteY21" fmla="*/ 5834 h 10000"/>
                <a:gd name="connsiteX22" fmla="*/ 979 w 11141"/>
                <a:gd name="connsiteY22" fmla="*/ 5543 h 10000"/>
                <a:gd name="connsiteX23" fmla="*/ 1165 w 11141"/>
                <a:gd name="connsiteY23" fmla="*/ 5541 h 10000"/>
                <a:gd name="connsiteX24" fmla="*/ 1301 w 11141"/>
                <a:gd name="connsiteY24" fmla="*/ 5533 h 10000"/>
                <a:gd name="connsiteX25" fmla="*/ 1309 w 11141"/>
                <a:gd name="connsiteY25" fmla="*/ 5522 h 10000"/>
                <a:gd name="connsiteX26" fmla="*/ 1382 w 11141"/>
                <a:gd name="connsiteY26" fmla="*/ 5514 h 10000"/>
                <a:gd name="connsiteX27" fmla="*/ 1382 w 11141"/>
                <a:gd name="connsiteY27" fmla="*/ 4650 h 10000"/>
                <a:gd name="connsiteX28" fmla="*/ 1423 w 11141"/>
                <a:gd name="connsiteY28" fmla="*/ 4650 h 10000"/>
                <a:gd name="connsiteX29" fmla="*/ 1423 w 11141"/>
                <a:gd name="connsiteY29" fmla="*/ 4219 h 10000"/>
                <a:gd name="connsiteX30" fmla="*/ 1425 w 11141"/>
                <a:gd name="connsiteY30" fmla="*/ 3959 h 10000"/>
                <a:gd name="connsiteX31" fmla="*/ 1567 w 11141"/>
                <a:gd name="connsiteY31" fmla="*/ 3943 h 10000"/>
                <a:gd name="connsiteX32" fmla="*/ 1794 w 11141"/>
                <a:gd name="connsiteY32" fmla="*/ 3943 h 10000"/>
                <a:gd name="connsiteX33" fmla="*/ 1794 w 11141"/>
                <a:gd name="connsiteY33" fmla="*/ 3836 h 10000"/>
                <a:gd name="connsiteX34" fmla="*/ 1833 w 11141"/>
                <a:gd name="connsiteY34" fmla="*/ 3836 h 10000"/>
                <a:gd name="connsiteX35" fmla="*/ 1833 w 11141"/>
                <a:gd name="connsiteY35" fmla="*/ 3405 h 10000"/>
                <a:gd name="connsiteX36" fmla="*/ 1856 w 11141"/>
                <a:gd name="connsiteY36" fmla="*/ 3405 h 10000"/>
                <a:gd name="connsiteX37" fmla="*/ 1856 w 11141"/>
                <a:gd name="connsiteY37" fmla="*/ 3291 h 10000"/>
                <a:gd name="connsiteX38" fmla="*/ 1887 w 11141"/>
                <a:gd name="connsiteY38" fmla="*/ 3291 h 10000"/>
                <a:gd name="connsiteX39" fmla="*/ 1887 w 11141"/>
                <a:gd name="connsiteY39" fmla="*/ 2988 h 10000"/>
                <a:gd name="connsiteX40" fmla="*/ 2245 w 11141"/>
                <a:gd name="connsiteY40" fmla="*/ 2988 h 10000"/>
                <a:gd name="connsiteX41" fmla="*/ 2245 w 11141"/>
                <a:gd name="connsiteY41" fmla="*/ 2847 h 10000"/>
                <a:gd name="connsiteX42" fmla="*/ 2307 w 11141"/>
                <a:gd name="connsiteY42" fmla="*/ 2847 h 10000"/>
                <a:gd name="connsiteX43" fmla="*/ 2307 w 11141"/>
                <a:gd name="connsiteY43" fmla="*/ 2429 h 10000"/>
                <a:gd name="connsiteX44" fmla="*/ 2357 w 11141"/>
                <a:gd name="connsiteY44" fmla="*/ 2429 h 10000"/>
                <a:gd name="connsiteX45" fmla="*/ 2357 w 11141"/>
                <a:gd name="connsiteY45" fmla="*/ 2349 h 10000"/>
                <a:gd name="connsiteX46" fmla="*/ 2417 w 11141"/>
                <a:gd name="connsiteY46" fmla="*/ 2349 h 10000"/>
                <a:gd name="connsiteX47" fmla="*/ 2417 w 11141"/>
                <a:gd name="connsiteY47" fmla="*/ 2301 h 10000"/>
                <a:gd name="connsiteX48" fmla="*/ 2719 w 11141"/>
                <a:gd name="connsiteY48" fmla="*/ 2301 h 10000"/>
                <a:gd name="connsiteX49" fmla="*/ 2719 w 11141"/>
                <a:gd name="connsiteY49" fmla="*/ 2234 h 10000"/>
                <a:gd name="connsiteX50" fmla="*/ 2769 w 11141"/>
                <a:gd name="connsiteY50" fmla="*/ 2234 h 10000"/>
                <a:gd name="connsiteX51" fmla="*/ 2769 w 11141"/>
                <a:gd name="connsiteY51" fmla="*/ 1978 h 10000"/>
                <a:gd name="connsiteX52" fmla="*/ 2795 w 11141"/>
                <a:gd name="connsiteY52" fmla="*/ 1978 h 10000"/>
                <a:gd name="connsiteX53" fmla="*/ 2795 w 11141"/>
                <a:gd name="connsiteY53" fmla="*/ 1790 h 10000"/>
                <a:gd name="connsiteX54" fmla="*/ 2961 w 11141"/>
                <a:gd name="connsiteY54" fmla="*/ 1790 h 10000"/>
                <a:gd name="connsiteX55" fmla="*/ 2961 w 11141"/>
                <a:gd name="connsiteY55" fmla="*/ 1756 h 10000"/>
                <a:gd name="connsiteX56" fmla="*/ 3097 w 11141"/>
                <a:gd name="connsiteY56" fmla="*/ 1756 h 10000"/>
                <a:gd name="connsiteX57" fmla="*/ 3097 w 11141"/>
                <a:gd name="connsiteY57" fmla="*/ 1642 h 10000"/>
                <a:gd name="connsiteX58" fmla="*/ 3225 w 11141"/>
                <a:gd name="connsiteY58" fmla="*/ 1642 h 10000"/>
                <a:gd name="connsiteX59" fmla="*/ 3225 w 11141"/>
                <a:gd name="connsiteY59" fmla="*/ 1514 h 10000"/>
                <a:gd name="connsiteX60" fmla="*/ 3342 w 11141"/>
                <a:gd name="connsiteY60" fmla="*/ 1514 h 10000"/>
                <a:gd name="connsiteX61" fmla="*/ 3342 w 11141"/>
                <a:gd name="connsiteY61" fmla="*/ 1386 h 10000"/>
                <a:gd name="connsiteX62" fmla="*/ 3467 w 11141"/>
                <a:gd name="connsiteY62" fmla="*/ 1386 h 10000"/>
                <a:gd name="connsiteX63" fmla="*/ 3467 w 11141"/>
                <a:gd name="connsiteY63" fmla="*/ 1279 h 10000"/>
                <a:gd name="connsiteX64" fmla="*/ 3657 w 11141"/>
                <a:gd name="connsiteY64" fmla="*/ 1279 h 10000"/>
                <a:gd name="connsiteX65" fmla="*/ 3657 w 11141"/>
                <a:gd name="connsiteY65" fmla="*/ 1151 h 10000"/>
                <a:gd name="connsiteX66" fmla="*/ 3712 w 11141"/>
                <a:gd name="connsiteY66" fmla="*/ 1151 h 10000"/>
                <a:gd name="connsiteX67" fmla="*/ 3712 w 11141"/>
                <a:gd name="connsiteY67" fmla="*/ 976 h 10000"/>
                <a:gd name="connsiteX68" fmla="*/ 3887 w 11141"/>
                <a:gd name="connsiteY68" fmla="*/ 976 h 10000"/>
                <a:gd name="connsiteX69" fmla="*/ 3887 w 11141"/>
                <a:gd name="connsiteY69" fmla="*/ 828 h 10000"/>
                <a:gd name="connsiteX70" fmla="*/ 4239 w 11141"/>
                <a:gd name="connsiteY70" fmla="*/ 828 h 10000"/>
                <a:gd name="connsiteX71" fmla="*/ 4239 w 11141"/>
                <a:gd name="connsiteY71" fmla="*/ 781 h 10000"/>
                <a:gd name="connsiteX72" fmla="*/ 4645 w 11141"/>
                <a:gd name="connsiteY72" fmla="*/ 781 h 10000"/>
                <a:gd name="connsiteX73" fmla="*/ 4645 w 11141"/>
                <a:gd name="connsiteY73" fmla="*/ 700 h 10000"/>
                <a:gd name="connsiteX74" fmla="*/ 5255 w 11141"/>
                <a:gd name="connsiteY74" fmla="*/ 700 h 10000"/>
                <a:gd name="connsiteX75" fmla="*/ 5255 w 11141"/>
                <a:gd name="connsiteY75" fmla="*/ 639 h 10000"/>
                <a:gd name="connsiteX76" fmla="*/ 5688 w 11141"/>
                <a:gd name="connsiteY76" fmla="*/ 639 h 10000"/>
                <a:gd name="connsiteX77" fmla="*/ 5688 w 11141"/>
                <a:gd name="connsiteY77" fmla="*/ 545 h 10000"/>
                <a:gd name="connsiteX78" fmla="*/ 6051 w 11141"/>
                <a:gd name="connsiteY78" fmla="*/ 545 h 10000"/>
                <a:gd name="connsiteX79" fmla="*/ 6051 w 11141"/>
                <a:gd name="connsiteY79" fmla="*/ 444 h 10000"/>
                <a:gd name="connsiteX80" fmla="*/ 6330 w 11141"/>
                <a:gd name="connsiteY80" fmla="*/ 444 h 10000"/>
                <a:gd name="connsiteX81" fmla="*/ 6330 w 11141"/>
                <a:gd name="connsiteY81" fmla="*/ 384 h 10000"/>
                <a:gd name="connsiteX82" fmla="*/ 6971 w 11141"/>
                <a:gd name="connsiteY82" fmla="*/ 384 h 10000"/>
                <a:gd name="connsiteX83" fmla="*/ 6971 w 11141"/>
                <a:gd name="connsiteY83" fmla="*/ 316 h 10000"/>
                <a:gd name="connsiteX84" fmla="*/ 7039 w 11141"/>
                <a:gd name="connsiteY84" fmla="*/ 316 h 10000"/>
                <a:gd name="connsiteX85" fmla="*/ 7039 w 11141"/>
                <a:gd name="connsiteY85" fmla="*/ 242 h 10000"/>
                <a:gd name="connsiteX86" fmla="*/ 7304 w 11141"/>
                <a:gd name="connsiteY86" fmla="*/ 242 h 10000"/>
                <a:gd name="connsiteX87" fmla="*/ 8054 w 11141"/>
                <a:gd name="connsiteY87" fmla="*/ 249 h 10000"/>
                <a:gd name="connsiteX88" fmla="*/ 8235 w 11141"/>
                <a:gd name="connsiteY88" fmla="*/ 261 h 10000"/>
                <a:gd name="connsiteX89" fmla="*/ 8244 w 11141"/>
                <a:gd name="connsiteY89" fmla="*/ 128 h 10000"/>
                <a:gd name="connsiteX90" fmla="*/ 9254 w 11141"/>
                <a:gd name="connsiteY90" fmla="*/ 128 h 10000"/>
                <a:gd name="connsiteX91" fmla="*/ 9254 w 11141"/>
                <a:gd name="connsiteY91" fmla="*/ 47 h 10000"/>
                <a:gd name="connsiteX92" fmla="*/ 9747 w 11141"/>
                <a:gd name="connsiteY92" fmla="*/ 47 h 10000"/>
                <a:gd name="connsiteX93" fmla="*/ 9747 w 11141"/>
                <a:gd name="connsiteY93" fmla="*/ 0 h 10000"/>
                <a:gd name="connsiteX94" fmla="*/ 11141 w 11141"/>
                <a:gd name="connsiteY94" fmla="*/ 4 h 10000"/>
                <a:gd name="connsiteX0" fmla="*/ 0 w 11141"/>
                <a:gd name="connsiteY0" fmla="*/ 10000 h 10000"/>
                <a:gd name="connsiteX1" fmla="*/ 451 w 11141"/>
                <a:gd name="connsiteY1" fmla="*/ 10000 h 10000"/>
                <a:gd name="connsiteX2" fmla="*/ 451 w 11141"/>
                <a:gd name="connsiteY2" fmla="*/ 9280 h 10000"/>
                <a:gd name="connsiteX3" fmla="*/ 474 w 11141"/>
                <a:gd name="connsiteY3" fmla="*/ 9280 h 10000"/>
                <a:gd name="connsiteX4" fmla="*/ 474 w 11141"/>
                <a:gd name="connsiteY4" fmla="*/ 8977 h 10000"/>
                <a:gd name="connsiteX5" fmla="*/ 501 w 11141"/>
                <a:gd name="connsiteY5" fmla="*/ 8977 h 10000"/>
                <a:gd name="connsiteX6" fmla="*/ 501 w 11141"/>
                <a:gd name="connsiteY6" fmla="*/ 8896 h 10000"/>
                <a:gd name="connsiteX7" fmla="*/ 547 w 11141"/>
                <a:gd name="connsiteY7" fmla="*/ 8896 h 10000"/>
                <a:gd name="connsiteX8" fmla="*/ 522 w 11141"/>
                <a:gd name="connsiteY8" fmla="*/ 8625 h 10000"/>
                <a:gd name="connsiteX9" fmla="*/ 772 w 11141"/>
                <a:gd name="connsiteY9" fmla="*/ 8608 h 10000"/>
                <a:gd name="connsiteX10" fmla="*/ 764 w 11141"/>
                <a:gd name="connsiteY10" fmla="*/ 8590 h 10000"/>
                <a:gd name="connsiteX11" fmla="*/ 813 w 11141"/>
                <a:gd name="connsiteY11" fmla="*/ 8541 h 10000"/>
                <a:gd name="connsiteX12" fmla="*/ 821 w 11141"/>
                <a:gd name="connsiteY12" fmla="*/ 8511 h 10000"/>
                <a:gd name="connsiteX13" fmla="*/ 916 w 11141"/>
                <a:gd name="connsiteY13" fmla="*/ 8446 h 10000"/>
                <a:gd name="connsiteX14" fmla="*/ 899 w 11141"/>
                <a:gd name="connsiteY14" fmla="*/ 7396 h 10000"/>
                <a:gd name="connsiteX15" fmla="*/ 918 w 11141"/>
                <a:gd name="connsiteY15" fmla="*/ 7396 h 10000"/>
                <a:gd name="connsiteX16" fmla="*/ 918 w 11141"/>
                <a:gd name="connsiteY16" fmla="*/ 6696 h 10000"/>
                <a:gd name="connsiteX17" fmla="*/ 949 w 11141"/>
                <a:gd name="connsiteY17" fmla="*/ 6696 h 10000"/>
                <a:gd name="connsiteX18" fmla="*/ 949 w 11141"/>
                <a:gd name="connsiteY18" fmla="*/ 6117 h 10000"/>
                <a:gd name="connsiteX19" fmla="*/ 975 w 11141"/>
                <a:gd name="connsiteY19" fmla="*/ 6117 h 10000"/>
                <a:gd name="connsiteX20" fmla="*/ 975 w 11141"/>
                <a:gd name="connsiteY20" fmla="*/ 5834 h 10000"/>
                <a:gd name="connsiteX21" fmla="*/ 998 w 11141"/>
                <a:gd name="connsiteY21" fmla="*/ 5834 h 10000"/>
                <a:gd name="connsiteX22" fmla="*/ 992 w 11141"/>
                <a:gd name="connsiteY22" fmla="*/ 5543 h 10000"/>
                <a:gd name="connsiteX23" fmla="*/ 1165 w 11141"/>
                <a:gd name="connsiteY23" fmla="*/ 5541 h 10000"/>
                <a:gd name="connsiteX24" fmla="*/ 1301 w 11141"/>
                <a:gd name="connsiteY24" fmla="*/ 5533 h 10000"/>
                <a:gd name="connsiteX25" fmla="*/ 1309 w 11141"/>
                <a:gd name="connsiteY25" fmla="*/ 5522 h 10000"/>
                <a:gd name="connsiteX26" fmla="*/ 1382 w 11141"/>
                <a:gd name="connsiteY26" fmla="*/ 5514 h 10000"/>
                <a:gd name="connsiteX27" fmla="*/ 1382 w 11141"/>
                <a:gd name="connsiteY27" fmla="*/ 4650 h 10000"/>
                <a:gd name="connsiteX28" fmla="*/ 1423 w 11141"/>
                <a:gd name="connsiteY28" fmla="*/ 4650 h 10000"/>
                <a:gd name="connsiteX29" fmla="*/ 1423 w 11141"/>
                <a:gd name="connsiteY29" fmla="*/ 4219 h 10000"/>
                <a:gd name="connsiteX30" fmla="*/ 1425 w 11141"/>
                <a:gd name="connsiteY30" fmla="*/ 3959 h 10000"/>
                <a:gd name="connsiteX31" fmla="*/ 1567 w 11141"/>
                <a:gd name="connsiteY31" fmla="*/ 3943 h 10000"/>
                <a:gd name="connsiteX32" fmla="*/ 1794 w 11141"/>
                <a:gd name="connsiteY32" fmla="*/ 3943 h 10000"/>
                <a:gd name="connsiteX33" fmla="*/ 1794 w 11141"/>
                <a:gd name="connsiteY33" fmla="*/ 3836 h 10000"/>
                <a:gd name="connsiteX34" fmla="*/ 1833 w 11141"/>
                <a:gd name="connsiteY34" fmla="*/ 3836 h 10000"/>
                <a:gd name="connsiteX35" fmla="*/ 1833 w 11141"/>
                <a:gd name="connsiteY35" fmla="*/ 3405 h 10000"/>
                <a:gd name="connsiteX36" fmla="*/ 1856 w 11141"/>
                <a:gd name="connsiteY36" fmla="*/ 3405 h 10000"/>
                <a:gd name="connsiteX37" fmla="*/ 1856 w 11141"/>
                <a:gd name="connsiteY37" fmla="*/ 3291 h 10000"/>
                <a:gd name="connsiteX38" fmla="*/ 1887 w 11141"/>
                <a:gd name="connsiteY38" fmla="*/ 3291 h 10000"/>
                <a:gd name="connsiteX39" fmla="*/ 1887 w 11141"/>
                <a:gd name="connsiteY39" fmla="*/ 2988 h 10000"/>
                <a:gd name="connsiteX40" fmla="*/ 2245 w 11141"/>
                <a:gd name="connsiteY40" fmla="*/ 2988 h 10000"/>
                <a:gd name="connsiteX41" fmla="*/ 2245 w 11141"/>
                <a:gd name="connsiteY41" fmla="*/ 2847 h 10000"/>
                <a:gd name="connsiteX42" fmla="*/ 2307 w 11141"/>
                <a:gd name="connsiteY42" fmla="*/ 2847 h 10000"/>
                <a:gd name="connsiteX43" fmla="*/ 2307 w 11141"/>
                <a:gd name="connsiteY43" fmla="*/ 2429 h 10000"/>
                <a:gd name="connsiteX44" fmla="*/ 2357 w 11141"/>
                <a:gd name="connsiteY44" fmla="*/ 2429 h 10000"/>
                <a:gd name="connsiteX45" fmla="*/ 2357 w 11141"/>
                <a:gd name="connsiteY45" fmla="*/ 2349 h 10000"/>
                <a:gd name="connsiteX46" fmla="*/ 2417 w 11141"/>
                <a:gd name="connsiteY46" fmla="*/ 2349 h 10000"/>
                <a:gd name="connsiteX47" fmla="*/ 2417 w 11141"/>
                <a:gd name="connsiteY47" fmla="*/ 2301 h 10000"/>
                <a:gd name="connsiteX48" fmla="*/ 2719 w 11141"/>
                <a:gd name="connsiteY48" fmla="*/ 2301 h 10000"/>
                <a:gd name="connsiteX49" fmla="*/ 2719 w 11141"/>
                <a:gd name="connsiteY49" fmla="*/ 2234 h 10000"/>
                <a:gd name="connsiteX50" fmla="*/ 2769 w 11141"/>
                <a:gd name="connsiteY50" fmla="*/ 2234 h 10000"/>
                <a:gd name="connsiteX51" fmla="*/ 2769 w 11141"/>
                <a:gd name="connsiteY51" fmla="*/ 1978 h 10000"/>
                <a:gd name="connsiteX52" fmla="*/ 2795 w 11141"/>
                <a:gd name="connsiteY52" fmla="*/ 1978 h 10000"/>
                <a:gd name="connsiteX53" fmla="*/ 2795 w 11141"/>
                <a:gd name="connsiteY53" fmla="*/ 1790 h 10000"/>
                <a:gd name="connsiteX54" fmla="*/ 2961 w 11141"/>
                <a:gd name="connsiteY54" fmla="*/ 1790 h 10000"/>
                <a:gd name="connsiteX55" fmla="*/ 2961 w 11141"/>
                <a:gd name="connsiteY55" fmla="*/ 1756 h 10000"/>
                <a:gd name="connsiteX56" fmla="*/ 3097 w 11141"/>
                <a:gd name="connsiteY56" fmla="*/ 1756 h 10000"/>
                <a:gd name="connsiteX57" fmla="*/ 3097 w 11141"/>
                <a:gd name="connsiteY57" fmla="*/ 1642 h 10000"/>
                <a:gd name="connsiteX58" fmla="*/ 3225 w 11141"/>
                <a:gd name="connsiteY58" fmla="*/ 1642 h 10000"/>
                <a:gd name="connsiteX59" fmla="*/ 3225 w 11141"/>
                <a:gd name="connsiteY59" fmla="*/ 1514 h 10000"/>
                <a:gd name="connsiteX60" fmla="*/ 3342 w 11141"/>
                <a:gd name="connsiteY60" fmla="*/ 1514 h 10000"/>
                <a:gd name="connsiteX61" fmla="*/ 3342 w 11141"/>
                <a:gd name="connsiteY61" fmla="*/ 1386 h 10000"/>
                <a:gd name="connsiteX62" fmla="*/ 3467 w 11141"/>
                <a:gd name="connsiteY62" fmla="*/ 1386 h 10000"/>
                <a:gd name="connsiteX63" fmla="*/ 3467 w 11141"/>
                <a:gd name="connsiteY63" fmla="*/ 1279 h 10000"/>
                <a:gd name="connsiteX64" fmla="*/ 3657 w 11141"/>
                <a:gd name="connsiteY64" fmla="*/ 1279 h 10000"/>
                <a:gd name="connsiteX65" fmla="*/ 3657 w 11141"/>
                <a:gd name="connsiteY65" fmla="*/ 1151 h 10000"/>
                <a:gd name="connsiteX66" fmla="*/ 3712 w 11141"/>
                <a:gd name="connsiteY66" fmla="*/ 1151 h 10000"/>
                <a:gd name="connsiteX67" fmla="*/ 3712 w 11141"/>
                <a:gd name="connsiteY67" fmla="*/ 976 h 10000"/>
                <a:gd name="connsiteX68" fmla="*/ 3887 w 11141"/>
                <a:gd name="connsiteY68" fmla="*/ 976 h 10000"/>
                <a:gd name="connsiteX69" fmla="*/ 3887 w 11141"/>
                <a:gd name="connsiteY69" fmla="*/ 828 h 10000"/>
                <a:gd name="connsiteX70" fmla="*/ 4239 w 11141"/>
                <a:gd name="connsiteY70" fmla="*/ 828 h 10000"/>
                <a:gd name="connsiteX71" fmla="*/ 4239 w 11141"/>
                <a:gd name="connsiteY71" fmla="*/ 781 h 10000"/>
                <a:gd name="connsiteX72" fmla="*/ 4645 w 11141"/>
                <a:gd name="connsiteY72" fmla="*/ 781 h 10000"/>
                <a:gd name="connsiteX73" fmla="*/ 4645 w 11141"/>
                <a:gd name="connsiteY73" fmla="*/ 700 h 10000"/>
                <a:gd name="connsiteX74" fmla="*/ 5255 w 11141"/>
                <a:gd name="connsiteY74" fmla="*/ 700 h 10000"/>
                <a:gd name="connsiteX75" fmla="*/ 5255 w 11141"/>
                <a:gd name="connsiteY75" fmla="*/ 639 h 10000"/>
                <a:gd name="connsiteX76" fmla="*/ 5688 w 11141"/>
                <a:gd name="connsiteY76" fmla="*/ 639 h 10000"/>
                <a:gd name="connsiteX77" fmla="*/ 5688 w 11141"/>
                <a:gd name="connsiteY77" fmla="*/ 545 h 10000"/>
                <a:gd name="connsiteX78" fmla="*/ 6051 w 11141"/>
                <a:gd name="connsiteY78" fmla="*/ 545 h 10000"/>
                <a:gd name="connsiteX79" fmla="*/ 6051 w 11141"/>
                <a:gd name="connsiteY79" fmla="*/ 444 h 10000"/>
                <a:gd name="connsiteX80" fmla="*/ 6330 w 11141"/>
                <a:gd name="connsiteY80" fmla="*/ 444 h 10000"/>
                <a:gd name="connsiteX81" fmla="*/ 6330 w 11141"/>
                <a:gd name="connsiteY81" fmla="*/ 384 h 10000"/>
                <a:gd name="connsiteX82" fmla="*/ 6971 w 11141"/>
                <a:gd name="connsiteY82" fmla="*/ 384 h 10000"/>
                <a:gd name="connsiteX83" fmla="*/ 6971 w 11141"/>
                <a:gd name="connsiteY83" fmla="*/ 316 h 10000"/>
                <a:gd name="connsiteX84" fmla="*/ 7039 w 11141"/>
                <a:gd name="connsiteY84" fmla="*/ 316 h 10000"/>
                <a:gd name="connsiteX85" fmla="*/ 7039 w 11141"/>
                <a:gd name="connsiteY85" fmla="*/ 242 h 10000"/>
                <a:gd name="connsiteX86" fmla="*/ 7304 w 11141"/>
                <a:gd name="connsiteY86" fmla="*/ 242 h 10000"/>
                <a:gd name="connsiteX87" fmla="*/ 8054 w 11141"/>
                <a:gd name="connsiteY87" fmla="*/ 249 h 10000"/>
                <a:gd name="connsiteX88" fmla="*/ 8235 w 11141"/>
                <a:gd name="connsiteY88" fmla="*/ 261 h 10000"/>
                <a:gd name="connsiteX89" fmla="*/ 8244 w 11141"/>
                <a:gd name="connsiteY89" fmla="*/ 128 h 10000"/>
                <a:gd name="connsiteX90" fmla="*/ 9254 w 11141"/>
                <a:gd name="connsiteY90" fmla="*/ 128 h 10000"/>
                <a:gd name="connsiteX91" fmla="*/ 9254 w 11141"/>
                <a:gd name="connsiteY91" fmla="*/ 47 h 10000"/>
                <a:gd name="connsiteX92" fmla="*/ 9747 w 11141"/>
                <a:gd name="connsiteY92" fmla="*/ 47 h 10000"/>
                <a:gd name="connsiteX93" fmla="*/ 9747 w 11141"/>
                <a:gd name="connsiteY93" fmla="*/ 0 h 10000"/>
                <a:gd name="connsiteX94" fmla="*/ 11141 w 11141"/>
                <a:gd name="connsiteY94" fmla="*/ 4 h 10000"/>
                <a:gd name="connsiteX0" fmla="*/ 0 w 11141"/>
                <a:gd name="connsiteY0" fmla="*/ 10000 h 10000"/>
                <a:gd name="connsiteX1" fmla="*/ 451 w 11141"/>
                <a:gd name="connsiteY1" fmla="*/ 10000 h 10000"/>
                <a:gd name="connsiteX2" fmla="*/ 451 w 11141"/>
                <a:gd name="connsiteY2" fmla="*/ 9280 h 10000"/>
                <a:gd name="connsiteX3" fmla="*/ 474 w 11141"/>
                <a:gd name="connsiteY3" fmla="*/ 9280 h 10000"/>
                <a:gd name="connsiteX4" fmla="*/ 474 w 11141"/>
                <a:gd name="connsiteY4" fmla="*/ 8977 h 10000"/>
                <a:gd name="connsiteX5" fmla="*/ 501 w 11141"/>
                <a:gd name="connsiteY5" fmla="*/ 8977 h 10000"/>
                <a:gd name="connsiteX6" fmla="*/ 501 w 11141"/>
                <a:gd name="connsiteY6" fmla="*/ 8896 h 10000"/>
                <a:gd name="connsiteX7" fmla="*/ 547 w 11141"/>
                <a:gd name="connsiteY7" fmla="*/ 8896 h 10000"/>
                <a:gd name="connsiteX8" fmla="*/ 547 w 11141"/>
                <a:gd name="connsiteY8" fmla="*/ 8625 h 10000"/>
                <a:gd name="connsiteX9" fmla="*/ 772 w 11141"/>
                <a:gd name="connsiteY9" fmla="*/ 8608 h 10000"/>
                <a:gd name="connsiteX10" fmla="*/ 764 w 11141"/>
                <a:gd name="connsiteY10" fmla="*/ 8590 h 10000"/>
                <a:gd name="connsiteX11" fmla="*/ 813 w 11141"/>
                <a:gd name="connsiteY11" fmla="*/ 8541 h 10000"/>
                <a:gd name="connsiteX12" fmla="*/ 821 w 11141"/>
                <a:gd name="connsiteY12" fmla="*/ 8511 h 10000"/>
                <a:gd name="connsiteX13" fmla="*/ 916 w 11141"/>
                <a:gd name="connsiteY13" fmla="*/ 8446 h 10000"/>
                <a:gd name="connsiteX14" fmla="*/ 899 w 11141"/>
                <a:gd name="connsiteY14" fmla="*/ 7396 h 10000"/>
                <a:gd name="connsiteX15" fmla="*/ 918 w 11141"/>
                <a:gd name="connsiteY15" fmla="*/ 7396 h 10000"/>
                <a:gd name="connsiteX16" fmla="*/ 918 w 11141"/>
                <a:gd name="connsiteY16" fmla="*/ 6696 h 10000"/>
                <a:gd name="connsiteX17" fmla="*/ 949 w 11141"/>
                <a:gd name="connsiteY17" fmla="*/ 6696 h 10000"/>
                <a:gd name="connsiteX18" fmla="*/ 949 w 11141"/>
                <a:gd name="connsiteY18" fmla="*/ 6117 h 10000"/>
                <a:gd name="connsiteX19" fmla="*/ 975 w 11141"/>
                <a:gd name="connsiteY19" fmla="*/ 6117 h 10000"/>
                <a:gd name="connsiteX20" fmla="*/ 975 w 11141"/>
                <a:gd name="connsiteY20" fmla="*/ 5834 h 10000"/>
                <a:gd name="connsiteX21" fmla="*/ 998 w 11141"/>
                <a:gd name="connsiteY21" fmla="*/ 5834 h 10000"/>
                <a:gd name="connsiteX22" fmla="*/ 992 w 11141"/>
                <a:gd name="connsiteY22" fmla="*/ 5543 h 10000"/>
                <a:gd name="connsiteX23" fmla="*/ 1165 w 11141"/>
                <a:gd name="connsiteY23" fmla="*/ 5541 h 10000"/>
                <a:gd name="connsiteX24" fmla="*/ 1301 w 11141"/>
                <a:gd name="connsiteY24" fmla="*/ 5533 h 10000"/>
                <a:gd name="connsiteX25" fmla="*/ 1309 w 11141"/>
                <a:gd name="connsiteY25" fmla="*/ 5522 h 10000"/>
                <a:gd name="connsiteX26" fmla="*/ 1382 w 11141"/>
                <a:gd name="connsiteY26" fmla="*/ 5514 h 10000"/>
                <a:gd name="connsiteX27" fmla="*/ 1382 w 11141"/>
                <a:gd name="connsiteY27" fmla="*/ 4650 h 10000"/>
                <a:gd name="connsiteX28" fmla="*/ 1423 w 11141"/>
                <a:gd name="connsiteY28" fmla="*/ 4650 h 10000"/>
                <a:gd name="connsiteX29" fmla="*/ 1423 w 11141"/>
                <a:gd name="connsiteY29" fmla="*/ 4219 h 10000"/>
                <a:gd name="connsiteX30" fmla="*/ 1425 w 11141"/>
                <a:gd name="connsiteY30" fmla="*/ 3959 h 10000"/>
                <a:gd name="connsiteX31" fmla="*/ 1567 w 11141"/>
                <a:gd name="connsiteY31" fmla="*/ 3943 h 10000"/>
                <a:gd name="connsiteX32" fmla="*/ 1794 w 11141"/>
                <a:gd name="connsiteY32" fmla="*/ 3943 h 10000"/>
                <a:gd name="connsiteX33" fmla="*/ 1794 w 11141"/>
                <a:gd name="connsiteY33" fmla="*/ 3836 h 10000"/>
                <a:gd name="connsiteX34" fmla="*/ 1833 w 11141"/>
                <a:gd name="connsiteY34" fmla="*/ 3836 h 10000"/>
                <a:gd name="connsiteX35" fmla="*/ 1833 w 11141"/>
                <a:gd name="connsiteY35" fmla="*/ 3405 h 10000"/>
                <a:gd name="connsiteX36" fmla="*/ 1856 w 11141"/>
                <a:gd name="connsiteY36" fmla="*/ 3405 h 10000"/>
                <a:gd name="connsiteX37" fmla="*/ 1856 w 11141"/>
                <a:gd name="connsiteY37" fmla="*/ 3291 h 10000"/>
                <a:gd name="connsiteX38" fmla="*/ 1887 w 11141"/>
                <a:gd name="connsiteY38" fmla="*/ 3291 h 10000"/>
                <a:gd name="connsiteX39" fmla="*/ 1887 w 11141"/>
                <a:gd name="connsiteY39" fmla="*/ 2988 h 10000"/>
                <a:gd name="connsiteX40" fmla="*/ 2245 w 11141"/>
                <a:gd name="connsiteY40" fmla="*/ 2988 h 10000"/>
                <a:gd name="connsiteX41" fmla="*/ 2245 w 11141"/>
                <a:gd name="connsiteY41" fmla="*/ 2847 h 10000"/>
                <a:gd name="connsiteX42" fmla="*/ 2307 w 11141"/>
                <a:gd name="connsiteY42" fmla="*/ 2847 h 10000"/>
                <a:gd name="connsiteX43" fmla="*/ 2307 w 11141"/>
                <a:gd name="connsiteY43" fmla="*/ 2429 h 10000"/>
                <a:gd name="connsiteX44" fmla="*/ 2357 w 11141"/>
                <a:gd name="connsiteY44" fmla="*/ 2429 h 10000"/>
                <a:gd name="connsiteX45" fmla="*/ 2357 w 11141"/>
                <a:gd name="connsiteY45" fmla="*/ 2349 h 10000"/>
                <a:gd name="connsiteX46" fmla="*/ 2417 w 11141"/>
                <a:gd name="connsiteY46" fmla="*/ 2349 h 10000"/>
                <a:gd name="connsiteX47" fmla="*/ 2417 w 11141"/>
                <a:gd name="connsiteY47" fmla="*/ 2301 h 10000"/>
                <a:gd name="connsiteX48" fmla="*/ 2719 w 11141"/>
                <a:gd name="connsiteY48" fmla="*/ 2301 h 10000"/>
                <a:gd name="connsiteX49" fmla="*/ 2719 w 11141"/>
                <a:gd name="connsiteY49" fmla="*/ 2234 h 10000"/>
                <a:gd name="connsiteX50" fmla="*/ 2769 w 11141"/>
                <a:gd name="connsiteY50" fmla="*/ 2234 h 10000"/>
                <a:gd name="connsiteX51" fmla="*/ 2769 w 11141"/>
                <a:gd name="connsiteY51" fmla="*/ 1978 h 10000"/>
                <a:gd name="connsiteX52" fmla="*/ 2795 w 11141"/>
                <a:gd name="connsiteY52" fmla="*/ 1978 h 10000"/>
                <a:gd name="connsiteX53" fmla="*/ 2795 w 11141"/>
                <a:gd name="connsiteY53" fmla="*/ 1790 h 10000"/>
                <a:gd name="connsiteX54" fmla="*/ 2961 w 11141"/>
                <a:gd name="connsiteY54" fmla="*/ 1790 h 10000"/>
                <a:gd name="connsiteX55" fmla="*/ 2961 w 11141"/>
                <a:gd name="connsiteY55" fmla="*/ 1756 h 10000"/>
                <a:gd name="connsiteX56" fmla="*/ 3097 w 11141"/>
                <a:gd name="connsiteY56" fmla="*/ 1756 h 10000"/>
                <a:gd name="connsiteX57" fmla="*/ 3097 w 11141"/>
                <a:gd name="connsiteY57" fmla="*/ 1642 h 10000"/>
                <a:gd name="connsiteX58" fmla="*/ 3225 w 11141"/>
                <a:gd name="connsiteY58" fmla="*/ 1642 h 10000"/>
                <a:gd name="connsiteX59" fmla="*/ 3225 w 11141"/>
                <a:gd name="connsiteY59" fmla="*/ 1514 h 10000"/>
                <a:gd name="connsiteX60" fmla="*/ 3342 w 11141"/>
                <a:gd name="connsiteY60" fmla="*/ 1514 h 10000"/>
                <a:gd name="connsiteX61" fmla="*/ 3342 w 11141"/>
                <a:gd name="connsiteY61" fmla="*/ 1386 h 10000"/>
                <a:gd name="connsiteX62" fmla="*/ 3467 w 11141"/>
                <a:gd name="connsiteY62" fmla="*/ 1386 h 10000"/>
                <a:gd name="connsiteX63" fmla="*/ 3467 w 11141"/>
                <a:gd name="connsiteY63" fmla="*/ 1279 h 10000"/>
                <a:gd name="connsiteX64" fmla="*/ 3657 w 11141"/>
                <a:gd name="connsiteY64" fmla="*/ 1279 h 10000"/>
                <a:gd name="connsiteX65" fmla="*/ 3657 w 11141"/>
                <a:gd name="connsiteY65" fmla="*/ 1151 h 10000"/>
                <a:gd name="connsiteX66" fmla="*/ 3712 w 11141"/>
                <a:gd name="connsiteY66" fmla="*/ 1151 h 10000"/>
                <a:gd name="connsiteX67" fmla="*/ 3712 w 11141"/>
                <a:gd name="connsiteY67" fmla="*/ 976 h 10000"/>
                <a:gd name="connsiteX68" fmla="*/ 3887 w 11141"/>
                <a:gd name="connsiteY68" fmla="*/ 976 h 10000"/>
                <a:gd name="connsiteX69" fmla="*/ 3887 w 11141"/>
                <a:gd name="connsiteY69" fmla="*/ 828 h 10000"/>
                <a:gd name="connsiteX70" fmla="*/ 4239 w 11141"/>
                <a:gd name="connsiteY70" fmla="*/ 828 h 10000"/>
                <a:gd name="connsiteX71" fmla="*/ 4239 w 11141"/>
                <a:gd name="connsiteY71" fmla="*/ 781 h 10000"/>
                <a:gd name="connsiteX72" fmla="*/ 4645 w 11141"/>
                <a:gd name="connsiteY72" fmla="*/ 781 h 10000"/>
                <a:gd name="connsiteX73" fmla="*/ 4645 w 11141"/>
                <a:gd name="connsiteY73" fmla="*/ 700 h 10000"/>
                <a:gd name="connsiteX74" fmla="*/ 5255 w 11141"/>
                <a:gd name="connsiteY74" fmla="*/ 700 h 10000"/>
                <a:gd name="connsiteX75" fmla="*/ 5255 w 11141"/>
                <a:gd name="connsiteY75" fmla="*/ 639 h 10000"/>
                <a:gd name="connsiteX76" fmla="*/ 5688 w 11141"/>
                <a:gd name="connsiteY76" fmla="*/ 639 h 10000"/>
                <a:gd name="connsiteX77" fmla="*/ 5688 w 11141"/>
                <a:gd name="connsiteY77" fmla="*/ 545 h 10000"/>
                <a:gd name="connsiteX78" fmla="*/ 6051 w 11141"/>
                <a:gd name="connsiteY78" fmla="*/ 545 h 10000"/>
                <a:gd name="connsiteX79" fmla="*/ 6051 w 11141"/>
                <a:gd name="connsiteY79" fmla="*/ 444 h 10000"/>
                <a:gd name="connsiteX80" fmla="*/ 6330 w 11141"/>
                <a:gd name="connsiteY80" fmla="*/ 444 h 10000"/>
                <a:gd name="connsiteX81" fmla="*/ 6330 w 11141"/>
                <a:gd name="connsiteY81" fmla="*/ 384 h 10000"/>
                <a:gd name="connsiteX82" fmla="*/ 6971 w 11141"/>
                <a:gd name="connsiteY82" fmla="*/ 384 h 10000"/>
                <a:gd name="connsiteX83" fmla="*/ 6971 w 11141"/>
                <a:gd name="connsiteY83" fmla="*/ 316 h 10000"/>
                <a:gd name="connsiteX84" fmla="*/ 7039 w 11141"/>
                <a:gd name="connsiteY84" fmla="*/ 316 h 10000"/>
                <a:gd name="connsiteX85" fmla="*/ 7039 w 11141"/>
                <a:gd name="connsiteY85" fmla="*/ 242 h 10000"/>
                <a:gd name="connsiteX86" fmla="*/ 7304 w 11141"/>
                <a:gd name="connsiteY86" fmla="*/ 242 h 10000"/>
                <a:gd name="connsiteX87" fmla="*/ 8054 w 11141"/>
                <a:gd name="connsiteY87" fmla="*/ 249 h 10000"/>
                <a:gd name="connsiteX88" fmla="*/ 8235 w 11141"/>
                <a:gd name="connsiteY88" fmla="*/ 261 h 10000"/>
                <a:gd name="connsiteX89" fmla="*/ 8244 w 11141"/>
                <a:gd name="connsiteY89" fmla="*/ 128 h 10000"/>
                <a:gd name="connsiteX90" fmla="*/ 9254 w 11141"/>
                <a:gd name="connsiteY90" fmla="*/ 128 h 10000"/>
                <a:gd name="connsiteX91" fmla="*/ 9254 w 11141"/>
                <a:gd name="connsiteY91" fmla="*/ 47 h 10000"/>
                <a:gd name="connsiteX92" fmla="*/ 9747 w 11141"/>
                <a:gd name="connsiteY92" fmla="*/ 47 h 10000"/>
                <a:gd name="connsiteX93" fmla="*/ 9747 w 11141"/>
                <a:gd name="connsiteY93" fmla="*/ 0 h 10000"/>
                <a:gd name="connsiteX94" fmla="*/ 11141 w 11141"/>
                <a:gd name="connsiteY94" fmla="*/ 4 h 10000"/>
                <a:gd name="connsiteX0" fmla="*/ 0 w 11141"/>
                <a:gd name="connsiteY0" fmla="*/ 10000 h 10000"/>
                <a:gd name="connsiteX1" fmla="*/ 451 w 11141"/>
                <a:gd name="connsiteY1" fmla="*/ 10000 h 10000"/>
                <a:gd name="connsiteX2" fmla="*/ 451 w 11141"/>
                <a:gd name="connsiteY2" fmla="*/ 9280 h 10000"/>
                <a:gd name="connsiteX3" fmla="*/ 474 w 11141"/>
                <a:gd name="connsiteY3" fmla="*/ 9280 h 10000"/>
                <a:gd name="connsiteX4" fmla="*/ 474 w 11141"/>
                <a:gd name="connsiteY4" fmla="*/ 8977 h 10000"/>
                <a:gd name="connsiteX5" fmla="*/ 501 w 11141"/>
                <a:gd name="connsiteY5" fmla="*/ 8977 h 10000"/>
                <a:gd name="connsiteX6" fmla="*/ 501 w 11141"/>
                <a:gd name="connsiteY6" fmla="*/ 8896 h 10000"/>
                <a:gd name="connsiteX7" fmla="*/ 547 w 11141"/>
                <a:gd name="connsiteY7" fmla="*/ 8896 h 10000"/>
                <a:gd name="connsiteX8" fmla="*/ 547 w 11141"/>
                <a:gd name="connsiteY8" fmla="*/ 8625 h 10000"/>
                <a:gd name="connsiteX9" fmla="*/ 772 w 11141"/>
                <a:gd name="connsiteY9" fmla="*/ 8608 h 10000"/>
                <a:gd name="connsiteX10" fmla="*/ 813 w 11141"/>
                <a:gd name="connsiteY10" fmla="*/ 8541 h 10000"/>
                <a:gd name="connsiteX11" fmla="*/ 821 w 11141"/>
                <a:gd name="connsiteY11" fmla="*/ 8511 h 10000"/>
                <a:gd name="connsiteX12" fmla="*/ 916 w 11141"/>
                <a:gd name="connsiteY12" fmla="*/ 8446 h 10000"/>
                <a:gd name="connsiteX13" fmla="*/ 899 w 11141"/>
                <a:gd name="connsiteY13" fmla="*/ 7396 h 10000"/>
                <a:gd name="connsiteX14" fmla="*/ 918 w 11141"/>
                <a:gd name="connsiteY14" fmla="*/ 7396 h 10000"/>
                <a:gd name="connsiteX15" fmla="*/ 918 w 11141"/>
                <a:gd name="connsiteY15" fmla="*/ 6696 h 10000"/>
                <a:gd name="connsiteX16" fmla="*/ 949 w 11141"/>
                <a:gd name="connsiteY16" fmla="*/ 6696 h 10000"/>
                <a:gd name="connsiteX17" fmla="*/ 949 w 11141"/>
                <a:gd name="connsiteY17" fmla="*/ 6117 h 10000"/>
                <a:gd name="connsiteX18" fmla="*/ 975 w 11141"/>
                <a:gd name="connsiteY18" fmla="*/ 6117 h 10000"/>
                <a:gd name="connsiteX19" fmla="*/ 975 w 11141"/>
                <a:gd name="connsiteY19" fmla="*/ 5834 h 10000"/>
                <a:gd name="connsiteX20" fmla="*/ 998 w 11141"/>
                <a:gd name="connsiteY20" fmla="*/ 5834 h 10000"/>
                <a:gd name="connsiteX21" fmla="*/ 992 w 11141"/>
                <a:gd name="connsiteY21" fmla="*/ 5543 h 10000"/>
                <a:gd name="connsiteX22" fmla="*/ 1165 w 11141"/>
                <a:gd name="connsiteY22" fmla="*/ 5541 h 10000"/>
                <a:gd name="connsiteX23" fmla="*/ 1301 w 11141"/>
                <a:gd name="connsiteY23" fmla="*/ 5533 h 10000"/>
                <a:gd name="connsiteX24" fmla="*/ 1309 w 11141"/>
                <a:gd name="connsiteY24" fmla="*/ 5522 h 10000"/>
                <a:gd name="connsiteX25" fmla="*/ 1382 w 11141"/>
                <a:gd name="connsiteY25" fmla="*/ 5514 h 10000"/>
                <a:gd name="connsiteX26" fmla="*/ 1382 w 11141"/>
                <a:gd name="connsiteY26" fmla="*/ 4650 h 10000"/>
                <a:gd name="connsiteX27" fmla="*/ 1423 w 11141"/>
                <a:gd name="connsiteY27" fmla="*/ 4650 h 10000"/>
                <a:gd name="connsiteX28" fmla="*/ 1423 w 11141"/>
                <a:gd name="connsiteY28" fmla="*/ 4219 h 10000"/>
                <a:gd name="connsiteX29" fmla="*/ 1425 w 11141"/>
                <a:gd name="connsiteY29" fmla="*/ 3959 h 10000"/>
                <a:gd name="connsiteX30" fmla="*/ 1567 w 11141"/>
                <a:gd name="connsiteY30" fmla="*/ 3943 h 10000"/>
                <a:gd name="connsiteX31" fmla="*/ 1794 w 11141"/>
                <a:gd name="connsiteY31" fmla="*/ 3943 h 10000"/>
                <a:gd name="connsiteX32" fmla="*/ 1794 w 11141"/>
                <a:gd name="connsiteY32" fmla="*/ 3836 h 10000"/>
                <a:gd name="connsiteX33" fmla="*/ 1833 w 11141"/>
                <a:gd name="connsiteY33" fmla="*/ 3836 h 10000"/>
                <a:gd name="connsiteX34" fmla="*/ 1833 w 11141"/>
                <a:gd name="connsiteY34" fmla="*/ 3405 h 10000"/>
                <a:gd name="connsiteX35" fmla="*/ 1856 w 11141"/>
                <a:gd name="connsiteY35" fmla="*/ 3405 h 10000"/>
                <a:gd name="connsiteX36" fmla="*/ 1856 w 11141"/>
                <a:gd name="connsiteY36" fmla="*/ 3291 h 10000"/>
                <a:gd name="connsiteX37" fmla="*/ 1887 w 11141"/>
                <a:gd name="connsiteY37" fmla="*/ 3291 h 10000"/>
                <a:gd name="connsiteX38" fmla="*/ 1887 w 11141"/>
                <a:gd name="connsiteY38" fmla="*/ 2988 h 10000"/>
                <a:gd name="connsiteX39" fmla="*/ 2245 w 11141"/>
                <a:gd name="connsiteY39" fmla="*/ 2988 h 10000"/>
                <a:gd name="connsiteX40" fmla="*/ 2245 w 11141"/>
                <a:gd name="connsiteY40" fmla="*/ 2847 h 10000"/>
                <a:gd name="connsiteX41" fmla="*/ 2307 w 11141"/>
                <a:gd name="connsiteY41" fmla="*/ 2847 h 10000"/>
                <a:gd name="connsiteX42" fmla="*/ 2307 w 11141"/>
                <a:gd name="connsiteY42" fmla="*/ 2429 h 10000"/>
                <a:gd name="connsiteX43" fmla="*/ 2357 w 11141"/>
                <a:gd name="connsiteY43" fmla="*/ 2429 h 10000"/>
                <a:gd name="connsiteX44" fmla="*/ 2357 w 11141"/>
                <a:gd name="connsiteY44" fmla="*/ 2349 h 10000"/>
                <a:gd name="connsiteX45" fmla="*/ 2417 w 11141"/>
                <a:gd name="connsiteY45" fmla="*/ 2349 h 10000"/>
                <a:gd name="connsiteX46" fmla="*/ 2417 w 11141"/>
                <a:gd name="connsiteY46" fmla="*/ 2301 h 10000"/>
                <a:gd name="connsiteX47" fmla="*/ 2719 w 11141"/>
                <a:gd name="connsiteY47" fmla="*/ 2301 h 10000"/>
                <a:gd name="connsiteX48" fmla="*/ 2719 w 11141"/>
                <a:gd name="connsiteY48" fmla="*/ 2234 h 10000"/>
                <a:gd name="connsiteX49" fmla="*/ 2769 w 11141"/>
                <a:gd name="connsiteY49" fmla="*/ 2234 h 10000"/>
                <a:gd name="connsiteX50" fmla="*/ 2769 w 11141"/>
                <a:gd name="connsiteY50" fmla="*/ 1978 h 10000"/>
                <a:gd name="connsiteX51" fmla="*/ 2795 w 11141"/>
                <a:gd name="connsiteY51" fmla="*/ 1978 h 10000"/>
                <a:gd name="connsiteX52" fmla="*/ 2795 w 11141"/>
                <a:gd name="connsiteY52" fmla="*/ 1790 h 10000"/>
                <a:gd name="connsiteX53" fmla="*/ 2961 w 11141"/>
                <a:gd name="connsiteY53" fmla="*/ 1790 h 10000"/>
                <a:gd name="connsiteX54" fmla="*/ 2961 w 11141"/>
                <a:gd name="connsiteY54" fmla="*/ 1756 h 10000"/>
                <a:gd name="connsiteX55" fmla="*/ 3097 w 11141"/>
                <a:gd name="connsiteY55" fmla="*/ 1756 h 10000"/>
                <a:gd name="connsiteX56" fmla="*/ 3097 w 11141"/>
                <a:gd name="connsiteY56" fmla="*/ 1642 h 10000"/>
                <a:gd name="connsiteX57" fmla="*/ 3225 w 11141"/>
                <a:gd name="connsiteY57" fmla="*/ 1642 h 10000"/>
                <a:gd name="connsiteX58" fmla="*/ 3225 w 11141"/>
                <a:gd name="connsiteY58" fmla="*/ 1514 h 10000"/>
                <a:gd name="connsiteX59" fmla="*/ 3342 w 11141"/>
                <a:gd name="connsiteY59" fmla="*/ 1514 h 10000"/>
                <a:gd name="connsiteX60" fmla="*/ 3342 w 11141"/>
                <a:gd name="connsiteY60" fmla="*/ 1386 h 10000"/>
                <a:gd name="connsiteX61" fmla="*/ 3467 w 11141"/>
                <a:gd name="connsiteY61" fmla="*/ 1386 h 10000"/>
                <a:gd name="connsiteX62" fmla="*/ 3467 w 11141"/>
                <a:gd name="connsiteY62" fmla="*/ 1279 h 10000"/>
                <a:gd name="connsiteX63" fmla="*/ 3657 w 11141"/>
                <a:gd name="connsiteY63" fmla="*/ 1279 h 10000"/>
                <a:gd name="connsiteX64" fmla="*/ 3657 w 11141"/>
                <a:gd name="connsiteY64" fmla="*/ 1151 h 10000"/>
                <a:gd name="connsiteX65" fmla="*/ 3712 w 11141"/>
                <a:gd name="connsiteY65" fmla="*/ 1151 h 10000"/>
                <a:gd name="connsiteX66" fmla="*/ 3712 w 11141"/>
                <a:gd name="connsiteY66" fmla="*/ 976 h 10000"/>
                <a:gd name="connsiteX67" fmla="*/ 3887 w 11141"/>
                <a:gd name="connsiteY67" fmla="*/ 976 h 10000"/>
                <a:gd name="connsiteX68" fmla="*/ 3887 w 11141"/>
                <a:gd name="connsiteY68" fmla="*/ 828 h 10000"/>
                <a:gd name="connsiteX69" fmla="*/ 4239 w 11141"/>
                <a:gd name="connsiteY69" fmla="*/ 828 h 10000"/>
                <a:gd name="connsiteX70" fmla="*/ 4239 w 11141"/>
                <a:gd name="connsiteY70" fmla="*/ 781 h 10000"/>
                <a:gd name="connsiteX71" fmla="*/ 4645 w 11141"/>
                <a:gd name="connsiteY71" fmla="*/ 781 h 10000"/>
                <a:gd name="connsiteX72" fmla="*/ 4645 w 11141"/>
                <a:gd name="connsiteY72" fmla="*/ 700 h 10000"/>
                <a:gd name="connsiteX73" fmla="*/ 5255 w 11141"/>
                <a:gd name="connsiteY73" fmla="*/ 700 h 10000"/>
                <a:gd name="connsiteX74" fmla="*/ 5255 w 11141"/>
                <a:gd name="connsiteY74" fmla="*/ 639 h 10000"/>
                <a:gd name="connsiteX75" fmla="*/ 5688 w 11141"/>
                <a:gd name="connsiteY75" fmla="*/ 639 h 10000"/>
                <a:gd name="connsiteX76" fmla="*/ 5688 w 11141"/>
                <a:gd name="connsiteY76" fmla="*/ 545 h 10000"/>
                <a:gd name="connsiteX77" fmla="*/ 6051 w 11141"/>
                <a:gd name="connsiteY77" fmla="*/ 545 h 10000"/>
                <a:gd name="connsiteX78" fmla="*/ 6051 w 11141"/>
                <a:gd name="connsiteY78" fmla="*/ 444 h 10000"/>
                <a:gd name="connsiteX79" fmla="*/ 6330 w 11141"/>
                <a:gd name="connsiteY79" fmla="*/ 444 h 10000"/>
                <a:gd name="connsiteX80" fmla="*/ 6330 w 11141"/>
                <a:gd name="connsiteY80" fmla="*/ 384 h 10000"/>
                <a:gd name="connsiteX81" fmla="*/ 6971 w 11141"/>
                <a:gd name="connsiteY81" fmla="*/ 384 h 10000"/>
                <a:gd name="connsiteX82" fmla="*/ 6971 w 11141"/>
                <a:gd name="connsiteY82" fmla="*/ 316 h 10000"/>
                <a:gd name="connsiteX83" fmla="*/ 7039 w 11141"/>
                <a:gd name="connsiteY83" fmla="*/ 316 h 10000"/>
                <a:gd name="connsiteX84" fmla="*/ 7039 w 11141"/>
                <a:gd name="connsiteY84" fmla="*/ 242 h 10000"/>
                <a:gd name="connsiteX85" fmla="*/ 7304 w 11141"/>
                <a:gd name="connsiteY85" fmla="*/ 242 h 10000"/>
                <a:gd name="connsiteX86" fmla="*/ 8054 w 11141"/>
                <a:gd name="connsiteY86" fmla="*/ 249 h 10000"/>
                <a:gd name="connsiteX87" fmla="*/ 8235 w 11141"/>
                <a:gd name="connsiteY87" fmla="*/ 261 h 10000"/>
                <a:gd name="connsiteX88" fmla="*/ 8244 w 11141"/>
                <a:gd name="connsiteY88" fmla="*/ 128 h 10000"/>
                <a:gd name="connsiteX89" fmla="*/ 9254 w 11141"/>
                <a:gd name="connsiteY89" fmla="*/ 128 h 10000"/>
                <a:gd name="connsiteX90" fmla="*/ 9254 w 11141"/>
                <a:gd name="connsiteY90" fmla="*/ 47 h 10000"/>
                <a:gd name="connsiteX91" fmla="*/ 9747 w 11141"/>
                <a:gd name="connsiteY91" fmla="*/ 47 h 10000"/>
                <a:gd name="connsiteX92" fmla="*/ 9747 w 11141"/>
                <a:gd name="connsiteY92" fmla="*/ 0 h 10000"/>
                <a:gd name="connsiteX93" fmla="*/ 11141 w 11141"/>
                <a:gd name="connsiteY93" fmla="*/ 4 h 10000"/>
                <a:gd name="connsiteX0" fmla="*/ 0 w 11141"/>
                <a:gd name="connsiteY0" fmla="*/ 10000 h 10000"/>
                <a:gd name="connsiteX1" fmla="*/ 451 w 11141"/>
                <a:gd name="connsiteY1" fmla="*/ 10000 h 10000"/>
                <a:gd name="connsiteX2" fmla="*/ 451 w 11141"/>
                <a:gd name="connsiteY2" fmla="*/ 9280 h 10000"/>
                <a:gd name="connsiteX3" fmla="*/ 474 w 11141"/>
                <a:gd name="connsiteY3" fmla="*/ 9280 h 10000"/>
                <a:gd name="connsiteX4" fmla="*/ 474 w 11141"/>
                <a:gd name="connsiteY4" fmla="*/ 8977 h 10000"/>
                <a:gd name="connsiteX5" fmla="*/ 501 w 11141"/>
                <a:gd name="connsiteY5" fmla="*/ 8977 h 10000"/>
                <a:gd name="connsiteX6" fmla="*/ 501 w 11141"/>
                <a:gd name="connsiteY6" fmla="*/ 8896 h 10000"/>
                <a:gd name="connsiteX7" fmla="*/ 547 w 11141"/>
                <a:gd name="connsiteY7" fmla="*/ 8896 h 10000"/>
                <a:gd name="connsiteX8" fmla="*/ 547 w 11141"/>
                <a:gd name="connsiteY8" fmla="*/ 8625 h 10000"/>
                <a:gd name="connsiteX9" fmla="*/ 772 w 11141"/>
                <a:gd name="connsiteY9" fmla="*/ 8608 h 10000"/>
                <a:gd name="connsiteX10" fmla="*/ 813 w 11141"/>
                <a:gd name="connsiteY10" fmla="*/ 8541 h 10000"/>
                <a:gd name="connsiteX11" fmla="*/ 916 w 11141"/>
                <a:gd name="connsiteY11" fmla="*/ 8446 h 10000"/>
                <a:gd name="connsiteX12" fmla="*/ 899 w 11141"/>
                <a:gd name="connsiteY12" fmla="*/ 7396 h 10000"/>
                <a:gd name="connsiteX13" fmla="*/ 918 w 11141"/>
                <a:gd name="connsiteY13" fmla="*/ 7396 h 10000"/>
                <a:gd name="connsiteX14" fmla="*/ 918 w 11141"/>
                <a:gd name="connsiteY14" fmla="*/ 6696 h 10000"/>
                <a:gd name="connsiteX15" fmla="*/ 949 w 11141"/>
                <a:gd name="connsiteY15" fmla="*/ 6696 h 10000"/>
                <a:gd name="connsiteX16" fmla="*/ 949 w 11141"/>
                <a:gd name="connsiteY16" fmla="*/ 6117 h 10000"/>
                <a:gd name="connsiteX17" fmla="*/ 975 w 11141"/>
                <a:gd name="connsiteY17" fmla="*/ 6117 h 10000"/>
                <a:gd name="connsiteX18" fmla="*/ 975 w 11141"/>
                <a:gd name="connsiteY18" fmla="*/ 5834 h 10000"/>
                <a:gd name="connsiteX19" fmla="*/ 998 w 11141"/>
                <a:gd name="connsiteY19" fmla="*/ 5834 h 10000"/>
                <a:gd name="connsiteX20" fmla="*/ 992 w 11141"/>
                <a:gd name="connsiteY20" fmla="*/ 5543 h 10000"/>
                <a:gd name="connsiteX21" fmla="*/ 1165 w 11141"/>
                <a:gd name="connsiteY21" fmla="*/ 5541 h 10000"/>
                <a:gd name="connsiteX22" fmla="*/ 1301 w 11141"/>
                <a:gd name="connsiteY22" fmla="*/ 5533 h 10000"/>
                <a:gd name="connsiteX23" fmla="*/ 1309 w 11141"/>
                <a:gd name="connsiteY23" fmla="*/ 5522 h 10000"/>
                <a:gd name="connsiteX24" fmla="*/ 1382 w 11141"/>
                <a:gd name="connsiteY24" fmla="*/ 5514 h 10000"/>
                <a:gd name="connsiteX25" fmla="*/ 1382 w 11141"/>
                <a:gd name="connsiteY25" fmla="*/ 4650 h 10000"/>
                <a:gd name="connsiteX26" fmla="*/ 1423 w 11141"/>
                <a:gd name="connsiteY26" fmla="*/ 4650 h 10000"/>
                <a:gd name="connsiteX27" fmla="*/ 1423 w 11141"/>
                <a:gd name="connsiteY27" fmla="*/ 4219 h 10000"/>
                <a:gd name="connsiteX28" fmla="*/ 1425 w 11141"/>
                <a:gd name="connsiteY28" fmla="*/ 3959 h 10000"/>
                <a:gd name="connsiteX29" fmla="*/ 1567 w 11141"/>
                <a:gd name="connsiteY29" fmla="*/ 3943 h 10000"/>
                <a:gd name="connsiteX30" fmla="*/ 1794 w 11141"/>
                <a:gd name="connsiteY30" fmla="*/ 3943 h 10000"/>
                <a:gd name="connsiteX31" fmla="*/ 1794 w 11141"/>
                <a:gd name="connsiteY31" fmla="*/ 3836 h 10000"/>
                <a:gd name="connsiteX32" fmla="*/ 1833 w 11141"/>
                <a:gd name="connsiteY32" fmla="*/ 3836 h 10000"/>
                <a:gd name="connsiteX33" fmla="*/ 1833 w 11141"/>
                <a:gd name="connsiteY33" fmla="*/ 3405 h 10000"/>
                <a:gd name="connsiteX34" fmla="*/ 1856 w 11141"/>
                <a:gd name="connsiteY34" fmla="*/ 3405 h 10000"/>
                <a:gd name="connsiteX35" fmla="*/ 1856 w 11141"/>
                <a:gd name="connsiteY35" fmla="*/ 3291 h 10000"/>
                <a:gd name="connsiteX36" fmla="*/ 1887 w 11141"/>
                <a:gd name="connsiteY36" fmla="*/ 3291 h 10000"/>
                <a:gd name="connsiteX37" fmla="*/ 1887 w 11141"/>
                <a:gd name="connsiteY37" fmla="*/ 2988 h 10000"/>
                <a:gd name="connsiteX38" fmla="*/ 2245 w 11141"/>
                <a:gd name="connsiteY38" fmla="*/ 2988 h 10000"/>
                <a:gd name="connsiteX39" fmla="*/ 2245 w 11141"/>
                <a:gd name="connsiteY39" fmla="*/ 2847 h 10000"/>
                <a:gd name="connsiteX40" fmla="*/ 2307 w 11141"/>
                <a:gd name="connsiteY40" fmla="*/ 2847 h 10000"/>
                <a:gd name="connsiteX41" fmla="*/ 2307 w 11141"/>
                <a:gd name="connsiteY41" fmla="*/ 2429 h 10000"/>
                <a:gd name="connsiteX42" fmla="*/ 2357 w 11141"/>
                <a:gd name="connsiteY42" fmla="*/ 2429 h 10000"/>
                <a:gd name="connsiteX43" fmla="*/ 2357 w 11141"/>
                <a:gd name="connsiteY43" fmla="*/ 2349 h 10000"/>
                <a:gd name="connsiteX44" fmla="*/ 2417 w 11141"/>
                <a:gd name="connsiteY44" fmla="*/ 2349 h 10000"/>
                <a:gd name="connsiteX45" fmla="*/ 2417 w 11141"/>
                <a:gd name="connsiteY45" fmla="*/ 2301 h 10000"/>
                <a:gd name="connsiteX46" fmla="*/ 2719 w 11141"/>
                <a:gd name="connsiteY46" fmla="*/ 2301 h 10000"/>
                <a:gd name="connsiteX47" fmla="*/ 2719 w 11141"/>
                <a:gd name="connsiteY47" fmla="*/ 2234 h 10000"/>
                <a:gd name="connsiteX48" fmla="*/ 2769 w 11141"/>
                <a:gd name="connsiteY48" fmla="*/ 2234 h 10000"/>
                <a:gd name="connsiteX49" fmla="*/ 2769 w 11141"/>
                <a:gd name="connsiteY49" fmla="*/ 1978 h 10000"/>
                <a:gd name="connsiteX50" fmla="*/ 2795 w 11141"/>
                <a:gd name="connsiteY50" fmla="*/ 1978 h 10000"/>
                <a:gd name="connsiteX51" fmla="*/ 2795 w 11141"/>
                <a:gd name="connsiteY51" fmla="*/ 1790 h 10000"/>
                <a:gd name="connsiteX52" fmla="*/ 2961 w 11141"/>
                <a:gd name="connsiteY52" fmla="*/ 1790 h 10000"/>
                <a:gd name="connsiteX53" fmla="*/ 2961 w 11141"/>
                <a:gd name="connsiteY53" fmla="*/ 1756 h 10000"/>
                <a:gd name="connsiteX54" fmla="*/ 3097 w 11141"/>
                <a:gd name="connsiteY54" fmla="*/ 1756 h 10000"/>
                <a:gd name="connsiteX55" fmla="*/ 3097 w 11141"/>
                <a:gd name="connsiteY55" fmla="*/ 1642 h 10000"/>
                <a:gd name="connsiteX56" fmla="*/ 3225 w 11141"/>
                <a:gd name="connsiteY56" fmla="*/ 1642 h 10000"/>
                <a:gd name="connsiteX57" fmla="*/ 3225 w 11141"/>
                <a:gd name="connsiteY57" fmla="*/ 1514 h 10000"/>
                <a:gd name="connsiteX58" fmla="*/ 3342 w 11141"/>
                <a:gd name="connsiteY58" fmla="*/ 1514 h 10000"/>
                <a:gd name="connsiteX59" fmla="*/ 3342 w 11141"/>
                <a:gd name="connsiteY59" fmla="*/ 1386 h 10000"/>
                <a:gd name="connsiteX60" fmla="*/ 3467 w 11141"/>
                <a:gd name="connsiteY60" fmla="*/ 1386 h 10000"/>
                <a:gd name="connsiteX61" fmla="*/ 3467 w 11141"/>
                <a:gd name="connsiteY61" fmla="*/ 1279 h 10000"/>
                <a:gd name="connsiteX62" fmla="*/ 3657 w 11141"/>
                <a:gd name="connsiteY62" fmla="*/ 1279 h 10000"/>
                <a:gd name="connsiteX63" fmla="*/ 3657 w 11141"/>
                <a:gd name="connsiteY63" fmla="*/ 1151 h 10000"/>
                <a:gd name="connsiteX64" fmla="*/ 3712 w 11141"/>
                <a:gd name="connsiteY64" fmla="*/ 1151 h 10000"/>
                <a:gd name="connsiteX65" fmla="*/ 3712 w 11141"/>
                <a:gd name="connsiteY65" fmla="*/ 976 h 10000"/>
                <a:gd name="connsiteX66" fmla="*/ 3887 w 11141"/>
                <a:gd name="connsiteY66" fmla="*/ 976 h 10000"/>
                <a:gd name="connsiteX67" fmla="*/ 3887 w 11141"/>
                <a:gd name="connsiteY67" fmla="*/ 828 h 10000"/>
                <a:gd name="connsiteX68" fmla="*/ 4239 w 11141"/>
                <a:gd name="connsiteY68" fmla="*/ 828 h 10000"/>
                <a:gd name="connsiteX69" fmla="*/ 4239 w 11141"/>
                <a:gd name="connsiteY69" fmla="*/ 781 h 10000"/>
                <a:gd name="connsiteX70" fmla="*/ 4645 w 11141"/>
                <a:gd name="connsiteY70" fmla="*/ 781 h 10000"/>
                <a:gd name="connsiteX71" fmla="*/ 4645 w 11141"/>
                <a:gd name="connsiteY71" fmla="*/ 700 h 10000"/>
                <a:gd name="connsiteX72" fmla="*/ 5255 w 11141"/>
                <a:gd name="connsiteY72" fmla="*/ 700 h 10000"/>
                <a:gd name="connsiteX73" fmla="*/ 5255 w 11141"/>
                <a:gd name="connsiteY73" fmla="*/ 639 h 10000"/>
                <a:gd name="connsiteX74" fmla="*/ 5688 w 11141"/>
                <a:gd name="connsiteY74" fmla="*/ 639 h 10000"/>
                <a:gd name="connsiteX75" fmla="*/ 5688 w 11141"/>
                <a:gd name="connsiteY75" fmla="*/ 545 h 10000"/>
                <a:gd name="connsiteX76" fmla="*/ 6051 w 11141"/>
                <a:gd name="connsiteY76" fmla="*/ 545 h 10000"/>
                <a:gd name="connsiteX77" fmla="*/ 6051 w 11141"/>
                <a:gd name="connsiteY77" fmla="*/ 444 h 10000"/>
                <a:gd name="connsiteX78" fmla="*/ 6330 w 11141"/>
                <a:gd name="connsiteY78" fmla="*/ 444 h 10000"/>
                <a:gd name="connsiteX79" fmla="*/ 6330 w 11141"/>
                <a:gd name="connsiteY79" fmla="*/ 384 h 10000"/>
                <a:gd name="connsiteX80" fmla="*/ 6971 w 11141"/>
                <a:gd name="connsiteY80" fmla="*/ 384 h 10000"/>
                <a:gd name="connsiteX81" fmla="*/ 6971 w 11141"/>
                <a:gd name="connsiteY81" fmla="*/ 316 h 10000"/>
                <a:gd name="connsiteX82" fmla="*/ 7039 w 11141"/>
                <a:gd name="connsiteY82" fmla="*/ 316 h 10000"/>
                <a:gd name="connsiteX83" fmla="*/ 7039 w 11141"/>
                <a:gd name="connsiteY83" fmla="*/ 242 h 10000"/>
                <a:gd name="connsiteX84" fmla="*/ 7304 w 11141"/>
                <a:gd name="connsiteY84" fmla="*/ 242 h 10000"/>
                <a:gd name="connsiteX85" fmla="*/ 8054 w 11141"/>
                <a:gd name="connsiteY85" fmla="*/ 249 h 10000"/>
                <a:gd name="connsiteX86" fmla="*/ 8235 w 11141"/>
                <a:gd name="connsiteY86" fmla="*/ 261 h 10000"/>
                <a:gd name="connsiteX87" fmla="*/ 8244 w 11141"/>
                <a:gd name="connsiteY87" fmla="*/ 128 h 10000"/>
                <a:gd name="connsiteX88" fmla="*/ 9254 w 11141"/>
                <a:gd name="connsiteY88" fmla="*/ 128 h 10000"/>
                <a:gd name="connsiteX89" fmla="*/ 9254 w 11141"/>
                <a:gd name="connsiteY89" fmla="*/ 47 h 10000"/>
                <a:gd name="connsiteX90" fmla="*/ 9747 w 11141"/>
                <a:gd name="connsiteY90" fmla="*/ 47 h 10000"/>
                <a:gd name="connsiteX91" fmla="*/ 9747 w 11141"/>
                <a:gd name="connsiteY91" fmla="*/ 0 h 10000"/>
                <a:gd name="connsiteX92" fmla="*/ 11141 w 11141"/>
                <a:gd name="connsiteY92" fmla="*/ 4 h 10000"/>
                <a:gd name="connsiteX0" fmla="*/ 0 w 11141"/>
                <a:gd name="connsiteY0" fmla="*/ 10000 h 10000"/>
                <a:gd name="connsiteX1" fmla="*/ 451 w 11141"/>
                <a:gd name="connsiteY1" fmla="*/ 10000 h 10000"/>
                <a:gd name="connsiteX2" fmla="*/ 451 w 11141"/>
                <a:gd name="connsiteY2" fmla="*/ 9280 h 10000"/>
                <a:gd name="connsiteX3" fmla="*/ 474 w 11141"/>
                <a:gd name="connsiteY3" fmla="*/ 9280 h 10000"/>
                <a:gd name="connsiteX4" fmla="*/ 474 w 11141"/>
                <a:gd name="connsiteY4" fmla="*/ 8977 h 10000"/>
                <a:gd name="connsiteX5" fmla="*/ 501 w 11141"/>
                <a:gd name="connsiteY5" fmla="*/ 8977 h 10000"/>
                <a:gd name="connsiteX6" fmla="*/ 501 w 11141"/>
                <a:gd name="connsiteY6" fmla="*/ 8896 h 10000"/>
                <a:gd name="connsiteX7" fmla="*/ 547 w 11141"/>
                <a:gd name="connsiteY7" fmla="*/ 8896 h 10000"/>
                <a:gd name="connsiteX8" fmla="*/ 547 w 11141"/>
                <a:gd name="connsiteY8" fmla="*/ 8625 h 10000"/>
                <a:gd name="connsiteX9" fmla="*/ 772 w 11141"/>
                <a:gd name="connsiteY9" fmla="*/ 8608 h 10000"/>
                <a:gd name="connsiteX10" fmla="*/ 813 w 11141"/>
                <a:gd name="connsiteY10" fmla="*/ 8541 h 10000"/>
                <a:gd name="connsiteX11" fmla="*/ 916 w 11141"/>
                <a:gd name="connsiteY11" fmla="*/ 8446 h 10000"/>
                <a:gd name="connsiteX12" fmla="*/ 899 w 11141"/>
                <a:gd name="connsiteY12" fmla="*/ 7396 h 10000"/>
                <a:gd name="connsiteX13" fmla="*/ 918 w 11141"/>
                <a:gd name="connsiteY13" fmla="*/ 7396 h 10000"/>
                <a:gd name="connsiteX14" fmla="*/ 918 w 11141"/>
                <a:gd name="connsiteY14" fmla="*/ 6696 h 10000"/>
                <a:gd name="connsiteX15" fmla="*/ 949 w 11141"/>
                <a:gd name="connsiteY15" fmla="*/ 6696 h 10000"/>
                <a:gd name="connsiteX16" fmla="*/ 949 w 11141"/>
                <a:gd name="connsiteY16" fmla="*/ 6117 h 10000"/>
                <a:gd name="connsiteX17" fmla="*/ 975 w 11141"/>
                <a:gd name="connsiteY17" fmla="*/ 6117 h 10000"/>
                <a:gd name="connsiteX18" fmla="*/ 975 w 11141"/>
                <a:gd name="connsiteY18" fmla="*/ 5834 h 10000"/>
                <a:gd name="connsiteX19" fmla="*/ 998 w 11141"/>
                <a:gd name="connsiteY19" fmla="*/ 5834 h 10000"/>
                <a:gd name="connsiteX20" fmla="*/ 992 w 11141"/>
                <a:gd name="connsiteY20" fmla="*/ 5543 h 10000"/>
                <a:gd name="connsiteX21" fmla="*/ 1165 w 11141"/>
                <a:gd name="connsiteY21" fmla="*/ 5541 h 10000"/>
                <a:gd name="connsiteX22" fmla="*/ 1301 w 11141"/>
                <a:gd name="connsiteY22" fmla="*/ 5533 h 10000"/>
                <a:gd name="connsiteX23" fmla="*/ 1309 w 11141"/>
                <a:gd name="connsiteY23" fmla="*/ 5522 h 10000"/>
                <a:gd name="connsiteX24" fmla="*/ 1382 w 11141"/>
                <a:gd name="connsiteY24" fmla="*/ 5514 h 10000"/>
                <a:gd name="connsiteX25" fmla="*/ 1382 w 11141"/>
                <a:gd name="connsiteY25" fmla="*/ 4650 h 10000"/>
                <a:gd name="connsiteX26" fmla="*/ 1423 w 11141"/>
                <a:gd name="connsiteY26" fmla="*/ 4650 h 10000"/>
                <a:gd name="connsiteX27" fmla="*/ 1423 w 11141"/>
                <a:gd name="connsiteY27" fmla="*/ 4219 h 10000"/>
                <a:gd name="connsiteX28" fmla="*/ 1425 w 11141"/>
                <a:gd name="connsiteY28" fmla="*/ 3959 h 10000"/>
                <a:gd name="connsiteX29" fmla="*/ 1567 w 11141"/>
                <a:gd name="connsiteY29" fmla="*/ 3943 h 10000"/>
                <a:gd name="connsiteX30" fmla="*/ 1794 w 11141"/>
                <a:gd name="connsiteY30" fmla="*/ 3943 h 10000"/>
                <a:gd name="connsiteX31" fmla="*/ 1794 w 11141"/>
                <a:gd name="connsiteY31" fmla="*/ 3836 h 10000"/>
                <a:gd name="connsiteX32" fmla="*/ 1833 w 11141"/>
                <a:gd name="connsiteY32" fmla="*/ 3836 h 10000"/>
                <a:gd name="connsiteX33" fmla="*/ 1833 w 11141"/>
                <a:gd name="connsiteY33" fmla="*/ 3405 h 10000"/>
                <a:gd name="connsiteX34" fmla="*/ 1856 w 11141"/>
                <a:gd name="connsiteY34" fmla="*/ 3405 h 10000"/>
                <a:gd name="connsiteX35" fmla="*/ 1856 w 11141"/>
                <a:gd name="connsiteY35" fmla="*/ 3291 h 10000"/>
                <a:gd name="connsiteX36" fmla="*/ 1887 w 11141"/>
                <a:gd name="connsiteY36" fmla="*/ 3291 h 10000"/>
                <a:gd name="connsiteX37" fmla="*/ 1887 w 11141"/>
                <a:gd name="connsiteY37" fmla="*/ 2988 h 10000"/>
                <a:gd name="connsiteX38" fmla="*/ 2245 w 11141"/>
                <a:gd name="connsiteY38" fmla="*/ 2988 h 10000"/>
                <a:gd name="connsiteX39" fmla="*/ 2245 w 11141"/>
                <a:gd name="connsiteY39" fmla="*/ 2847 h 10000"/>
                <a:gd name="connsiteX40" fmla="*/ 2307 w 11141"/>
                <a:gd name="connsiteY40" fmla="*/ 2847 h 10000"/>
                <a:gd name="connsiteX41" fmla="*/ 2307 w 11141"/>
                <a:gd name="connsiteY41" fmla="*/ 2429 h 10000"/>
                <a:gd name="connsiteX42" fmla="*/ 2357 w 11141"/>
                <a:gd name="connsiteY42" fmla="*/ 2429 h 10000"/>
                <a:gd name="connsiteX43" fmla="*/ 2357 w 11141"/>
                <a:gd name="connsiteY43" fmla="*/ 2349 h 10000"/>
                <a:gd name="connsiteX44" fmla="*/ 2417 w 11141"/>
                <a:gd name="connsiteY44" fmla="*/ 2349 h 10000"/>
                <a:gd name="connsiteX45" fmla="*/ 2417 w 11141"/>
                <a:gd name="connsiteY45" fmla="*/ 2301 h 10000"/>
                <a:gd name="connsiteX46" fmla="*/ 2719 w 11141"/>
                <a:gd name="connsiteY46" fmla="*/ 2301 h 10000"/>
                <a:gd name="connsiteX47" fmla="*/ 2719 w 11141"/>
                <a:gd name="connsiteY47" fmla="*/ 2234 h 10000"/>
                <a:gd name="connsiteX48" fmla="*/ 2769 w 11141"/>
                <a:gd name="connsiteY48" fmla="*/ 2234 h 10000"/>
                <a:gd name="connsiteX49" fmla="*/ 2769 w 11141"/>
                <a:gd name="connsiteY49" fmla="*/ 1978 h 10000"/>
                <a:gd name="connsiteX50" fmla="*/ 2795 w 11141"/>
                <a:gd name="connsiteY50" fmla="*/ 1978 h 10000"/>
                <a:gd name="connsiteX51" fmla="*/ 2795 w 11141"/>
                <a:gd name="connsiteY51" fmla="*/ 1790 h 10000"/>
                <a:gd name="connsiteX52" fmla="*/ 2961 w 11141"/>
                <a:gd name="connsiteY52" fmla="*/ 1790 h 10000"/>
                <a:gd name="connsiteX53" fmla="*/ 2961 w 11141"/>
                <a:gd name="connsiteY53" fmla="*/ 1756 h 10000"/>
                <a:gd name="connsiteX54" fmla="*/ 3097 w 11141"/>
                <a:gd name="connsiteY54" fmla="*/ 1756 h 10000"/>
                <a:gd name="connsiteX55" fmla="*/ 3097 w 11141"/>
                <a:gd name="connsiteY55" fmla="*/ 1642 h 10000"/>
                <a:gd name="connsiteX56" fmla="*/ 3225 w 11141"/>
                <a:gd name="connsiteY56" fmla="*/ 1642 h 10000"/>
                <a:gd name="connsiteX57" fmla="*/ 3225 w 11141"/>
                <a:gd name="connsiteY57" fmla="*/ 1514 h 10000"/>
                <a:gd name="connsiteX58" fmla="*/ 3342 w 11141"/>
                <a:gd name="connsiteY58" fmla="*/ 1514 h 10000"/>
                <a:gd name="connsiteX59" fmla="*/ 3342 w 11141"/>
                <a:gd name="connsiteY59" fmla="*/ 1386 h 10000"/>
                <a:gd name="connsiteX60" fmla="*/ 3467 w 11141"/>
                <a:gd name="connsiteY60" fmla="*/ 1386 h 10000"/>
                <a:gd name="connsiteX61" fmla="*/ 3467 w 11141"/>
                <a:gd name="connsiteY61" fmla="*/ 1279 h 10000"/>
                <a:gd name="connsiteX62" fmla="*/ 3657 w 11141"/>
                <a:gd name="connsiteY62" fmla="*/ 1279 h 10000"/>
                <a:gd name="connsiteX63" fmla="*/ 3657 w 11141"/>
                <a:gd name="connsiteY63" fmla="*/ 1151 h 10000"/>
                <a:gd name="connsiteX64" fmla="*/ 3712 w 11141"/>
                <a:gd name="connsiteY64" fmla="*/ 1151 h 10000"/>
                <a:gd name="connsiteX65" fmla="*/ 3712 w 11141"/>
                <a:gd name="connsiteY65" fmla="*/ 976 h 10000"/>
                <a:gd name="connsiteX66" fmla="*/ 3887 w 11141"/>
                <a:gd name="connsiteY66" fmla="*/ 976 h 10000"/>
                <a:gd name="connsiteX67" fmla="*/ 3887 w 11141"/>
                <a:gd name="connsiteY67" fmla="*/ 828 h 10000"/>
                <a:gd name="connsiteX68" fmla="*/ 4239 w 11141"/>
                <a:gd name="connsiteY68" fmla="*/ 828 h 10000"/>
                <a:gd name="connsiteX69" fmla="*/ 4239 w 11141"/>
                <a:gd name="connsiteY69" fmla="*/ 781 h 10000"/>
                <a:gd name="connsiteX70" fmla="*/ 4645 w 11141"/>
                <a:gd name="connsiteY70" fmla="*/ 781 h 10000"/>
                <a:gd name="connsiteX71" fmla="*/ 4645 w 11141"/>
                <a:gd name="connsiteY71" fmla="*/ 700 h 10000"/>
                <a:gd name="connsiteX72" fmla="*/ 5255 w 11141"/>
                <a:gd name="connsiteY72" fmla="*/ 700 h 10000"/>
                <a:gd name="connsiteX73" fmla="*/ 5255 w 11141"/>
                <a:gd name="connsiteY73" fmla="*/ 639 h 10000"/>
                <a:gd name="connsiteX74" fmla="*/ 5688 w 11141"/>
                <a:gd name="connsiteY74" fmla="*/ 639 h 10000"/>
                <a:gd name="connsiteX75" fmla="*/ 5688 w 11141"/>
                <a:gd name="connsiteY75" fmla="*/ 545 h 10000"/>
                <a:gd name="connsiteX76" fmla="*/ 6051 w 11141"/>
                <a:gd name="connsiteY76" fmla="*/ 545 h 10000"/>
                <a:gd name="connsiteX77" fmla="*/ 6051 w 11141"/>
                <a:gd name="connsiteY77" fmla="*/ 444 h 10000"/>
                <a:gd name="connsiteX78" fmla="*/ 6330 w 11141"/>
                <a:gd name="connsiteY78" fmla="*/ 444 h 10000"/>
                <a:gd name="connsiteX79" fmla="*/ 6330 w 11141"/>
                <a:gd name="connsiteY79" fmla="*/ 384 h 10000"/>
                <a:gd name="connsiteX80" fmla="*/ 6971 w 11141"/>
                <a:gd name="connsiteY80" fmla="*/ 384 h 10000"/>
                <a:gd name="connsiteX81" fmla="*/ 6971 w 11141"/>
                <a:gd name="connsiteY81" fmla="*/ 316 h 10000"/>
                <a:gd name="connsiteX82" fmla="*/ 7039 w 11141"/>
                <a:gd name="connsiteY82" fmla="*/ 316 h 10000"/>
                <a:gd name="connsiteX83" fmla="*/ 7039 w 11141"/>
                <a:gd name="connsiteY83" fmla="*/ 242 h 10000"/>
                <a:gd name="connsiteX84" fmla="*/ 7304 w 11141"/>
                <a:gd name="connsiteY84" fmla="*/ 242 h 10000"/>
                <a:gd name="connsiteX85" fmla="*/ 8054 w 11141"/>
                <a:gd name="connsiteY85" fmla="*/ 249 h 10000"/>
                <a:gd name="connsiteX86" fmla="*/ 8235 w 11141"/>
                <a:gd name="connsiteY86" fmla="*/ 261 h 10000"/>
                <a:gd name="connsiteX87" fmla="*/ 8244 w 11141"/>
                <a:gd name="connsiteY87" fmla="*/ 128 h 10000"/>
                <a:gd name="connsiteX88" fmla="*/ 9254 w 11141"/>
                <a:gd name="connsiteY88" fmla="*/ 128 h 10000"/>
                <a:gd name="connsiteX89" fmla="*/ 9254 w 11141"/>
                <a:gd name="connsiteY89" fmla="*/ 47 h 10000"/>
                <a:gd name="connsiteX90" fmla="*/ 9747 w 11141"/>
                <a:gd name="connsiteY90" fmla="*/ 47 h 10000"/>
                <a:gd name="connsiteX91" fmla="*/ 9747 w 11141"/>
                <a:gd name="connsiteY91" fmla="*/ 0 h 10000"/>
                <a:gd name="connsiteX92" fmla="*/ 11141 w 11141"/>
                <a:gd name="connsiteY92" fmla="*/ 4 h 10000"/>
                <a:gd name="connsiteX0" fmla="*/ 0 w 11141"/>
                <a:gd name="connsiteY0" fmla="*/ 10000 h 10000"/>
                <a:gd name="connsiteX1" fmla="*/ 451 w 11141"/>
                <a:gd name="connsiteY1" fmla="*/ 10000 h 10000"/>
                <a:gd name="connsiteX2" fmla="*/ 451 w 11141"/>
                <a:gd name="connsiteY2" fmla="*/ 9280 h 10000"/>
                <a:gd name="connsiteX3" fmla="*/ 474 w 11141"/>
                <a:gd name="connsiteY3" fmla="*/ 9280 h 10000"/>
                <a:gd name="connsiteX4" fmla="*/ 474 w 11141"/>
                <a:gd name="connsiteY4" fmla="*/ 8977 h 10000"/>
                <a:gd name="connsiteX5" fmla="*/ 501 w 11141"/>
                <a:gd name="connsiteY5" fmla="*/ 8977 h 10000"/>
                <a:gd name="connsiteX6" fmla="*/ 501 w 11141"/>
                <a:gd name="connsiteY6" fmla="*/ 8896 h 10000"/>
                <a:gd name="connsiteX7" fmla="*/ 547 w 11141"/>
                <a:gd name="connsiteY7" fmla="*/ 8896 h 10000"/>
                <a:gd name="connsiteX8" fmla="*/ 547 w 11141"/>
                <a:gd name="connsiteY8" fmla="*/ 8625 h 10000"/>
                <a:gd name="connsiteX9" fmla="*/ 772 w 11141"/>
                <a:gd name="connsiteY9" fmla="*/ 8608 h 10000"/>
                <a:gd name="connsiteX10" fmla="*/ 767 w 11141"/>
                <a:gd name="connsiteY10" fmla="*/ 8533 h 10000"/>
                <a:gd name="connsiteX11" fmla="*/ 916 w 11141"/>
                <a:gd name="connsiteY11" fmla="*/ 8446 h 10000"/>
                <a:gd name="connsiteX12" fmla="*/ 899 w 11141"/>
                <a:gd name="connsiteY12" fmla="*/ 7396 h 10000"/>
                <a:gd name="connsiteX13" fmla="*/ 918 w 11141"/>
                <a:gd name="connsiteY13" fmla="*/ 7396 h 10000"/>
                <a:gd name="connsiteX14" fmla="*/ 918 w 11141"/>
                <a:gd name="connsiteY14" fmla="*/ 6696 h 10000"/>
                <a:gd name="connsiteX15" fmla="*/ 949 w 11141"/>
                <a:gd name="connsiteY15" fmla="*/ 6696 h 10000"/>
                <a:gd name="connsiteX16" fmla="*/ 949 w 11141"/>
                <a:gd name="connsiteY16" fmla="*/ 6117 h 10000"/>
                <a:gd name="connsiteX17" fmla="*/ 975 w 11141"/>
                <a:gd name="connsiteY17" fmla="*/ 6117 h 10000"/>
                <a:gd name="connsiteX18" fmla="*/ 975 w 11141"/>
                <a:gd name="connsiteY18" fmla="*/ 5834 h 10000"/>
                <a:gd name="connsiteX19" fmla="*/ 998 w 11141"/>
                <a:gd name="connsiteY19" fmla="*/ 5834 h 10000"/>
                <a:gd name="connsiteX20" fmla="*/ 992 w 11141"/>
                <a:gd name="connsiteY20" fmla="*/ 5543 h 10000"/>
                <a:gd name="connsiteX21" fmla="*/ 1165 w 11141"/>
                <a:gd name="connsiteY21" fmla="*/ 5541 h 10000"/>
                <a:gd name="connsiteX22" fmla="*/ 1301 w 11141"/>
                <a:gd name="connsiteY22" fmla="*/ 5533 h 10000"/>
                <a:gd name="connsiteX23" fmla="*/ 1309 w 11141"/>
                <a:gd name="connsiteY23" fmla="*/ 5522 h 10000"/>
                <a:gd name="connsiteX24" fmla="*/ 1382 w 11141"/>
                <a:gd name="connsiteY24" fmla="*/ 5514 h 10000"/>
                <a:gd name="connsiteX25" fmla="*/ 1382 w 11141"/>
                <a:gd name="connsiteY25" fmla="*/ 4650 h 10000"/>
                <a:gd name="connsiteX26" fmla="*/ 1423 w 11141"/>
                <a:gd name="connsiteY26" fmla="*/ 4650 h 10000"/>
                <a:gd name="connsiteX27" fmla="*/ 1423 w 11141"/>
                <a:gd name="connsiteY27" fmla="*/ 4219 h 10000"/>
                <a:gd name="connsiteX28" fmla="*/ 1425 w 11141"/>
                <a:gd name="connsiteY28" fmla="*/ 3959 h 10000"/>
                <a:gd name="connsiteX29" fmla="*/ 1567 w 11141"/>
                <a:gd name="connsiteY29" fmla="*/ 3943 h 10000"/>
                <a:gd name="connsiteX30" fmla="*/ 1794 w 11141"/>
                <a:gd name="connsiteY30" fmla="*/ 3943 h 10000"/>
                <a:gd name="connsiteX31" fmla="*/ 1794 w 11141"/>
                <a:gd name="connsiteY31" fmla="*/ 3836 h 10000"/>
                <a:gd name="connsiteX32" fmla="*/ 1833 w 11141"/>
                <a:gd name="connsiteY32" fmla="*/ 3836 h 10000"/>
                <a:gd name="connsiteX33" fmla="*/ 1833 w 11141"/>
                <a:gd name="connsiteY33" fmla="*/ 3405 h 10000"/>
                <a:gd name="connsiteX34" fmla="*/ 1856 w 11141"/>
                <a:gd name="connsiteY34" fmla="*/ 3405 h 10000"/>
                <a:gd name="connsiteX35" fmla="*/ 1856 w 11141"/>
                <a:gd name="connsiteY35" fmla="*/ 3291 h 10000"/>
                <a:gd name="connsiteX36" fmla="*/ 1887 w 11141"/>
                <a:gd name="connsiteY36" fmla="*/ 3291 h 10000"/>
                <a:gd name="connsiteX37" fmla="*/ 1887 w 11141"/>
                <a:gd name="connsiteY37" fmla="*/ 2988 h 10000"/>
                <a:gd name="connsiteX38" fmla="*/ 2245 w 11141"/>
                <a:gd name="connsiteY38" fmla="*/ 2988 h 10000"/>
                <a:gd name="connsiteX39" fmla="*/ 2245 w 11141"/>
                <a:gd name="connsiteY39" fmla="*/ 2847 h 10000"/>
                <a:gd name="connsiteX40" fmla="*/ 2307 w 11141"/>
                <a:gd name="connsiteY40" fmla="*/ 2847 h 10000"/>
                <a:gd name="connsiteX41" fmla="*/ 2307 w 11141"/>
                <a:gd name="connsiteY41" fmla="*/ 2429 h 10000"/>
                <a:gd name="connsiteX42" fmla="*/ 2357 w 11141"/>
                <a:gd name="connsiteY42" fmla="*/ 2429 h 10000"/>
                <a:gd name="connsiteX43" fmla="*/ 2357 w 11141"/>
                <a:gd name="connsiteY43" fmla="*/ 2349 h 10000"/>
                <a:gd name="connsiteX44" fmla="*/ 2417 w 11141"/>
                <a:gd name="connsiteY44" fmla="*/ 2349 h 10000"/>
                <a:gd name="connsiteX45" fmla="*/ 2417 w 11141"/>
                <a:gd name="connsiteY45" fmla="*/ 2301 h 10000"/>
                <a:gd name="connsiteX46" fmla="*/ 2719 w 11141"/>
                <a:gd name="connsiteY46" fmla="*/ 2301 h 10000"/>
                <a:gd name="connsiteX47" fmla="*/ 2719 w 11141"/>
                <a:gd name="connsiteY47" fmla="*/ 2234 h 10000"/>
                <a:gd name="connsiteX48" fmla="*/ 2769 w 11141"/>
                <a:gd name="connsiteY48" fmla="*/ 2234 h 10000"/>
                <a:gd name="connsiteX49" fmla="*/ 2769 w 11141"/>
                <a:gd name="connsiteY49" fmla="*/ 1978 h 10000"/>
                <a:gd name="connsiteX50" fmla="*/ 2795 w 11141"/>
                <a:gd name="connsiteY50" fmla="*/ 1978 h 10000"/>
                <a:gd name="connsiteX51" fmla="*/ 2795 w 11141"/>
                <a:gd name="connsiteY51" fmla="*/ 1790 h 10000"/>
                <a:gd name="connsiteX52" fmla="*/ 2961 w 11141"/>
                <a:gd name="connsiteY52" fmla="*/ 1790 h 10000"/>
                <a:gd name="connsiteX53" fmla="*/ 2961 w 11141"/>
                <a:gd name="connsiteY53" fmla="*/ 1756 h 10000"/>
                <a:gd name="connsiteX54" fmla="*/ 3097 w 11141"/>
                <a:gd name="connsiteY54" fmla="*/ 1756 h 10000"/>
                <a:gd name="connsiteX55" fmla="*/ 3097 w 11141"/>
                <a:gd name="connsiteY55" fmla="*/ 1642 h 10000"/>
                <a:gd name="connsiteX56" fmla="*/ 3225 w 11141"/>
                <a:gd name="connsiteY56" fmla="*/ 1642 h 10000"/>
                <a:gd name="connsiteX57" fmla="*/ 3225 w 11141"/>
                <a:gd name="connsiteY57" fmla="*/ 1514 h 10000"/>
                <a:gd name="connsiteX58" fmla="*/ 3342 w 11141"/>
                <a:gd name="connsiteY58" fmla="*/ 1514 h 10000"/>
                <a:gd name="connsiteX59" fmla="*/ 3342 w 11141"/>
                <a:gd name="connsiteY59" fmla="*/ 1386 h 10000"/>
                <a:gd name="connsiteX60" fmla="*/ 3467 w 11141"/>
                <a:gd name="connsiteY60" fmla="*/ 1386 h 10000"/>
                <a:gd name="connsiteX61" fmla="*/ 3467 w 11141"/>
                <a:gd name="connsiteY61" fmla="*/ 1279 h 10000"/>
                <a:gd name="connsiteX62" fmla="*/ 3657 w 11141"/>
                <a:gd name="connsiteY62" fmla="*/ 1279 h 10000"/>
                <a:gd name="connsiteX63" fmla="*/ 3657 w 11141"/>
                <a:gd name="connsiteY63" fmla="*/ 1151 h 10000"/>
                <a:gd name="connsiteX64" fmla="*/ 3712 w 11141"/>
                <a:gd name="connsiteY64" fmla="*/ 1151 h 10000"/>
                <a:gd name="connsiteX65" fmla="*/ 3712 w 11141"/>
                <a:gd name="connsiteY65" fmla="*/ 976 h 10000"/>
                <a:gd name="connsiteX66" fmla="*/ 3887 w 11141"/>
                <a:gd name="connsiteY66" fmla="*/ 976 h 10000"/>
                <a:gd name="connsiteX67" fmla="*/ 3887 w 11141"/>
                <a:gd name="connsiteY67" fmla="*/ 828 h 10000"/>
                <a:gd name="connsiteX68" fmla="*/ 4239 w 11141"/>
                <a:gd name="connsiteY68" fmla="*/ 828 h 10000"/>
                <a:gd name="connsiteX69" fmla="*/ 4239 w 11141"/>
                <a:gd name="connsiteY69" fmla="*/ 781 h 10000"/>
                <a:gd name="connsiteX70" fmla="*/ 4645 w 11141"/>
                <a:gd name="connsiteY70" fmla="*/ 781 h 10000"/>
                <a:gd name="connsiteX71" fmla="*/ 4645 w 11141"/>
                <a:gd name="connsiteY71" fmla="*/ 700 h 10000"/>
                <a:gd name="connsiteX72" fmla="*/ 5255 w 11141"/>
                <a:gd name="connsiteY72" fmla="*/ 700 h 10000"/>
                <a:gd name="connsiteX73" fmla="*/ 5255 w 11141"/>
                <a:gd name="connsiteY73" fmla="*/ 639 h 10000"/>
                <a:gd name="connsiteX74" fmla="*/ 5688 w 11141"/>
                <a:gd name="connsiteY74" fmla="*/ 639 h 10000"/>
                <a:gd name="connsiteX75" fmla="*/ 5688 w 11141"/>
                <a:gd name="connsiteY75" fmla="*/ 545 h 10000"/>
                <a:gd name="connsiteX76" fmla="*/ 6051 w 11141"/>
                <a:gd name="connsiteY76" fmla="*/ 545 h 10000"/>
                <a:gd name="connsiteX77" fmla="*/ 6051 w 11141"/>
                <a:gd name="connsiteY77" fmla="*/ 444 h 10000"/>
                <a:gd name="connsiteX78" fmla="*/ 6330 w 11141"/>
                <a:gd name="connsiteY78" fmla="*/ 444 h 10000"/>
                <a:gd name="connsiteX79" fmla="*/ 6330 w 11141"/>
                <a:gd name="connsiteY79" fmla="*/ 384 h 10000"/>
                <a:gd name="connsiteX80" fmla="*/ 6971 w 11141"/>
                <a:gd name="connsiteY80" fmla="*/ 384 h 10000"/>
                <a:gd name="connsiteX81" fmla="*/ 6971 w 11141"/>
                <a:gd name="connsiteY81" fmla="*/ 316 h 10000"/>
                <a:gd name="connsiteX82" fmla="*/ 7039 w 11141"/>
                <a:gd name="connsiteY82" fmla="*/ 316 h 10000"/>
                <a:gd name="connsiteX83" fmla="*/ 7039 w 11141"/>
                <a:gd name="connsiteY83" fmla="*/ 242 h 10000"/>
                <a:gd name="connsiteX84" fmla="*/ 7304 w 11141"/>
                <a:gd name="connsiteY84" fmla="*/ 242 h 10000"/>
                <a:gd name="connsiteX85" fmla="*/ 8054 w 11141"/>
                <a:gd name="connsiteY85" fmla="*/ 249 h 10000"/>
                <a:gd name="connsiteX86" fmla="*/ 8235 w 11141"/>
                <a:gd name="connsiteY86" fmla="*/ 261 h 10000"/>
                <a:gd name="connsiteX87" fmla="*/ 8244 w 11141"/>
                <a:gd name="connsiteY87" fmla="*/ 128 h 10000"/>
                <a:gd name="connsiteX88" fmla="*/ 9254 w 11141"/>
                <a:gd name="connsiteY88" fmla="*/ 128 h 10000"/>
                <a:gd name="connsiteX89" fmla="*/ 9254 w 11141"/>
                <a:gd name="connsiteY89" fmla="*/ 47 h 10000"/>
                <a:gd name="connsiteX90" fmla="*/ 9747 w 11141"/>
                <a:gd name="connsiteY90" fmla="*/ 47 h 10000"/>
                <a:gd name="connsiteX91" fmla="*/ 9747 w 11141"/>
                <a:gd name="connsiteY91" fmla="*/ 0 h 10000"/>
                <a:gd name="connsiteX92" fmla="*/ 11141 w 11141"/>
                <a:gd name="connsiteY92" fmla="*/ 4 h 10000"/>
                <a:gd name="connsiteX0" fmla="*/ 0 w 11141"/>
                <a:gd name="connsiteY0" fmla="*/ 10000 h 10000"/>
                <a:gd name="connsiteX1" fmla="*/ 451 w 11141"/>
                <a:gd name="connsiteY1" fmla="*/ 10000 h 10000"/>
                <a:gd name="connsiteX2" fmla="*/ 451 w 11141"/>
                <a:gd name="connsiteY2" fmla="*/ 9280 h 10000"/>
                <a:gd name="connsiteX3" fmla="*/ 474 w 11141"/>
                <a:gd name="connsiteY3" fmla="*/ 9280 h 10000"/>
                <a:gd name="connsiteX4" fmla="*/ 474 w 11141"/>
                <a:gd name="connsiteY4" fmla="*/ 8977 h 10000"/>
                <a:gd name="connsiteX5" fmla="*/ 501 w 11141"/>
                <a:gd name="connsiteY5" fmla="*/ 8977 h 10000"/>
                <a:gd name="connsiteX6" fmla="*/ 501 w 11141"/>
                <a:gd name="connsiteY6" fmla="*/ 8896 h 10000"/>
                <a:gd name="connsiteX7" fmla="*/ 547 w 11141"/>
                <a:gd name="connsiteY7" fmla="*/ 8896 h 10000"/>
                <a:gd name="connsiteX8" fmla="*/ 547 w 11141"/>
                <a:gd name="connsiteY8" fmla="*/ 8625 h 10000"/>
                <a:gd name="connsiteX9" fmla="*/ 772 w 11141"/>
                <a:gd name="connsiteY9" fmla="*/ 8608 h 10000"/>
                <a:gd name="connsiteX10" fmla="*/ 767 w 11141"/>
                <a:gd name="connsiteY10" fmla="*/ 8533 h 10000"/>
                <a:gd name="connsiteX11" fmla="*/ 916 w 11141"/>
                <a:gd name="connsiteY11" fmla="*/ 8446 h 10000"/>
                <a:gd name="connsiteX12" fmla="*/ 899 w 11141"/>
                <a:gd name="connsiteY12" fmla="*/ 7396 h 10000"/>
                <a:gd name="connsiteX13" fmla="*/ 918 w 11141"/>
                <a:gd name="connsiteY13" fmla="*/ 7396 h 10000"/>
                <a:gd name="connsiteX14" fmla="*/ 918 w 11141"/>
                <a:gd name="connsiteY14" fmla="*/ 6696 h 10000"/>
                <a:gd name="connsiteX15" fmla="*/ 949 w 11141"/>
                <a:gd name="connsiteY15" fmla="*/ 6696 h 10000"/>
                <a:gd name="connsiteX16" fmla="*/ 949 w 11141"/>
                <a:gd name="connsiteY16" fmla="*/ 6117 h 10000"/>
                <a:gd name="connsiteX17" fmla="*/ 975 w 11141"/>
                <a:gd name="connsiteY17" fmla="*/ 6117 h 10000"/>
                <a:gd name="connsiteX18" fmla="*/ 975 w 11141"/>
                <a:gd name="connsiteY18" fmla="*/ 5834 h 10000"/>
                <a:gd name="connsiteX19" fmla="*/ 998 w 11141"/>
                <a:gd name="connsiteY19" fmla="*/ 5834 h 10000"/>
                <a:gd name="connsiteX20" fmla="*/ 992 w 11141"/>
                <a:gd name="connsiteY20" fmla="*/ 5543 h 10000"/>
                <a:gd name="connsiteX21" fmla="*/ 1165 w 11141"/>
                <a:gd name="connsiteY21" fmla="*/ 5541 h 10000"/>
                <a:gd name="connsiteX22" fmla="*/ 1301 w 11141"/>
                <a:gd name="connsiteY22" fmla="*/ 5533 h 10000"/>
                <a:gd name="connsiteX23" fmla="*/ 1309 w 11141"/>
                <a:gd name="connsiteY23" fmla="*/ 5522 h 10000"/>
                <a:gd name="connsiteX24" fmla="*/ 1382 w 11141"/>
                <a:gd name="connsiteY24" fmla="*/ 5514 h 10000"/>
                <a:gd name="connsiteX25" fmla="*/ 1382 w 11141"/>
                <a:gd name="connsiteY25" fmla="*/ 4650 h 10000"/>
                <a:gd name="connsiteX26" fmla="*/ 1423 w 11141"/>
                <a:gd name="connsiteY26" fmla="*/ 4650 h 10000"/>
                <a:gd name="connsiteX27" fmla="*/ 1423 w 11141"/>
                <a:gd name="connsiteY27" fmla="*/ 4219 h 10000"/>
                <a:gd name="connsiteX28" fmla="*/ 1425 w 11141"/>
                <a:gd name="connsiteY28" fmla="*/ 3959 h 10000"/>
                <a:gd name="connsiteX29" fmla="*/ 1567 w 11141"/>
                <a:gd name="connsiteY29" fmla="*/ 3943 h 10000"/>
                <a:gd name="connsiteX30" fmla="*/ 1794 w 11141"/>
                <a:gd name="connsiteY30" fmla="*/ 3943 h 10000"/>
                <a:gd name="connsiteX31" fmla="*/ 1794 w 11141"/>
                <a:gd name="connsiteY31" fmla="*/ 3836 h 10000"/>
                <a:gd name="connsiteX32" fmla="*/ 1833 w 11141"/>
                <a:gd name="connsiteY32" fmla="*/ 3836 h 10000"/>
                <a:gd name="connsiteX33" fmla="*/ 1833 w 11141"/>
                <a:gd name="connsiteY33" fmla="*/ 3405 h 10000"/>
                <a:gd name="connsiteX34" fmla="*/ 1856 w 11141"/>
                <a:gd name="connsiteY34" fmla="*/ 3405 h 10000"/>
                <a:gd name="connsiteX35" fmla="*/ 1856 w 11141"/>
                <a:gd name="connsiteY35" fmla="*/ 3291 h 10000"/>
                <a:gd name="connsiteX36" fmla="*/ 1887 w 11141"/>
                <a:gd name="connsiteY36" fmla="*/ 3291 h 10000"/>
                <a:gd name="connsiteX37" fmla="*/ 1887 w 11141"/>
                <a:gd name="connsiteY37" fmla="*/ 2988 h 10000"/>
                <a:gd name="connsiteX38" fmla="*/ 2245 w 11141"/>
                <a:gd name="connsiteY38" fmla="*/ 2988 h 10000"/>
                <a:gd name="connsiteX39" fmla="*/ 2245 w 11141"/>
                <a:gd name="connsiteY39" fmla="*/ 2847 h 10000"/>
                <a:gd name="connsiteX40" fmla="*/ 2307 w 11141"/>
                <a:gd name="connsiteY40" fmla="*/ 2847 h 10000"/>
                <a:gd name="connsiteX41" fmla="*/ 2307 w 11141"/>
                <a:gd name="connsiteY41" fmla="*/ 2429 h 10000"/>
                <a:gd name="connsiteX42" fmla="*/ 2357 w 11141"/>
                <a:gd name="connsiteY42" fmla="*/ 2429 h 10000"/>
                <a:gd name="connsiteX43" fmla="*/ 2357 w 11141"/>
                <a:gd name="connsiteY43" fmla="*/ 2349 h 10000"/>
                <a:gd name="connsiteX44" fmla="*/ 2417 w 11141"/>
                <a:gd name="connsiteY44" fmla="*/ 2349 h 10000"/>
                <a:gd name="connsiteX45" fmla="*/ 2417 w 11141"/>
                <a:gd name="connsiteY45" fmla="*/ 2301 h 10000"/>
                <a:gd name="connsiteX46" fmla="*/ 2719 w 11141"/>
                <a:gd name="connsiteY46" fmla="*/ 2301 h 10000"/>
                <a:gd name="connsiteX47" fmla="*/ 2719 w 11141"/>
                <a:gd name="connsiteY47" fmla="*/ 2234 h 10000"/>
                <a:gd name="connsiteX48" fmla="*/ 2769 w 11141"/>
                <a:gd name="connsiteY48" fmla="*/ 2234 h 10000"/>
                <a:gd name="connsiteX49" fmla="*/ 2769 w 11141"/>
                <a:gd name="connsiteY49" fmla="*/ 1978 h 10000"/>
                <a:gd name="connsiteX50" fmla="*/ 2795 w 11141"/>
                <a:gd name="connsiteY50" fmla="*/ 1978 h 10000"/>
                <a:gd name="connsiteX51" fmla="*/ 2795 w 11141"/>
                <a:gd name="connsiteY51" fmla="*/ 1790 h 10000"/>
                <a:gd name="connsiteX52" fmla="*/ 2961 w 11141"/>
                <a:gd name="connsiteY52" fmla="*/ 1790 h 10000"/>
                <a:gd name="connsiteX53" fmla="*/ 2961 w 11141"/>
                <a:gd name="connsiteY53" fmla="*/ 1756 h 10000"/>
                <a:gd name="connsiteX54" fmla="*/ 3097 w 11141"/>
                <a:gd name="connsiteY54" fmla="*/ 1756 h 10000"/>
                <a:gd name="connsiteX55" fmla="*/ 3097 w 11141"/>
                <a:gd name="connsiteY55" fmla="*/ 1642 h 10000"/>
                <a:gd name="connsiteX56" fmla="*/ 3225 w 11141"/>
                <a:gd name="connsiteY56" fmla="*/ 1642 h 10000"/>
                <a:gd name="connsiteX57" fmla="*/ 3225 w 11141"/>
                <a:gd name="connsiteY57" fmla="*/ 1514 h 10000"/>
                <a:gd name="connsiteX58" fmla="*/ 3342 w 11141"/>
                <a:gd name="connsiteY58" fmla="*/ 1514 h 10000"/>
                <a:gd name="connsiteX59" fmla="*/ 3342 w 11141"/>
                <a:gd name="connsiteY59" fmla="*/ 1386 h 10000"/>
                <a:gd name="connsiteX60" fmla="*/ 3467 w 11141"/>
                <a:gd name="connsiteY60" fmla="*/ 1386 h 10000"/>
                <a:gd name="connsiteX61" fmla="*/ 3467 w 11141"/>
                <a:gd name="connsiteY61" fmla="*/ 1279 h 10000"/>
                <a:gd name="connsiteX62" fmla="*/ 3657 w 11141"/>
                <a:gd name="connsiteY62" fmla="*/ 1279 h 10000"/>
                <a:gd name="connsiteX63" fmla="*/ 3657 w 11141"/>
                <a:gd name="connsiteY63" fmla="*/ 1151 h 10000"/>
                <a:gd name="connsiteX64" fmla="*/ 3712 w 11141"/>
                <a:gd name="connsiteY64" fmla="*/ 1151 h 10000"/>
                <a:gd name="connsiteX65" fmla="*/ 3712 w 11141"/>
                <a:gd name="connsiteY65" fmla="*/ 976 h 10000"/>
                <a:gd name="connsiteX66" fmla="*/ 3887 w 11141"/>
                <a:gd name="connsiteY66" fmla="*/ 976 h 10000"/>
                <a:gd name="connsiteX67" fmla="*/ 3887 w 11141"/>
                <a:gd name="connsiteY67" fmla="*/ 828 h 10000"/>
                <a:gd name="connsiteX68" fmla="*/ 4239 w 11141"/>
                <a:gd name="connsiteY68" fmla="*/ 828 h 10000"/>
                <a:gd name="connsiteX69" fmla="*/ 4239 w 11141"/>
                <a:gd name="connsiteY69" fmla="*/ 781 h 10000"/>
                <a:gd name="connsiteX70" fmla="*/ 4645 w 11141"/>
                <a:gd name="connsiteY70" fmla="*/ 781 h 10000"/>
                <a:gd name="connsiteX71" fmla="*/ 4645 w 11141"/>
                <a:gd name="connsiteY71" fmla="*/ 700 h 10000"/>
                <a:gd name="connsiteX72" fmla="*/ 5255 w 11141"/>
                <a:gd name="connsiteY72" fmla="*/ 700 h 10000"/>
                <a:gd name="connsiteX73" fmla="*/ 5255 w 11141"/>
                <a:gd name="connsiteY73" fmla="*/ 639 h 10000"/>
                <a:gd name="connsiteX74" fmla="*/ 5688 w 11141"/>
                <a:gd name="connsiteY74" fmla="*/ 639 h 10000"/>
                <a:gd name="connsiteX75" fmla="*/ 5688 w 11141"/>
                <a:gd name="connsiteY75" fmla="*/ 545 h 10000"/>
                <a:gd name="connsiteX76" fmla="*/ 6051 w 11141"/>
                <a:gd name="connsiteY76" fmla="*/ 545 h 10000"/>
                <a:gd name="connsiteX77" fmla="*/ 6051 w 11141"/>
                <a:gd name="connsiteY77" fmla="*/ 444 h 10000"/>
                <a:gd name="connsiteX78" fmla="*/ 6330 w 11141"/>
                <a:gd name="connsiteY78" fmla="*/ 444 h 10000"/>
                <a:gd name="connsiteX79" fmla="*/ 6330 w 11141"/>
                <a:gd name="connsiteY79" fmla="*/ 384 h 10000"/>
                <a:gd name="connsiteX80" fmla="*/ 6971 w 11141"/>
                <a:gd name="connsiteY80" fmla="*/ 384 h 10000"/>
                <a:gd name="connsiteX81" fmla="*/ 6971 w 11141"/>
                <a:gd name="connsiteY81" fmla="*/ 316 h 10000"/>
                <a:gd name="connsiteX82" fmla="*/ 7039 w 11141"/>
                <a:gd name="connsiteY82" fmla="*/ 316 h 10000"/>
                <a:gd name="connsiteX83" fmla="*/ 7039 w 11141"/>
                <a:gd name="connsiteY83" fmla="*/ 242 h 10000"/>
                <a:gd name="connsiteX84" fmla="*/ 7304 w 11141"/>
                <a:gd name="connsiteY84" fmla="*/ 242 h 10000"/>
                <a:gd name="connsiteX85" fmla="*/ 8054 w 11141"/>
                <a:gd name="connsiteY85" fmla="*/ 249 h 10000"/>
                <a:gd name="connsiteX86" fmla="*/ 8235 w 11141"/>
                <a:gd name="connsiteY86" fmla="*/ 261 h 10000"/>
                <a:gd name="connsiteX87" fmla="*/ 8244 w 11141"/>
                <a:gd name="connsiteY87" fmla="*/ 128 h 10000"/>
                <a:gd name="connsiteX88" fmla="*/ 9254 w 11141"/>
                <a:gd name="connsiteY88" fmla="*/ 128 h 10000"/>
                <a:gd name="connsiteX89" fmla="*/ 9254 w 11141"/>
                <a:gd name="connsiteY89" fmla="*/ 47 h 10000"/>
                <a:gd name="connsiteX90" fmla="*/ 9747 w 11141"/>
                <a:gd name="connsiteY90" fmla="*/ 47 h 10000"/>
                <a:gd name="connsiteX91" fmla="*/ 9747 w 11141"/>
                <a:gd name="connsiteY91" fmla="*/ 0 h 10000"/>
                <a:gd name="connsiteX92" fmla="*/ 11141 w 11141"/>
                <a:gd name="connsiteY92" fmla="*/ 4 h 10000"/>
                <a:gd name="connsiteX0" fmla="*/ 0 w 11141"/>
                <a:gd name="connsiteY0" fmla="*/ 10000 h 10000"/>
                <a:gd name="connsiteX1" fmla="*/ 451 w 11141"/>
                <a:gd name="connsiteY1" fmla="*/ 10000 h 10000"/>
                <a:gd name="connsiteX2" fmla="*/ 451 w 11141"/>
                <a:gd name="connsiteY2" fmla="*/ 9280 h 10000"/>
                <a:gd name="connsiteX3" fmla="*/ 474 w 11141"/>
                <a:gd name="connsiteY3" fmla="*/ 9280 h 10000"/>
                <a:gd name="connsiteX4" fmla="*/ 474 w 11141"/>
                <a:gd name="connsiteY4" fmla="*/ 8977 h 10000"/>
                <a:gd name="connsiteX5" fmla="*/ 501 w 11141"/>
                <a:gd name="connsiteY5" fmla="*/ 8977 h 10000"/>
                <a:gd name="connsiteX6" fmla="*/ 501 w 11141"/>
                <a:gd name="connsiteY6" fmla="*/ 8896 h 10000"/>
                <a:gd name="connsiteX7" fmla="*/ 547 w 11141"/>
                <a:gd name="connsiteY7" fmla="*/ 8896 h 10000"/>
                <a:gd name="connsiteX8" fmla="*/ 547 w 11141"/>
                <a:gd name="connsiteY8" fmla="*/ 8625 h 10000"/>
                <a:gd name="connsiteX9" fmla="*/ 772 w 11141"/>
                <a:gd name="connsiteY9" fmla="*/ 8608 h 10000"/>
                <a:gd name="connsiteX10" fmla="*/ 775 w 11141"/>
                <a:gd name="connsiteY10" fmla="*/ 8468 h 10000"/>
                <a:gd name="connsiteX11" fmla="*/ 916 w 11141"/>
                <a:gd name="connsiteY11" fmla="*/ 8446 h 10000"/>
                <a:gd name="connsiteX12" fmla="*/ 899 w 11141"/>
                <a:gd name="connsiteY12" fmla="*/ 7396 h 10000"/>
                <a:gd name="connsiteX13" fmla="*/ 918 w 11141"/>
                <a:gd name="connsiteY13" fmla="*/ 7396 h 10000"/>
                <a:gd name="connsiteX14" fmla="*/ 918 w 11141"/>
                <a:gd name="connsiteY14" fmla="*/ 6696 h 10000"/>
                <a:gd name="connsiteX15" fmla="*/ 949 w 11141"/>
                <a:gd name="connsiteY15" fmla="*/ 6696 h 10000"/>
                <a:gd name="connsiteX16" fmla="*/ 949 w 11141"/>
                <a:gd name="connsiteY16" fmla="*/ 6117 h 10000"/>
                <a:gd name="connsiteX17" fmla="*/ 975 w 11141"/>
                <a:gd name="connsiteY17" fmla="*/ 6117 h 10000"/>
                <a:gd name="connsiteX18" fmla="*/ 975 w 11141"/>
                <a:gd name="connsiteY18" fmla="*/ 5834 h 10000"/>
                <a:gd name="connsiteX19" fmla="*/ 998 w 11141"/>
                <a:gd name="connsiteY19" fmla="*/ 5834 h 10000"/>
                <a:gd name="connsiteX20" fmla="*/ 992 w 11141"/>
                <a:gd name="connsiteY20" fmla="*/ 5543 h 10000"/>
                <a:gd name="connsiteX21" fmla="*/ 1165 w 11141"/>
                <a:gd name="connsiteY21" fmla="*/ 5541 h 10000"/>
                <a:gd name="connsiteX22" fmla="*/ 1301 w 11141"/>
                <a:gd name="connsiteY22" fmla="*/ 5533 h 10000"/>
                <a:gd name="connsiteX23" fmla="*/ 1309 w 11141"/>
                <a:gd name="connsiteY23" fmla="*/ 5522 h 10000"/>
                <a:gd name="connsiteX24" fmla="*/ 1382 w 11141"/>
                <a:gd name="connsiteY24" fmla="*/ 5514 h 10000"/>
                <a:gd name="connsiteX25" fmla="*/ 1382 w 11141"/>
                <a:gd name="connsiteY25" fmla="*/ 4650 h 10000"/>
                <a:gd name="connsiteX26" fmla="*/ 1423 w 11141"/>
                <a:gd name="connsiteY26" fmla="*/ 4650 h 10000"/>
                <a:gd name="connsiteX27" fmla="*/ 1423 w 11141"/>
                <a:gd name="connsiteY27" fmla="*/ 4219 h 10000"/>
                <a:gd name="connsiteX28" fmla="*/ 1425 w 11141"/>
                <a:gd name="connsiteY28" fmla="*/ 3959 h 10000"/>
                <a:gd name="connsiteX29" fmla="*/ 1567 w 11141"/>
                <a:gd name="connsiteY29" fmla="*/ 3943 h 10000"/>
                <a:gd name="connsiteX30" fmla="*/ 1794 w 11141"/>
                <a:gd name="connsiteY30" fmla="*/ 3943 h 10000"/>
                <a:gd name="connsiteX31" fmla="*/ 1794 w 11141"/>
                <a:gd name="connsiteY31" fmla="*/ 3836 h 10000"/>
                <a:gd name="connsiteX32" fmla="*/ 1833 w 11141"/>
                <a:gd name="connsiteY32" fmla="*/ 3836 h 10000"/>
                <a:gd name="connsiteX33" fmla="*/ 1833 w 11141"/>
                <a:gd name="connsiteY33" fmla="*/ 3405 h 10000"/>
                <a:gd name="connsiteX34" fmla="*/ 1856 w 11141"/>
                <a:gd name="connsiteY34" fmla="*/ 3405 h 10000"/>
                <a:gd name="connsiteX35" fmla="*/ 1856 w 11141"/>
                <a:gd name="connsiteY35" fmla="*/ 3291 h 10000"/>
                <a:gd name="connsiteX36" fmla="*/ 1887 w 11141"/>
                <a:gd name="connsiteY36" fmla="*/ 3291 h 10000"/>
                <a:gd name="connsiteX37" fmla="*/ 1887 w 11141"/>
                <a:gd name="connsiteY37" fmla="*/ 2988 h 10000"/>
                <a:gd name="connsiteX38" fmla="*/ 2245 w 11141"/>
                <a:gd name="connsiteY38" fmla="*/ 2988 h 10000"/>
                <a:gd name="connsiteX39" fmla="*/ 2245 w 11141"/>
                <a:gd name="connsiteY39" fmla="*/ 2847 h 10000"/>
                <a:gd name="connsiteX40" fmla="*/ 2307 w 11141"/>
                <a:gd name="connsiteY40" fmla="*/ 2847 h 10000"/>
                <a:gd name="connsiteX41" fmla="*/ 2307 w 11141"/>
                <a:gd name="connsiteY41" fmla="*/ 2429 h 10000"/>
                <a:gd name="connsiteX42" fmla="*/ 2357 w 11141"/>
                <a:gd name="connsiteY42" fmla="*/ 2429 h 10000"/>
                <a:gd name="connsiteX43" fmla="*/ 2357 w 11141"/>
                <a:gd name="connsiteY43" fmla="*/ 2349 h 10000"/>
                <a:gd name="connsiteX44" fmla="*/ 2417 w 11141"/>
                <a:gd name="connsiteY44" fmla="*/ 2349 h 10000"/>
                <a:gd name="connsiteX45" fmla="*/ 2417 w 11141"/>
                <a:gd name="connsiteY45" fmla="*/ 2301 h 10000"/>
                <a:gd name="connsiteX46" fmla="*/ 2719 w 11141"/>
                <a:gd name="connsiteY46" fmla="*/ 2301 h 10000"/>
                <a:gd name="connsiteX47" fmla="*/ 2719 w 11141"/>
                <a:gd name="connsiteY47" fmla="*/ 2234 h 10000"/>
                <a:gd name="connsiteX48" fmla="*/ 2769 w 11141"/>
                <a:gd name="connsiteY48" fmla="*/ 2234 h 10000"/>
                <a:gd name="connsiteX49" fmla="*/ 2769 w 11141"/>
                <a:gd name="connsiteY49" fmla="*/ 1978 h 10000"/>
                <a:gd name="connsiteX50" fmla="*/ 2795 w 11141"/>
                <a:gd name="connsiteY50" fmla="*/ 1978 h 10000"/>
                <a:gd name="connsiteX51" fmla="*/ 2795 w 11141"/>
                <a:gd name="connsiteY51" fmla="*/ 1790 h 10000"/>
                <a:gd name="connsiteX52" fmla="*/ 2961 w 11141"/>
                <a:gd name="connsiteY52" fmla="*/ 1790 h 10000"/>
                <a:gd name="connsiteX53" fmla="*/ 2961 w 11141"/>
                <a:gd name="connsiteY53" fmla="*/ 1756 h 10000"/>
                <a:gd name="connsiteX54" fmla="*/ 3097 w 11141"/>
                <a:gd name="connsiteY54" fmla="*/ 1756 h 10000"/>
                <a:gd name="connsiteX55" fmla="*/ 3097 w 11141"/>
                <a:gd name="connsiteY55" fmla="*/ 1642 h 10000"/>
                <a:gd name="connsiteX56" fmla="*/ 3225 w 11141"/>
                <a:gd name="connsiteY56" fmla="*/ 1642 h 10000"/>
                <a:gd name="connsiteX57" fmla="*/ 3225 w 11141"/>
                <a:gd name="connsiteY57" fmla="*/ 1514 h 10000"/>
                <a:gd name="connsiteX58" fmla="*/ 3342 w 11141"/>
                <a:gd name="connsiteY58" fmla="*/ 1514 h 10000"/>
                <a:gd name="connsiteX59" fmla="*/ 3342 w 11141"/>
                <a:gd name="connsiteY59" fmla="*/ 1386 h 10000"/>
                <a:gd name="connsiteX60" fmla="*/ 3467 w 11141"/>
                <a:gd name="connsiteY60" fmla="*/ 1386 h 10000"/>
                <a:gd name="connsiteX61" fmla="*/ 3467 w 11141"/>
                <a:gd name="connsiteY61" fmla="*/ 1279 h 10000"/>
                <a:gd name="connsiteX62" fmla="*/ 3657 w 11141"/>
                <a:gd name="connsiteY62" fmla="*/ 1279 h 10000"/>
                <a:gd name="connsiteX63" fmla="*/ 3657 w 11141"/>
                <a:gd name="connsiteY63" fmla="*/ 1151 h 10000"/>
                <a:gd name="connsiteX64" fmla="*/ 3712 w 11141"/>
                <a:gd name="connsiteY64" fmla="*/ 1151 h 10000"/>
                <a:gd name="connsiteX65" fmla="*/ 3712 w 11141"/>
                <a:gd name="connsiteY65" fmla="*/ 976 h 10000"/>
                <a:gd name="connsiteX66" fmla="*/ 3887 w 11141"/>
                <a:gd name="connsiteY66" fmla="*/ 976 h 10000"/>
                <a:gd name="connsiteX67" fmla="*/ 3887 w 11141"/>
                <a:gd name="connsiteY67" fmla="*/ 828 h 10000"/>
                <a:gd name="connsiteX68" fmla="*/ 4239 w 11141"/>
                <a:gd name="connsiteY68" fmla="*/ 828 h 10000"/>
                <a:gd name="connsiteX69" fmla="*/ 4239 w 11141"/>
                <a:gd name="connsiteY69" fmla="*/ 781 h 10000"/>
                <a:gd name="connsiteX70" fmla="*/ 4645 w 11141"/>
                <a:gd name="connsiteY70" fmla="*/ 781 h 10000"/>
                <a:gd name="connsiteX71" fmla="*/ 4645 w 11141"/>
                <a:gd name="connsiteY71" fmla="*/ 700 h 10000"/>
                <a:gd name="connsiteX72" fmla="*/ 5255 w 11141"/>
                <a:gd name="connsiteY72" fmla="*/ 700 h 10000"/>
                <a:gd name="connsiteX73" fmla="*/ 5255 w 11141"/>
                <a:gd name="connsiteY73" fmla="*/ 639 h 10000"/>
                <a:gd name="connsiteX74" fmla="*/ 5688 w 11141"/>
                <a:gd name="connsiteY74" fmla="*/ 639 h 10000"/>
                <a:gd name="connsiteX75" fmla="*/ 5688 w 11141"/>
                <a:gd name="connsiteY75" fmla="*/ 545 h 10000"/>
                <a:gd name="connsiteX76" fmla="*/ 6051 w 11141"/>
                <a:gd name="connsiteY76" fmla="*/ 545 h 10000"/>
                <a:gd name="connsiteX77" fmla="*/ 6051 w 11141"/>
                <a:gd name="connsiteY77" fmla="*/ 444 h 10000"/>
                <a:gd name="connsiteX78" fmla="*/ 6330 w 11141"/>
                <a:gd name="connsiteY78" fmla="*/ 444 h 10000"/>
                <a:gd name="connsiteX79" fmla="*/ 6330 w 11141"/>
                <a:gd name="connsiteY79" fmla="*/ 384 h 10000"/>
                <a:gd name="connsiteX80" fmla="*/ 6971 w 11141"/>
                <a:gd name="connsiteY80" fmla="*/ 384 h 10000"/>
                <a:gd name="connsiteX81" fmla="*/ 6971 w 11141"/>
                <a:gd name="connsiteY81" fmla="*/ 316 h 10000"/>
                <a:gd name="connsiteX82" fmla="*/ 7039 w 11141"/>
                <a:gd name="connsiteY82" fmla="*/ 316 h 10000"/>
                <a:gd name="connsiteX83" fmla="*/ 7039 w 11141"/>
                <a:gd name="connsiteY83" fmla="*/ 242 h 10000"/>
                <a:gd name="connsiteX84" fmla="*/ 7304 w 11141"/>
                <a:gd name="connsiteY84" fmla="*/ 242 h 10000"/>
                <a:gd name="connsiteX85" fmla="*/ 8054 w 11141"/>
                <a:gd name="connsiteY85" fmla="*/ 249 h 10000"/>
                <a:gd name="connsiteX86" fmla="*/ 8235 w 11141"/>
                <a:gd name="connsiteY86" fmla="*/ 261 h 10000"/>
                <a:gd name="connsiteX87" fmla="*/ 8244 w 11141"/>
                <a:gd name="connsiteY87" fmla="*/ 128 h 10000"/>
                <a:gd name="connsiteX88" fmla="*/ 9254 w 11141"/>
                <a:gd name="connsiteY88" fmla="*/ 128 h 10000"/>
                <a:gd name="connsiteX89" fmla="*/ 9254 w 11141"/>
                <a:gd name="connsiteY89" fmla="*/ 47 h 10000"/>
                <a:gd name="connsiteX90" fmla="*/ 9747 w 11141"/>
                <a:gd name="connsiteY90" fmla="*/ 47 h 10000"/>
                <a:gd name="connsiteX91" fmla="*/ 9747 w 11141"/>
                <a:gd name="connsiteY91" fmla="*/ 0 h 10000"/>
                <a:gd name="connsiteX92" fmla="*/ 11141 w 11141"/>
                <a:gd name="connsiteY92" fmla="*/ 4 h 10000"/>
                <a:gd name="connsiteX0" fmla="*/ 0 w 11141"/>
                <a:gd name="connsiteY0" fmla="*/ 10000 h 10000"/>
                <a:gd name="connsiteX1" fmla="*/ 451 w 11141"/>
                <a:gd name="connsiteY1" fmla="*/ 10000 h 10000"/>
                <a:gd name="connsiteX2" fmla="*/ 451 w 11141"/>
                <a:gd name="connsiteY2" fmla="*/ 9280 h 10000"/>
                <a:gd name="connsiteX3" fmla="*/ 474 w 11141"/>
                <a:gd name="connsiteY3" fmla="*/ 9280 h 10000"/>
                <a:gd name="connsiteX4" fmla="*/ 474 w 11141"/>
                <a:gd name="connsiteY4" fmla="*/ 8977 h 10000"/>
                <a:gd name="connsiteX5" fmla="*/ 501 w 11141"/>
                <a:gd name="connsiteY5" fmla="*/ 8977 h 10000"/>
                <a:gd name="connsiteX6" fmla="*/ 501 w 11141"/>
                <a:gd name="connsiteY6" fmla="*/ 8896 h 10000"/>
                <a:gd name="connsiteX7" fmla="*/ 547 w 11141"/>
                <a:gd name="connsiteY7" fmla="*/ 8896 h 10000"/>
                <a:gd name="connsiteX8" fmla="*/ 547 w 11141"/>
                <a:gd name="connsiteY8" fmla="*/ 8625 h 10000"/>
                <a:gd name="connsiteX9" fmla="*/ 772 w 11141"/>
                <a:gd name="connsiteY9" fmla="*/ 8608 h 10000"/>
                <a:gd name="connsiteX10" fmla="*/ 788 w 11141"/>
                <a:gd name="connsiteY10" fmla="*/ 8468 h 10000"/>
                <a:gd name="connsiteX11" fmla="*/ 916 w 11141"/>
                <a:gd name="connsiteY11" fmla="*/ 8446 h 10000"/>
                <a:gd name="connsiteX12" fmla="*/ 899 w 11141"/>
                <a:gd name="connsiteY12" fmla="*/ 7396 h 10000"/>
                <a:gd name="connsiteX13" fmla="*/ 918 w 11141"/>
                <a:gd name="connsiteY13" fmla="*/ 7396 h 10000"/>
                <a:gd name="connsiteX14" fmla="*/ 918 w 11141"/>
                <a:gd name="connsiteY14" fmla="*/ 6696 h 10000"/>
                <a:gd name="connsiteX15" fmla="*/ 949 w 11141"/>
                <a:gd name="connsiteY15" fmla="*/ 6696 h 10000"/>
                <a:gd name="connsiteX16" fmla="*/ 949 w 11141"/>
                <a:gd name="connsiteY16" fmla="*/ 6117 h 10000"/>
                <a:gd name="connsiteX17" fmla="*/ 975 w 11141"/>
                <a:gd name="connsiteY17" fmla="*/ 6117 h 10000"/>
                <a:gd name="connsiteX18" fmla="*/ 975 w 11141"/>
                <a:gd name="connsiteY18" fmla="*/ 5834 h 10000"/>
                <a:gd name="connsiteX19" fmla="*/ 998 w 11141"/>
                <a:gd name="connsiteY19" fmla="*/ 5834 h 10000"/>
                <a:gd name="connsiteX20" fmla="*/ 992 w 11141"/>
                <a:gd name="connsiteY20" fmla="*/ 5543 h 10000"/>
                <a:gd name="connsiteX21" fmla="*/ 1165 w 11141"/>
                <a:gd name="connsiteY21" fmla="*/ 5541 h 10000"/>
                <a:gd name="connsiteX22" fmla="*/ 1301 w 11141"/>
                <a:gd name="connsiteY22" fmla="*/ 5533 h 10000"/>
                <a:gd name="connsiteX23" fmla="*/ 1309 w 11141"/>
                <a:gd name="connsiteY23" fmla="*/ 5522 h 10000"/>
                <a:gd name="connsiteX24" fmla="*/ 1382 w 11141"/>
                <a:gd name="connsiteY24" fmla="*/ 5514 h 10000"/>
                <a:gd name="connsiteX25" fmla="*/ 1382 w 11141"/>
                <a:gd name="connsiteY25" fmla="*/ 4650 h 10000"/>
                <a:gd name="connsiteX26" fmla="*/ 1423 w 11141"/>
                <a:gd name="connsiteY26" fmla="*/ 4650 h 10000"/>
                <a:gd name="connsiteX27" fmla="*/ 1423 w 11141"/>
                <a:gd name="connsiteY27" fmla="*/ 4219 h 10000"/>
                <a:gd name="connsiteX28" fmla="*/ 1425 w 11141"/>
                <a:gd name="connsiteY28" fmla="*/ 3959 h 10000"/>
                <a:gd name="connsiteX29" fmla="*/ 1567 w 11141"/>
                <a:gd name="connsiteY29" fmla="*/ 3943 h 10000"/>
                <a:gd name="connsiteX30" fmla="*/ 1794 w 11141"/>
                <a:gd name="connsiteY30" fmla="*/ 3943 h 10000"/>
                <a:gd name="connsiteX31" fmla="*/ 1794 w 11141"/>
                <a:gd name="connsiteY31" fmla="*/ 3836 h 10000"/>
                <a:gd name="connsiteX32" fmla="*/ 1833 w 11141"/>
                <a:gd name="connsiteY32" fmla="*/ 3836 h 10000"/>
                <a:gd name="connsiteX33" fmla="*/ 1833 w 11141"/>
                <a:gd name="connsiteY33" fmla="*/ 3405 h 10000"/>
                <a:gd name="connsiteX34" fmla="*/ 1856 w 11141"/>
                <a:gd name="connsiteY34" fmla="*/ 3405 h 10000"/>
                <a:gd name="connsiteX35" fmla="*/ 1856 w 11141"/>
                <a:gd name="connsiteY35" fmla="*/ 3291 h 10000"/>
                <a:gd name="connsiteX36" fmla="*/ 1887 w 11141"/>
                <a:gd name="connsiteY36" fmla="*/ 3291 h 10000"/>
                <a:gd name="connsiteX37" fmla="*/ 1887 w 11141"/>
                <a:gd name="connsiteY37" fmla="*/ 2988 h 10000"/>
                <a:gd name="connsiteX38" fmla="*/ 2245 w 11141"/>
                <a:gd name="connsiteY38" fmla="*/ 2988 h 10000"/>
                <a:gd name="connsiteX39" fmla="*/ 2245 w 11141"/>
                <a:gd name="connsiteY39" fmla="*/ 2847 h 10000"/>
                <a:gd name="connsiteX40" fmla="*/ 2307 w 11141"/>
                <a:gd name="connsiteY40" fmla="*/ 2847 h 10000"/>
                <a:gd name="connsiteX41" fmla="*/ 2307 w 11141"/>
                <a:gd name="connsiteY41" fmla="*/ 2429 h 10000"/>
                <a:gd name="connsiteX42" fmla="*/ 2357 w 11141"/>
                <a:gd name="connsiteY42" fmla="*/ 2429 h 10000"/>
                <a:gd name="connsiteX43" fmla="*/ 2357 w 11141"/>
                <a:gd name="connsiteY43" fmla="*/ 2349 h 10000"/>
                <a:gd name="connsiteX44" fmla="*/ 2417 w 11141"/>
                <a:gd name="connsiteY44" fmla="*/ 2349 h 10000"/>
                <a:gd name="connsiteX45" fmla="*/ 2417 w 11141"/>
                <a:gd name="connsiteY45" fmla="*/ 2301 h 10000"/>
                <a:gd name="connsiteX46" fmla="*/ 2719 w 11141"/>
                <a:gd name="connsiteY46" fmla="*/ 2301 h 10000"/>
                <a:gd name="connsiteX47" fmla="*/ 2719 w 11141"/>
                <a:gd name="connsiteY47" fmla="*/ 2234 h 10000"/>
                <a:gd name="connsiteX48" fmla="*/ 2769 w 11141"/>
                <a:gd name="connsiteY48" fmla="*/ 2234 h 10000"/>
                <a:gd name="connsiteX49" fmla="*/ 2769 w 11141"/>
                <a:gd name="connsiteY49" fmla="*/ 1978 h 10000"/>
                <a:gd name="connsiteX50" fmla="*/ 2795 w 11141"/>
                <a:gd name="connsiteY50" fmla="*/ 1978 h 10000"/>
                <a:gd name="connsiteX51" fmla="*/ 2795 w 11141"/>
                <a:gd name="connsiteY51" fmla="*/ 1790 h 10000"/>
                <a:gd name="connsiteX52" fmla="*/ 2961 w 11141"/>
                <a:gd name="connsiteY52" fmla="*/ 1790 h 10000"/>
                <a:gd name="connsiteX53" fmla="*/ 2961 w 11141"/>
                <a:gd name="connsiteY53" fmla="*/ 1756 h 10000"/>
                <a:gd name="connsiteX54" fmla="*/ 3097 w 11141"/>
                <a:gd name="connsiteY54" fmla="*/ 1756 h 10000"/>
                <a:gd name="connsiteX55" fmla="*/ 3097 w 11141"/>
                <a:gd name="connsiteY55" fmla="*/ 1642 h 10000"/>
                <a:gd name="connsiteX56" fmla="*/ 3225 w 11141"/>
                <a:gd name="connsiteY56" fmla="*/ 1642 h 10000"/>
                <a:gd name="connsiteX57" fmla="*/ 3225 w 11141"/>
                <a:gd name="connsiteY57" fmla="*/ 1514 h 10000"/>
                <a:gd name="connsiteX58" fmla="*/ 3342 w 11141"/>
                <a:gd name="connsiteY58" fmla="*/ 1514 h 10000"/>
                <a:gd name="connsiteX59" fmla="*/ 3342 w 11141"/>
                <a:gd name="connsiteY59" fmla="*/ 1386 h 10000"/>
                <a:gd name="connsiteX60" fmla="*/ 3467 w 11141"/>
                <a:gd name="connsiteY60" fmla="*/ 1386 h 10000"/>
                <a:gd name="connsiteX61" fmla="*/ 3467 w 11141"/>
                <a:gd name="connsiteY61" fmla="*/ 1279 h 10000"/>
                <a:gd name="connsiteX62" fmla="*/ 3657 w 11141"/>
                <a:gd name="connsiteY62" fmla="*/ 1279 h 10000"/>
                <a:gd name="connsiteX63" fmla="*/ 3657 w 11141"/>
                <a:gd name="connsiteY63" fmla="*/ 1151 h 10000"/>
                <a:gd name="connsiteX64" fmla="*/ 3712 w 11141"/>
                <a:gd name="connsiteY64" fmla="*/ 1151 h 10000"/>
                <a:gd name="connsiteX65" fmla="*/ 3712 w 11141"/>
                <a:gd name="connsiteY65" fmla="*/ 976 h 10000"/>
                <a:gd name="connsiteX66" fmla="*/ 3887 w 11141"/>
                <a:gd name="connsiteY66" fmla="*/ 976 h 10000"/>
                <a:gd name="connsiteX67" fmla="*/ 3887 w 11141"/>
                <a:gd name="connsiteY67" fmla="*/ 828 h 10000"/>
                <a:gd name="connsiteX68" fmla="*/ 4239 w 11141"/>
                <a:gd name="connsiteY68" fmla="*/ 828 h 10000"/>
                <a:gd name="connsiteX69" fmla="*/ 4239 w 11141"/>
                <a:gd name="connsiteY69" fmla="*/ 781 h 10000"/>
                <a:gd name="connsiteX70" fmla="*/ 4645 w 11141"/>
                <a:gd name="connsiteY70" fmla="*/ 781 h 10000"/>
                <a:gd name="connsiteX71" fmla="*/ 4645 w 11141"/>
                <a:gd name="connsiteY71" fmla="*/ 700 h 10000"/>
                <a:gd name="connsiteX72" fmla="*/ 5255 w 11141"/>
                <a:gd name="connsiteY72" fmla="*/ 700 h 10000"/>
                <a:gd name="connsiteX73" fmla="*/ 5255 w 11141"/>
                <a:gd name="connsiteY73" fmla="*/ 639 h 10000"/>
                <a:gd name="connsiteX74" fmla="*/ 5688 w 11141"/>
                <a:gd name="connsiteY74" fmla="*/ 639 h 10000"/>
                <a:gd name="connsiteX75" fmla="*/ 5688 w 11141"/>
                <a:gd name="connsiteY75" fmla="*/ 545 h 10000"/>
                <a:gd name="connsiteX76" fmla="*/ 6051 w 11141"/>
                <a:gd name="connsiteY76" fmla="*/ 545 h 10000"/>
                <a:gd name="connsiteX77" fmla="*/ 6051 w 11141"/>
                <a:gd name="connsiteY77" fmla="*/ 444 h 10000"/>
                <a:gd name="connsiteX78" fmla="*/ 6330 w 11141"/>
                <a:gd name="connsiteY78" fmla="*/ 444 h 10000"/>
                <a:gd name="connsiteX79" fmla="*/ 6330 w 11141"/>
                <a:gd name="connsiteY79" fmla="*/ 384 h 10000"/>
                <a:gd name="connsiteX80" fmla="*/ 6971 w 11141"/>
                <a:gd name="connsiteY80" fmla="*/ 384 h 10000"/>
                <a:gd name="connsiteX81" fmla="*/ 6971 w 11141"/>
                <a:gd name="connsiteY81" fmla="*/ 316 h 10000"/>
                <a:gd name="connsiteX82" fmla="*/ 7039 w 11141"/>
                <a:gd name="connsiteY82" fmla="*/ 316 h 10000"/>
                <a:gd name="connsiteX83" fmla="*/ 7039 w 11141"/>
                <a:gd name="connsiteY83" fmla="*/ 242 h 10000"/>
                <a:gd name="connsiteX84" fmla="*/ 7304 w 11141"/>
                <a:gd name="connsiteY84" fmla="*/ 242 h 10000"/>
                <a:gd name="connsiteX85" fmla="*/ 8054 w 11141"/>
                <a:gd name="connsiteY85" fmla="*/ 249 h 10000"/>
                <a:gd name="connsiteX86" fmla="*/ 8235 w 11141"/>
                <a:gd name="connsiteY86" fmla="*/ 261 h 10000"/>
                <a:gd name="connsiteX87" fmla="*/ 8244 w 11141"/>
                <a:gd name="connsiteY87" fmla="*/ 128 h 10000"/>
                <a:gd name="connsiteX88" fmla="*/ 9254 w 11141"/>
                <a:gd name="connsiteY88" fmla="*/ 128 h 10000"/>
                <a:gd name="connsiteX89" fmla="*/ 9254 w 11141"/>
                <a:gd name="connsiteY89" fmla="*/ 47 h 10000"/>
                <a:gd name="connsiteX90" fmla="*/ 9747 w 11141"/>
                <a:gd name="connsiteY90" fmla="*/ 47 h 10000"/>
                <a:gd name="connsiteX91" fmla="*/ 9747 w 11141"/>
                <a:gd name="connsiteY91" fmla="*/ 0 h 10000"/>
                <a:gd name="connsiteX92" fmla="*/ 11141 w 11141"/>
                <a:gd name="connsiteY92" fmla="*/ 4 h 10000"/>
                <a:gd name="connsiteX0" fmla="*/ 0 w 11141"/>
                <a:gd name="connsiteY0" fmla="*/ 10000 h 10000"/>
                <a:gd name="connsiteX1" fmla="*/ 451 w 11141"/>
                <a:gd name="connsiteY1" fmla="*/ 10000 h 10000"/>
                <a:gd name="connsiteX2" fmla="*/ 451 w 11141"/>
                <a:gd name="connsiteY2" fmla="*/ 9280 h 10000"/>
                <a:gd name="connsiteX3" fmla="*/ 474 w 11141"/>
                <a:gd name="connsiteY3" fmla="*/ 9280 h 10000"/>
                <a:gd name="connsiteX4" fmla="*/ 474 w 11141"/>
                <a:gd name="connsiteY4" fmla="*/ 8977 h 10000"/>
                <a:gd name="connsiteX5" fmla="*/ 501 w 11141"/>
                <a:gd name="connsiteY5" fmla="*/ 8977 h 10000"/>
                <a:gd name="connsiteX6" fmla="*/ 501 w 11141"/>
                <a:gd name="connsiteY6" fmla="*/ 8896 h 10000"/>
                <a:gd name="connsiteX7" fmla="*/ 547 w 11141"/>
                <a:gd name="connsiteY7" fmla="*/ 8896 h 10000"/>
                <a:gd name="connsiteX8" fmla="*/ 547 w 11141"/>
                <a:gd name="connsiteY8" fmla="*/ 8625 h 10000"/>
                <a:gd name="connsiteX9" fmla="*/ 772 w 11141"/>
                <a:gd name="connsiteY9" fmla="*/ 8608 h 10000"/>
                <a:gd name="connsiteX10" fmla="*/ 775 w 11141"/>
                <a:gd name="connsiteY10" fmla="*/ 8460 h 10000"/>
                <a:gd name="connsiteX11" fmla="*/ 916 w 11141"/>
                <a:gd name="connsiteY11" fmla="*/ 8446 h 10000"/>
                <a:gd name="connsiteX12" fmla="*/ 899 w 11141"/>
                <a:gd name="connsiteY12" fmla="*/ 7396 h 10000"/>
                <a:gd name="connsiteX13" fmla="*/ 918 w 11141"/>
                <a:gd name="connsiteY13" fmla="*/ 7396 h 10000"/>
                <a:gd name="connsiteX14" fmla="*/ 918 w 11141"/>
                <a:gd name="connsiteY14" fmla="*/ 6696 h 10000"/>
                <a:gd name="connsiteX15" fmla="*/ 949 w 11141"/>
                <a:gd name="connsiteY15" fmla="*/ 6696 h 10000"/>
                <a:gd name="connsiteX16" fmla="*/ 949 w 11141"/>
                <a:gd name="connsiteY16" fmla="*/ 6117 h 10000"/>
                <a:gd name="connsiteX17" fmla="*/ 975 w 11141"/>
                <a:gd name="connsiteY17" fmla="*/ 6117 h 10000"/>
                <a:gd name="connsiteX18" fmla="*/ 975 w 11141"/>
                <a:gd name="connsiteY18" fmla="*/ 5834 h 10000"/>
                <a:gd name="connsiteX19" fmla="*/ 998 w 11141"/>
                <a:gd name="connsiteY19" fmla="*/ 5834 h 10000"/>
                <a:gd name="connsiteX20" fmla="*/ 992 w 11141"/>
                <a:gd name="connsiteY20" fmla="*/ 5543 h 10000"/>
                <a:gd name="connsiteX21" fmla="*/ 1165 w 11141"/>
                <a:gd name="connsiteY21" fmla="*/ 5541 h 10000"/>
                <a:gd name="connsiteX22" fmla="*/ 1301 w 11141"/>
                <a:gd name="connsiteY22" fmla="*/ 5533 h 10000"/>
                <a:gd name="connsiteX23" fmla="*/ 1309 w 11141"/>
                <a:gd name="connsiteY23" fmla="*/ 5522 h 10000"/>
                <a:gd name="connsiteX24" fmla="*/ 1382 w 11141"/>
                <a:gd name="connsiteY24" fmla="*/ 5514 h 10000"/>
                <a:gd name="connsiteX25" fmla="*/ 1382 w 11141"/>
                <a:gd name="connsiteY25" fmla="*/ 4650 h 10000"/>
                <a:gd name="connsiteX26" fmla="*/ 1423 w 11141"/>
                <a:gd name="connsiteY26" fmla="*/ 4650 h 10000"/>
                <a:gd name="connsiteX27" fmla="*/ 1423 w 11141"/>
                <a:gd name="connsiteY27" fmla="*/ 4219 h 10000"/>
                <a:gd name="connsiteX28" fmla="*/ 1425 w 11141"/>
                <a:gd name="connsiteY28" fmla="*/ 3959 h 10000"/>
                <a:gd name="connsiteX29" fmla="*/ 1567 w 11141"/>
                <a:gd name="connsiteY29" fmla="*/ 3943 h 10000"/>
                <a:gd name="connsiteX30" fmla="*/ 1794 w 11141"/>
                <a:gd name="connsiteY30" fmla="*/ 3943 h 10000"/>
                <a:gd name="connsiteX31" fmla="*/ 1794 w 11141"/>
                <a:gd name="connsiteY31" fmla="*/ 3836 h 10000"/>
                <a:gd name="connsiteX32" fmla="*/ 1833 w 11141"/>
                <a:gd name="connsiteY32" fmla="*/ 3836 h 10000"/>
                <a:gd name="connsiteX33" fmla="*/ 1833 w 11141"/>
                <a:gd name="connsiteY33" fmla="*/ 3405 h 10000"/>
                <a:gd name="connsiteX34" fmla="*/ 1856 w 11141"/>
                <a:gd name="connsiteY34" fmla="*/ 3405 h 10000"/>
                <a:gd name="connsiteX35" fmla="*/ 1856 w 11141"/>
                <a:gd name="connsiteY35" fmla="*/ 3291 h 10000"/>
                <a:gd name="connsiteX36" fmla="*/ 1887 w 11141"/>
                <a:gd name="connsiteY36" fmla="*/ 3291 h 10000"/>
                <a:gd name="connsiteX37" fmla="*/ 1887 w 11141"/>
                <a:gd name="connsiteY37" fmla="*/ 2988 h 10000"/>
                <a:gd name="connsiteX38" fmla="*/ 2245 w 11141"/>
                <a:gd name="connsiteY38" fmla="*/ 2988 h 10000"/>
                <a:gd name="connsiteX39" fmla="*/ 2245 w 11141"/>
                <a:gd name="connsiteY39" fmla="*/ 2847 h 10000"/>
                <a:gd name="connsiteX40" fmla="*/ 2307 w 11141"/>
                <a:gd name="connsiteY40" fmla="*/ 2847 h 10000"/>
                <a:gd name="connsiteX41" fmla="*/ 2307 w 11141"/>
                <a:gd name="connsiteY41" fmla="*/ 2429 h 10000"/>
                <a:gd name="connsiteX42" fmla="*/ 2357 w 11141"/>
                <a:gd name="connsiteY42" fmla="*/ 2429 h 10000"/>
                <a:gd name="connsiteX43" fmla="*/ 2357 w 11141"/>
                <a:gd name="connsiteY43" fmla="*/ 2349 h 10000"/>
                <a:gd name="connsiteX44" fmla="*/ 2417 w 11141"/>
                <a:gd name="connsiteY44" fmla="*/ 2349 h 10000"/>
                <a:gd name="connsiteX45" fmla="*/ 2417 w 11141"/>
                <a:gd name="connsiteY45" fmla="*/ 2301 h 10000"/>
                <a:gd name="connsiteX46" fmla="*/ 2719 w 11141"/>
                <a:gd name="connsiteY46" fmla="*/ 2301 h 10000"/>
                <a:gd name="connsiteX47" fmla="*/ 2719 w 11141"/>
                <a:gd name="connsiteY47" fmla="*/ 2234 h 10000"/>
                <a:gd name="connsiteX48" fmla="*/ 2769 w 11141"/>
                <a:gd name="connsiteY48" fmla="*/ 2234 h 10000"/>
                <a:gd name="connsiteX49" fmla="*/ 2769 w 11141"/>
                <a:gd name="connsiteY49" fmla="*/ 1978 h 10000"/>
                <a:gd name="connsiteX50" fmla="*/ 2795 w 11141"/>
                <a:gd name="connsiteY50" fmla="*/ 1978 h 10000"/>
                <a:gd name="connsiteX51" fmla="*/ 2795 w 11141"/>
                <a:gd name="connsiteY51" fmla="*/ 1790 h 10000"/>
                <a:gd name="connsiteX52" fmla="*/ 2961 w 11141"/>
                <a:gd name="connsiteY52" fmla="*/ 1790 h 10000"/>
                <a:gd name="connsiteX53" fmla="*/ 2961 w 11141"/>
                <a:gd name="connsiteY53" fmla="*/ 1756 h 10000"/>
                <a:gd name="connsiteX54" fmla="*/ 3097 w 11141"/>
                <a:gd name="connsiteY54" fmla="*/ 1756 h 10000"/>
                <a:gd name="connsiteX55" fmla="*/ 3097 w 11141"/>
                <a:gd name="connsiteY55" fmla="*/ 1642 h 10000"/>
                <a:gd name="connsiteX56" fmla="*/ 3225 w 11141"/>
                <a:gd name="connsiteY56" fmla="*/ 1642 h 10000"/>
                <a:gd name="connsiteX57" fmla="*/ 3225 w 11141"/>
                <a:gd name="connsiteY57" fmla="*/ 1514 h 10000"/>
                <a:gd name="connsiteX58" fmla="*/ 3342 w 11141"/>
                <a:gd name="connsiteY58" fmla="*/ 1514 h 10000"/>
                <a:gd name="connsiteX59" fmla="*/ 3342 w 11141"/>
                <a:gd name="connsiteY59" fmla="*/ 1386 h 10000"/>
                <a:gd name="connsiteX60" fmla="*/ 3467 w 11141"/>
                <a:gd name="connsiteY60" fmla="*/ 1386 h 10000"/>
                <a:gd name="connsiteX61" fmla="*/ 3467 w 11141"/>
                <a:gd name="connsiteY61" fmla="*/ 1279 h 10000"/>
                <a:gd name="connsiteX62" fmla="*/ 3657 w 11141"/>
                <a:gd name="connsiteY62" fmla="*/ 1279 h 10000"/>
                <a:gd name="connsiteX63" fmla="*/ 3657 w 11141"/>
                <a:gd name="connsiteY63" fmla="*/ 1151 h 10000"/>
                <a:gd name="connsiteX64" fmla="*/ 3712 w 11141"/>
                <a:gd name="connsiteY64" fmla="*/ 1151 h 10000"/>
                <a:gd name="connsiteX65" fmla="*/ 3712 w 11141"/>
                <a:gd name="connsiteY65" fmla="*/ 976 h 10000"/>
                <a:gd name="connsiteX66" fmla="*/ 3887 w 11141"/>
                <a:gd name="connsiteY66" fmla="*/ 976 h 10000"/>
                <a:gd name="connsiteX67" fmla="*/ 3887 w 11141"/>
                <a:gd name="connsiteY67" fmla="*/ 828 h 10000"/>
                <a:gd name="connsiteX68" fmla="*/ 4239 w 11141"/>
                <a:gd name="connsiteY68" fmla="*/ 828 h 10000"/>
                <a:gd name="connsiteX69" fmla="*/ 4239 w 11141"/>
                <a:gd name="connsiteY69" fmla="*/ 781 h 10000"/>
                <a:gd name="connsiteX70" fmla="*/ 4645 w 11141"/>
                <a:gd name="connsiteY70" fmla="*/ 781 h 10000"/>
                <a:gd name="connsiteX71" fmla="*/ 4645 w 11141"/>
                <a:gd name="connsiteY71" fmla="*/ 700 h 10000"/>
                <a:gd name="connsiteX72" fmla="*/ 5255 w 11141"/>
                <a:gd name="connsiteY72" fmla="*/ 700 h 10000"/>
                <a:gd name="connsiteX73" fmla="*/ 5255 w 11141"/>
                <a:gd name="connsiteY73" fmla="*/ 639 h 10000"/>
                <a:gd name="connsiteX74" fmla="*/ 5688 w 11141"/>
                <a:gd name="connsiteY74" fmla="*/ 639 h 10000"/>
                <a:gd name="connsiteX75" fmla="*/ 5688 w 11141"/>
                <a:gd name="connsiteY75" fmla="*/ 545 h 10000"/>
                <a:gd name="connsiteX76" fmla="*/ 6051 w 11141"/>
                <a:gd name="connsiteY76" fmla="*/ 545 h 10000"/>
                <a:gd name="connsiteX77" fmla="*/ 6051 w 11141"/>
                <a:gd name="connsiteY77" fmla="*/ 444 h 10000"/>
                <a:gd name="connsiteX78" fmla="*/ 6330 w 11141"/>
                <a:gd name="connsiteY78" fmla="*/ 444 h 10000"/>
                <a:gd name="connsiteX79" fmla="*/ 6330 w 11141"/>
                <a:gd name="connsiteY79" fmla="*/ 384 h 10000"/>
                <a:gd name="connsiteX80" fmla="*/ 6971 w 11141"/>
                <a:gd name="connsiteY80" fmla="*/ 384 h 10000"/>
                <a:gd name="connsiteX81" fmla="*/ 6971 w 11141"/>
                <a:gd name="connsiteY81" fmla="*/ 316 h 10000"/>
                <a:gd name="connsiteX82" fmla="*/ 7039 w 11141"/>
                <a:gd name="connsiteY82" fmla="*/ 316 h 10000"/>
                <a:gd name="connsiteX83" fmla="*/ 7039 w 11141"/>
                <a:gd name="connsiteY83" fmla="*/ 242 h 10000"/>
                <a:gd name="connsiteX84" fmla="*/ 7304 w 11141"/>
                <a:gd name="connsiteY84" fmla="*/ 242 h 10000"/>
                <a:gd name="connsiteX85" fmla="*/ 8054 w 11141"/>
                <a:gd name="connsiteY85" fmla="*/ 249 h 10000"/>
                <a:gd name="connsiteX86" fmla="*/ 8235 w 11141"/>
                <a:gd name="connsiteY86" fmla="*/ 261 h 10000"/>
                <a:gd name="connsiteX87" fmla="*/ 8244 w 11141"/>
                <a:gd name="connsiteY87" fmla="*/ 128 h 10000"/>
                <a:gd name="connsiteX88" fmla="*/ 9254 w 11141"/>
                <a:gd name="connsiteY88" fmla="*/ 128 h 10000"/>
                <a:gd name="connsiteX89" fmla="*/ 9254 w 11141"/>
                <a:gd name="connsiteY89" fmla="*/ 47 h 10000"/>
                <a:gd name="connsiteX90" fmla="*/ 9747 w 11141"/>
                <a:gd name="connsiteY90" fmla="*/ 47 h 10000"/>
                <a:gd name="connsiteX91" fmla="*/ 9747 w 11141"/>
                <a:gd name="connsiteY91" fmla="*/ 0 h 10000"/>
                <a:gd name="connsiteX92" fmla="*/ 11141 w 11141"/>
                <a:gd name="connsiteY92" fmla="*/ 4 h 10000"/>
                <a:gd name="connsiteX0" fmla="*/ 0 w 11141"/>
                <a:gd name="connsiteY0" fmla="*/ 10000 h 10000"/>
                <a:gd name="connsiteX1" fmla="*/ 451 w 11141"/>
                <a:gd name="connsiteY1" fmla="*/ 10000 h 10000"/>
                <a:gd name="connsiteX2" fmla="*/ 451 w 11141"/>
                <a:gd name="connsiteY2" fmla="*/ 9280 h 10000"/>
                <a:gd name="connsiteX3" fmla="*/ 474 w 11141"/>
                <a:gd name="connsiteY3" fmla="*/ 9280 h 10000"/>
                <a:gd name="connsiteX4" fmla="*/ 474 w 11141"/>
                <a:gd name="connsiteY4" fmla="*/ 8977 h 10000"/>
                <a:gd name="connsiteX5" fmla="*/ 501 w 11141"/>
                <a:gd name="connsiteY5" fmla="*/ 8977 h 10000"/>
                <a:gd name="connsiteX6" fmla="*/ 501 w 11141"/>
                <a:gd name="connsiteY6" fmla="*/ 8896 h 10000"/>
                <a:gd name="connsiteX7" fmla="*/ 547 w 11141"/>
                <a:gd name="connsiteY7" fmla="*/ 8896 h 10000"/>
                <a:gd name="connsiteX8" fmla="*/ 547 w 11141"/>
                <a:gd name="connsiteY8" fmla="*/ 8625 h 10000"/>
                <a:gd name="connsiteX9" fmla="*/ 772 w 11141"/>
                <a:gd name="connsiteY9" fmla="*/ 8608 h 10000"/>
                <a:gd name="connsiteX10" fmla="*/ 775 w 11141"/>
                <a:gd name="connsiteY10" fmla="*/ 8460 h 10000"/>
                <a:gd name="connsiteX11" fmla="*/ 916 w 11141"/>
                <a:gd name="connsiteY11" fmla="*/ 8446 h 10000"/>
                <a:gd name="connsiteX12" fmla="*/ 899 w 11141"/>
                <a:gd name="connsiteY12" fmla="*/ 7396 h 10000"/>
                <a:gd name="connsiteX13" fmla="*/ 918 w 11141"/>
                <a:gd name="connsiteY13" fmla="*/ 7396 h 10000"/>
                <a:gd name="connsiteX14" fmla="*/ 918 w 11141"/>
                <a:gd name="connsiteY14" fmla="*/ 6696 h 10000"/>
                <a:gd name="connsiteX15" fmla="*/ 949 w 11141"/>
                <a:gd name="connsiteY15" fmla="*/ 6696 h 10000"/>
                <a:gd name="connsiteX16" fmla="*/ 949 w 11141"/>
                <a:gd name="connsiteY16" fmla="*/ 6117 h 10000"/>
                <a:gd name="connsiteX17" fmla="*/ 975 w 11141"/>
                <a:gd name="connsiteY17" fmla="*/ 6117 h 10000"/>
                <a:gd name="connsiteX18" fmla="*/ 975 w 11141"/>
                <a:gd name="connsiteY18" fmla="*/ 5834 h 10000"/>
                <a:gd name="connsiteX19" fmla="*/ 998 w 11141"/>
                <a:gd name="connsiteY19" fmla="*/ 5834 h 10000"/>
                <a:gd name="connsiteX20" fmla="*/ 992 w 11141"/>
                <a:gd name="connsiteY20" fmla="*/ 5543 h 10000"/>
                <a:gd name="connsiteX21" fmla="*/ 1165 w 11141"/>
                <a:gd name="connsiteY21" fmla="*/ 5541 h 10000"/>
                <a:gd name="connsiteX22" fmla="*/ 1301 w 11141"/>
                <a:gd name="connsiteY22" fmla="*/ 5533 h 10000"/>
                <a:gd name="connsiteX23" fmla="*/ 1309 w 11141"/>
                <a:gd name="connsiteY23" fmla="*/ 5522 h 10000"/>
                <a:gd name="connsiteX24" fmla="*/ 1382 w 11141"/>
                <a:gd name="connsiteY24" fmla="*/ 5514 h 10000"/>
                <a:gd name="connsiteX25" fmla="*/ 1382 w 11141"/>
                <a:gd name="connsiteY25" fmla="*/ 4650 h 10000"/>
                <a:gd name="connsiteX26" fmla="*/ 1423 w 11141"/>
                <a:gd name="connsiteY26" fmla="*/ 4650 h 10000"/>
                <a:gd name="connsiteX27" fmla="*/ 1423 w 11141"/>
                <a:gd name="connsiteY27" fmla="*/ 4219 h 10000"/>
                <a:gd name="connsiteX28" fmla="*/ 1425 w 11141"/>
                <a:gd name="connsiteY28" fmla="*/ 3959 h 10000"/>
                <a:gd name="connsiteX29" fmla="*/ 1567 w 11141"/>
                <a:gd name="connsiteY29" fmla="*/ 3943 h 10000"/>
                <a:gd name="connsiteX30" fmla="*/ 1794 w 11141"/>
                <a:gd name="connsiteY30" fmla="*/ 3943 h 10000"/>
                <a:gd name="connsiteX31" fmla="*/ 1794 w 11141"/>
                <a:gd name="connsiteY31" fmla="*/ 3836 h 10000"/>
                <a:gd name="connsiteX32" fmla="*/ 1833 w 11141"/>
                <a:gd name="connsiteY32" fmla="*/ 3836 h 10000"/>
                <a:gd name="connsiteX33" fmla="*/ 1833 w 11141"/>
                <a:gd name="connsiteY33" fmla="*/ 3405 h 10000"/>
                <a:gd name="connsiteX34" fmla="*/ 1856 w 11141"/>
                <a:gd name="connsiteY34" fmla="*/ 3405 h 10000"/>
                <a:gd name="connsiteX35" fmla="*/ 1856 w 11141"/>
                <a:gd name="connsiteY35" fmla="*/ 3291 h 10000"/>
                <a:gd name="connsiteX36" fmla="*/ 1887 w 11141"/>
                <a:gd name="connsiteY36" fmla="*/ 3291 h 10000"/>
                <a:gd name="connsiteX37" fmla="*/ 1887 w 11141"/>
                <a:gd name="connsiteY37" fmla="*/ 2988 h 10000"/>
                <a:gd name="connsiteX38" fmla="*/ 2245 w 11141"/>
                <a:gd name="connsiteY38" fmla="*/ 2988 h 10000"/>
                <a:gd name="connsiteX39" fmla="*/ 2245 w 11141"/>
                <a:gd name="connsiteY39" fmla="*/ 2847 h 10000"/>
                <a:gd name="connsiteX40" fmla="*/ 2307 w 11141"/>
                <a:gd name="connsiteY40" fmla="*/ 2847 h 10000"/>
                <a:gd name="connsiteX41" fmla="*/ 2307 w 11141"/>
                <a:gd name="connsiteY41" fmla="*/ 2429 h 10000"/>
                <a:gd name="connsiteX42" fmla="*/ 2357 w 11141"/>
                <a:gd name="connsiteY42" fmla="*/ 2429 h 10000"/>
                <a:gd name="connsiteX43" fmla="*/ 2357 w 11141"/>
                <a:gd name="connsiteY43" fmla="*/ 2349 h 10000"/>
                <a:gd name="connsiteX44" fmla="*/ 2417 w 11141"/>
                <a:gd name="connsiteY44" fmla="*/ 2349 h 10000"/>
                <a:gd name="connsiteX45" fmla="*/ 2417 w 11141"/>
                <a:gd name="connsiteY45" fmla="*/ 2301 h 10000"/>
                <a:gd name="connsiteX46" fmla="*/ 2719 w 11141"/>
                <a:gd name="connsiteY46" fmla="*/ 2301 h 10000"/>
                <a:gd name="connsiteX47" fmla="*/ 2719 w 11141"/>
                <a:gd name="connsiteY47" fmla="*/ 2234 h 10000"/>
                <a:gd name="connsiteX48" fmla="*/ 2769 w 11141"/>
                <a:gd name="connsiteY48" fmla="*/ 2234 h 10000"/>
                <a:gd name="connsiteX49" fmla="*/ 2769 w 11141"/>
                <a:gd name="connsiteY49" fmla="*/ 1978 h 10000"/>
                <a:gd name="connsiteX50" fmla="*/ 2795 w 11141"/>
                <a:gd name="connsiteY50" fmla="*/ 1978 h 10000"/>
                <a:gd name="connsiteX51" fmla="*/ 2795 w 11141"/>
                <a:gd name="connsiteY51" fmla="*/ 1790 h 10000"/>
                <a:gd name="connsiteX52" fmla="*/ 2961 w 11141"/>
                <a:gd name="connsiteY52" fmla="*/ 1790 h 10000"/>
                <a:gd name="connsiteX53" fmla="*/ 2961 w 11141"/>
                <a:gd name="connsiteY53" fmla="*/ 1756 h 10000"/>
                <a:gd name="connsiteX54" fmla="*/ 3097 w 11141"/>
                <a:gd name="connsiteY54" fmla="*/ 1756 h 10000"/>
                <a:gd name="connsiteX55" fmla="*/ 3097 w 11141"/>
                <a:gd name="connsiteY55" fmla="*/ 1642 h 10000"/>
                <a:gd name="connsiteX56" fmla="*/ 3225 w 11141"/>
                <a:gd name="connsiteY56" fmla="*/ 1642 h 10000"/>
                <a:gd name="connsiteX57" fmla="*/ 3225 w 11141"/>
                <a:gd name="connsiteY57" fmla="*/ 1514 h 10000"/>
                <a:gd name="connsiteX58" fmla="*/ 3342 w 11141"/>
                <a:gd name="connsiteY58" fmla="*/ 1514 h 10000"/>
                <a:gd name="connsiteX59" fmla="*/ 3342 w 11141"/>
                <a:gd name="connsiteY59" fmla="*/ 1386 h 10000"/>
                <a:gd name="connsiteX60" fmla="*/ 3467 w 11141"/>
                <a:gd name="connsiteY60" fmla="*/ 1386 h 10000"/>
                <a:gd name="connsiteX61" fmla="*/ 3467 w 11141"/>
                <a:gd name="connsiteY61" fmla="*/ 1279 h 10000"/>
                <a:gd name="connsiteX62" fmla="*/ 3657 w 11141"/>
                <a:gd name="connsiteY62" fmla="*/ 1279 h 10000"/>
                <a:gd name="connsiteX63" fmla="*/ 3657 w 11141"/>
                <a:gd name="connsiteY63" fmla="*/ 1151 h 10000"/>
                <a:gd name="connsiteX64" fmla="*/ 3712 w 11141"/>
                <a:gd name="connsiteY64" fmla="*/ 1151 h 10000"/>
                <a:gd name="connsiteX65" fmla="*/ 3712 w 11141"/>
                <a:gd name="connsiteY65" fmla="*/ 976 h 10000"/>
                <a:gd name="connsiteX66" fmla="*/ 3887 w 11141"/>
                <a:gd name="connsiteY66" fmla="*/ 976 h 10000"/>
                <a:gd name="connsiteX67" fmla="*/ 3887 w 11141"/>
                <a:gd name="connsiteY67" fmla="*/ 828 h 10000"/>
                <a:gd name="connsiteX68" fmla="*/ 4239 w 11141"/>
                <a:gd name="connsiteY68" fmla="*/ 828 h 10000"/>
                <a:gd name="connsiteX69" fmla="*/ 4239 w 11141"/>
                <a:gd name="connsiteY69" fmla="*/ 781 h 10000"/>
                <a:gd name="connsiteX70" fmla="*/ 4645 w 11141"/>
                <a:gd name="connsiteY70" fmla="*/ 781 h 10000"/>
                <a:gd name="connsiteX71" fmla="*/ 4645 w 11141"/>
                <a:gd name="connsiteY71" fmla="*/ 700 h 10000"/>
                <a:gd name="connsiteX72" fmla="*/ 5255 w 11141"/>
                <a:gd name="connsiteY72" fmla="*/ 700 h 10000"/>
                <a:gd name="connsiteX73" fmla="*/ 5255 w 11141"/>
                <a:gd name="connsiteY73" fmla="*/ 639 h 10000"/>
                <a:gd name="connsiteX74" fmla="*/ 5688 w 11141"/>
                <a:gd name="connsiteY74" fmla="*/ 639 h 10000"/>
                <a:gd name="connsiteX75" fmla="*/ 5688 w 11141"/>
                <a:gd name="connsiteY75" fmla="*/ 545 h 10000"/>
                <a:gd name="connsiteX76" fmla="*/ 6051 w 11141"/>
                <a:gd name="connsiteY76" fmla="*/ 545 h 10000"/>
                <a:gd name="connsiteX77" fmla="*/ 6051 w 11141"/>
                <a:gd name="connsiteY77" fmla="*/ 444 h 10000"/>
                <a:gd name="connsiteX78" fmla="*/ 6330 w 11141"/>
                <a:gd name="connsiteY78" fmla="*/ 444 h 10000"/>
                <a:gd name="connsiteX79" fmla="*/ 6330 w 11141"/>
                <a:gd name="connsiteY79" fmla="*/ 384 h 10000"/>
                <a:gd name="connsiteX80" fmla="*/ 6971 w 11141"/>
                <a:gd name="connsiteY80" fmla="*/ 384 h 10000"/>
                <a:gd name="connsiteX81" fmla="*/ 6971 w 11141"/>
                <a:gd name="connsiteY81" fmla="*/ 316 h 10000"/>
                <a:gd name="connsiteX82" fmla="*/ 7039 w 11141"/>
                <a:gd name="connsiteY82" fmla="*/ 316 h 10000"/>
                <a:gd name="connsiteX83" fmla="*/ 7039 w 11141"/>
                <a:gd name="connsiteY83" fmla="*/ 242 h 10000"/>
                <a:gd name="connsiteX84" fmla="*/ 7304 w 11141"/>
                <a:gd name="connsiteY84" fmla="*/ 242 h 10000"/>
                <a:gd name="connsiteX85" fmla="*/ 8054 w 11141"/>
                <a:gd name="connsiteY85" fmla="*/ 249 h 10000"/>
                <a:gd name="connsiteX86" fmla="*/ 8235 w 11141"/>
                <a:gd name="connsiteY86" fmla="*/ 261 h 10000"/>
                <a:gd name="connsiteX87" fmla="*/ 8244 w 11141"/>
                <a:gd name="connsiteY87" fmla="*/ 128 h 10000"/>
                <a:gd name="connsiteX88" fmla="*/ 9254 w 11141"/>
                <a:gd name="connsiteY88" fmla="*/ 128 h 10000"/>
                <a:gd name="connsiteX89" fmla="*/ 10493 w 11141"/>
                <a:gd name="connsiteY89" fmla="*/ 128 h 10000"/>
                <a:gd name="connsiteX90" fmla="*/ 9747 w 11141"/>
                <a:gd name="connsiteY90" fmla="*/ 47 h 10000"/>
                <a:gd name="connsiteX91" fmla="*/ 9747 w 11141"/>
                <a:gd name="connsiteY91" fmla="*/ 0 h 10000"/>
                <a:gd name="connsiteX92" fmla="*/ 11141 w 11141"/>
                <a:gd name="connsiteY92" fmla="*/ 4 h 10000"/>
                <a:gd name="connsiteX0" fmla="*/ 0 w 10493"/>
                <a:gd name="connsiteY0" fmla="*/ 10000 h 10000"/>
                <a:gd name="connsiteX1" fmla="*/ 451 w 10493"/>
                <a:gd name="connsiteY1" fmla="*/ 10000 h 10000"/>
                <a:gd name="connsiteX2" fmla="*/ 451 w 10493"/>
                <a:gd name="connsiteY2" fmla="*/ 9280 h 10000"/>
                <a:gd name="connsiteX3" fmla="*/ 474 w 10493"/>
                <a:gd name="connsiteY3" fmla="*/ 9280 h 10000"/>
                <a:gd name="connsiteX4" fmla="*/ 474 w 10493"/>
                <a:gd name="connsiteY4" fmla="*/ 8977 h 10000"/>
                <a:gd name="connsiteX5" fmla="*/ 501 w 10493"/>
                <a:gd name="connsiteY5" fmla="*/ 8977 h 10000"/>
                <a:gd name="connsiteX6" fmla="*/ 501 w 10493"/>
                <a:gd name="connsiteY6" fmla="*/ 8896 h 10000"/>
                <a:gd name="connsiteX7" fmla="*/ 547 w 10493"/>
                <a:gd name="connsiteY7" fmla="*/ 8896 h 10000"/>
                <a:gd name="connsiteX8" fmla="*/ 547 w 10493"/>
                <a:gd name="connsiteY8" fmla="*/ 8625 h 10000"/>
                <a:gd name="connsiteX9" fmla="*/ 772 w 10493"/>
                <a:gd name="connsiteY9" fmla="*/ 8608 h 10000"/>
                <a:gd name="connsiteX10" fmla="*/ 775 w 10493"/>
                <a:gd name="connsiteY10" fmla="*/ 8460 h 10000"/>
                <a:gd name="connsiteX11" fmla="*/ 916 w 10493"/>
                <a:gd name="connsiteY11" fmla="*/ 8446 h 10000"/>
                <a:gd name="connsiteX12" fmla="*/ 899 w 10493"/>
                <a:gd name="connsiteY12" fmla="*/ 7396 h 10000"/>
                <a:gd name="connsiteX13" fmla="*/ 918 w 10493"/>
                <a:gd name="connsiteY13" fmla="*/ 7396 h 10000"/>
                <a:gd name="connsiteX14" fmla="*/ 918 w 10493"/>
                <a:gd name="connsiteY14" fmla="*/ 6696 h 10000"/>
                <a:gd name="connsiteX15" fmla="*/ 949 w 10493"/>
                <a:gd name="connsiteY15" fmla="*/ 6696 h 10000"/>
                <a:gd name="connsiteX16" fmla="*/ 949 w 10493"/>
                <a:gd name="connsiteY16" fmla="*/ 6117 h 10000"/>
                <a:gd name="connsiteX17" fmla="*/ 975 w 10493"/>
                <a:gd name="connsiteY17" fmla="*/ 6117 h 10000"/>
                <a:gd name="connsiteX18" fmla="*/ 975 w 10493"/>
                <a:gd name="connsiteY18" fmla="*/ 5834 h 10000"/>
                <a:gd name="connsiteX19" fmla="*/ 998 w 10493"/>
                <a:gd name="connsiteY19" fmla="*/ 5834 h 10000"/>
                <a:gd name="connsiteX20" fmla="*/ 992 w 10493"/>
                <a:gd name="connsiteY20" fmla="*/ 5543 h 10000"/>
                <a:gd name="connsiteX21" fmla="*/ 1165 w 10493"/>
                <a:gd name="connsiteY21" fmla="*/ 5541 h 10000"/>
                <a:gd name="connsiteX22" fmla="*/ 1301 w 10493"/>
                <a:gd name="connsiteY22" fmla="*/ 5533 h 10000"/>
                <a:gd name="connsiteX23" fmla="*/ 1309 w 10493"/>
                <a:gd name="connsiteY23" fmla="*/ 5522 h 10000"/>
                <a:gd name="connsiteX24" fmla="*/ 1382 w 10493"/>
                <a:gd name="connsiteY24" fmla="*/ 5514 h 10000"/>
                <a:gd name="connsiteX25" fmla="*/ 1382 w 10493"/>
                <a:gd name="connsiteY25" fmla="*/ 4650 h 10000"/>
                <a:gd name="connsiteX26" fmla="*/ 1423 w 10493"/>
                <a:gd name="connsiteY26" fmla="*/ 4650 h 10000"/>
                <a:gd name="connsiteX27" fmla="*/ 1423 w 10493"/>
                <a:gd name="connsiteY27" fmla="*/ 4219 h 10000"/>
                <a:gd name="connsiteX28" fmla="*/ 1425 w 10493"/>
                <a:gd name="connsiteY28" fmla="*/ 3959 h 10000"/>
                <a:gd name="connsiteX29" fmla="*/ 1567 w 10493"/>
                <a:gd name="connsiteY29" fmla="*/ 3943 h 10000"/>
                <a:gd name="connsiteX30" fmla="*/ 1794 w 10493"/>
                <a:gd name="connsiteY30" fmla="*/ 3943 h 10000"/>
                <a:gd name="connsiteX31" fmla="*/ 1794 w 10493"/>
                <a:gd name="connsiteY31" fmla="*/ 3836 h 10000"/>
                <a:gd name="connsiteX32" fmla="*/ 1833 w 10493"/>
                <a:gd name="connsiteY32" fmla="*/ 3836 h 10000"/>
                <a:gd name="connsiteX33" fmla="*/ 1833 w 10493"/>
                <a:gd name="connsiteY33" fmla="*/ 3405 h 10000"/>
                <a:gd name="connsiteX34" fmla="*/ 1856 w 10493"/>
                <a:gd name="connsiteY34" fmla="*/ 3405 h 10000"/>
                <a:gd name="connsiteX35" fmla="*/ 1856 w 10493"/>
                <a:gd name="connsiteY35" fmla="*/ 3291 h 10000"/>
                <a:gd name="connsiteX36" fmla="*/ 1887 w 10493"/>
                <a:gd name="connsiteY36" fmla="*/ 3291 h 10000"/>
                <a:gd name="connsiteX37" fmla="*/ 1887 w 10493"/>
                <a:gd name="connsiteY37" fmla="*/ 2988 h 10000"/>
                <a:gd name="connsiteX38" fmla="*/ 2245 w 10493"/>
                <a:gd name="connsiteY38" fmla="*/ 2988 h 10000"/>
                <a:gd name="connsiteX39" fmla="*/ 2245 w 10493"/>
                <a:gd name="connsiteY39" fmla="*/ 2847 h 10000"/>
                <a:gd name="connsiteX40" fmla="*/ 2307 w 10493"/>
                <a:gd name="connsiteY40" fmla="*/ 2847 h 10000"/>
                <a:gd name="connsiteX41" fmla="*/ 2307 w 10493"/>
                <a:gd name="connsiteY41" fmla="*/ 2429 h 10000"/>
                <a:gd name="connsiteX42" fmla="*/ 2357 w 10493"/>
                <a:gd name="connsiteY42" fmla="*/ 2429 h 10000"/>
                <a:gd name="connsiteX43" fmla="*/ 2357 w 10493"/>
                <a:gd name="connsiteY43" fmla="*/ 2349 h 10000"/>
                <a:gd name="connsiteX44" fmla="*/ 2417 w 10493"/>
                <a:gd name="connsiteY44" fmla="*/ 2349 h 10000"/>
                <a:gd name="connsiteX45" fmla="*/ 2417 w 10493"/>
                <a:gd name="connsiteY45" fmla="*/ 2301 h 10000"/>
                <a:gd name="connsiteX46" fmla="*/ 2719 w 10493"/>
                <a:gd name="connsiteY46" fmla="*/ 2301 h 10000"/>
                <a:gd name="connsiteX47" fmla="*/ 2719 w 10493"/>
                <a:gd name="connsiteY47" fmla="*/ 2234 h 10000"/>
                <a:gd name="connsiteX48" fmla="*/ 2769 w 10493"/>
                <a:gd name="connsiteY48" fmla="*/ 2234 h 10000"/>
                <a:gd name="connsiteX49" fmla="*/ 2769 w 10493"/>
                <a:gd name="connsiteY49" fmla="*/ 1978 h 10000"/>
                <a:gd name="connsiteX50" fmla="*/ 2795 w 10493"/>
                <a:gd name="connsiteY50" fmla="*/ 1978 h 10000"/>
                <a:gd name="connsiteX51" fmla="*/ 2795 w 10493"/>
                <a:gd name="connsiteY51" fmla="*/ 1790 h 10000"/>
                <a:gd name="connsiteX52" fmla="*/ 2961 w 10493"/>
                <a:gd name="connsiteY52" fmla="*/ 1790 h 10000"/>
                <a:gd name="connsiteX53" fmla="*/ 2961 w 10493"/>
                <a:gd name="connsiteY53" fmla="*/ 1756 h 10000"/>
                <a:gd name="connsiteX54" fmla="*/ 3097 w 10493"/>
                <a:gd name="connsiteY54" fmla="*/ 1756 h 10000"/>
                <a:gd name="connsiteX55" fmla="*/ 3097 w 10493"/>
                <a:gd name="connsiteY55" fmla="*/ 1642 h 10000"/>
                <a:gd name="connsiteX56" fmla="*/ 3225 w 10493"/>
                <a:gd name="connsiteY56" fmla="*/ 1642 h 10000"/>
                <a:gd name="connsiteX57" fmla="*/ 3225 w 10493"/>
                <a:gd name="connsiteY57" fmla="*/ 1514 h 10000"/>
                <a:gd name="connsiteX58" fmla="*/ 3342 w 10493"/>
                <a:gd name="connsiteY58" fmla="*/ 1514 h 10000"/>
                <a:gd name="connsiteX59" fmla="*/ 3342 w 10493"/>
                <a:gd name="connsiteY59" fmla="*/ 1386 h 10000"/>
                <a:gd name="connsiteX60" fmla="*/ 3467 w 10493"/>
                <a:gd name="connsiteY60" fmla="*/ 1386 h 10000"/>
                <a:gd name="connsiteX61" fmla="*/ 3467 w 10493"/>
                <a:gd name="connsiteY61" fmla="*/ 1279 h 10000"/>
                <a:gd name="connsiteX62" fmla="*/ 3657 w 10493"/>
                <a:gd name="connsiteY62" fmla="*/ 1279 h 10000"/>
                <a:gd name="connsiteX63" fmla="*/ 3657 w 10493"/>
                <a:gd name="connsiteY63" fmla="*/ 1151 h 10000"/>
                <a:gd name="connsiteX64" fmla="*/ 3712 w 10493"/>
                <a:gd name="connsiteY64" fmla="*/ 1151 h 10000"/>
                <a:gd name="connsiteX65" fmla="*/ 3712 w 10493"/>
                <a:gd name="connsiteY65" fmla="*/ 976 h 10000"/>
                <a:gd name="connsiteX66" fmla="*/ 3887 w 10493"/>
                <a:gd name="connsiteY66" fmla="*/ 976 h 10000"/>
                <a:gd name="connsiteX67" fmla="*/ 3887 w 10493"/>
                <a:gd name="connsiteY67" fmla="*/ 828 h 10000"/>
                <a:gd name="connsiteX68" fmla="*/ 4239 w 10493"/>
                <a:gd name="connsiteY68" fmla="*/ 828 h 10000"/>
                <a:gd name="connsiteX69" fmla="*/ 4239 w 10493"/>
                <a:gd name="connsiteY69" fmla="*/ 781 h 10000"/>
                <a:gd name="connsiteX70" fmla="*/ 4645 w 10493"/>
                <a:gd name="connsiteY70" fmla="*/ 781 h 10000"/>
                <a:gd name="connsiteX71" fmla="*/ 4645 w 10493"/>
                <a:gd name="connsiteY71" fmla="*/ 700 h 10000"/>
                <a:gd name="connsiteX72" fmla="*/ 5255 w 10493"/>
                <a:gd name="connsiteY72" fmla="*/ 700 h 10000"/>
                <a:gd name="connsiteX73" fmla="*/ 5255 w 10493"/>
                <a:gd name="connsiteY73" fmla="*/ 639 h 10000"/>
                <a:gd name="connsiteX74" fmla="*/ 5688 w 10493"/>
                <a:gd name="connsiteY74" fmla="*/ 639 h 10000"/>
                <a:gd name="connsiteX75" fmla="*/ 5688 w 10493"/>
                <a:gd name="connsiteY75" fmla="*/ 545 h 10000"/>
                <a:gd name="connsiteX76" fmla="*/ 6051 w 10493"/>
                <a:gd name="connsiteY76" fmla="*/ 545 h 10000"/>
                <a:gd name="connsiteX77" fmla="*/ 6051 w 10493"/>
                <a:gd name="connsiteY77" fmla="*/ 444 h 10000"/>
                <a:gd name="connsiteX78" fmla="*/ 6330 w 10493"/>
                <a:gd name="connsiteY78" fmla="*/ 444 h 10000"/>
                <a:gd name="connsiteX79" fmla="*/ 6330 w 10493"/>
                <a:gd name="connsiteY79" fmla="*/ 384 h 10000"/>
                <a:gd name="connsiteX80" fmla="*/ 6971 w 10493"/>
                <a:gd name="connsiteY80" fmla="*/ 384 h 10000"/>
                <a:gd name="connsiteX81" fmla="*/ 6971 w 10493"/>
                <a:gd name="connsiteY81" fmla="*/ 316 h 10000"/>
                <a:gd name="connsiteX82" fmla="*/ 7039 w 10493"/>
                <a:gd name="connsiteY82" fmla="*/ 316 h 10000"/>
                <a:gd name="connsiteX83" fmla="*/ 7039 w 10493"/>
                <a:gd name="connsiteY83" fmla="*/ 242 h 10000"/>
                <a:gd name="connsiteX84" fmla="*/ 7304 w 10493"/>
                <a:gd name="connsiteY84" fmla="*/ 242 h 10000"/>
                <a:gd name="connsiteX85" fmla="*/ 8054 w 10493"/>
                <a:gd name="connsiteY85" fmla="*/ 249 h 10000"/>
                <a:gd name="connsiteX86" fmla="*/ 8235 w 10493"/>
                <a:gd name="connsiteY86" fmla="*/ 261 h 10000"/>
                <a:gd name="connsiteX87" fmla="*/ 8244 w 10493"/>
                <a:gd name="connsiteY87" fmla="*/ 128 h 10000"/>
                <a:gd name="connsiteX88" fmla="*/ 9254 w 10493"/>
                <a:gd name="connsiteY88" fmla="*/ 128 h 10000"/>
                <a:gd name="connsiteX89" fmla="*/ 10493 w 10493"/>
                <a:gd name="connsiteY89" fmla="*/ 128 h 10000"/>
                <a:gd name="connsiteX90" fmla="*/ 9747 w 10493"/>
                <a:gd name="connsiteY90" fmla="*/ 47 h 10000"/>
                <a:gd name="connsiteX91" fmla="*/ 9747 w 10493"/>
                <a:gd name="connsiteY91" fmla="*/ 0 h 10000"/>
                <a:gd name="connsiteX0" fmla="*/ 0 w 10493"/>
                <a:gd name="connsiteY0" fmla="*/ 9953 h 9953"/>
                <a:gd name="connsiteX1" fmla="*/ 451 w 10493"/>
                <a:gd name="connsiteY1" fmla="*/ 9953 h 9953"/>
                <a:gd name="connsiteX2" fmla="*/ 451 w 10493"/>
                <a:gd name="connsiteY2" fmla="*/ 9233 h 9953"/>
                <a:gd name="connsiteX3" fmla="*/ 474 w 10493"/>
                <a:gd name="connsiteY3" fmla="*/ 9233 h 9953"/>
                <a:gd name="connsiteX4" fmla="*/ 474 w 10493"/>
                <a:gd name="connsiteY4" fmla="*/ 8930 h 9953"/>
                <a:gd name="connsiteX5" fmla="*/ 501 w 10493"/>
                <a:gd name="connsiteY5" fmla="*/ 8930 h 9953"/>
                <a:gd name="connsiteX6" fmla="*/ 501 w 10493"/>
                <a:gd name="connsiteY6" fmla="*/ 8849 h 9953"/>
                <a:gd name="connsiteX7" fmla="*/ 547 w 10493"/>
                <a:gd name="connsiteY7" fmla="*/ 8849 h 9953"/>
                <a:gd name="connsiteX8" fmla="*/ 547 w 10493"/>
                <a:gd name="connsiteY8" fmla="*/ 8578 h 9953"/>
                <a:gd name="connsiteX9" fmla="*/ 772 w 10493"/>
                <a:gd name="connsiteY9" fmla="*/ 8561 h 9953"/>
                <a:gd name="connsiteX10" fmla="*/ 775 w 10493"/>
                <a:gd name="connsiteY10" fmla="*/ 8413 h 9953"/>
                <a:gd name="connsiteX11" fmla="*/ 916 w 10493"/>
                <a:gd name="connsiteY11" fmla="*/ 8399 h 9953"/>
                <a:gd name="connsiteX12" fmla="*/ 899 w 10493"/>
                <a:gd name="connsiteY12" fmla="*/ 7349 h 9953"/>
                <a:gd name="connsiteX13" fmla="*/ 918 w 10493"/>
                <a:gd name="connsiteY13" fmla="*/ 7349 h 9953"/>
                <a:gd name="connsiteX14" fmla="*/ 918 w 10493"/>
                <a:gd name="connsiteY14" fmla="*/ 6649 h 9953"/>
                <a:gd name="connsiteX15" fmla="*/ 949 w 10493"/>
                <a:gd name="connsiteY15" fmla="*/ 6649 h 9953"/>
                <a:gd name="connsiteX16" fmla="*/ 949 w 10493"/>
                <a:gd name="connsiteY16" fmla="*/ 6070 h 9953"/>
                <a:gd name="connsiteX17" fmla="*/ 975 w 10493"/>
                <a:gd name="connsiteY17" fmla="*/ 6070 h 9953"/>
                <a:gd name="connsiteX18" fmla="*/ 975 w 10493"/>
                <a:gd name="connsiteY18" fmla="*/ 5787 h 9953"/>
                <a:gd name="connsiteX19" fmla="*/ 998 w 10493"/>
                <a:gd name="connsiteY19" fmla="*/ 5787 h 9953"/>
                <a:gd name="connsiteX20" fmla="*/ 992 w 10493"/>
                <a:gd name="connsiteY20" fmla="*/ 5496 h 9953"/>
                <a:gd name="connsiteX21" fmla="*/ 1165 w 10493"/>
                <a:gd name="connsiteY21" fmla="*/ 5494 h 9953"/>
                <a:gd name="connsiteX22" fmla="*/ 1301 w 10493"/>
                <a:gd name="connsiteY22" fmla="*/ 5486 h 9953"/>
                <a:gd name="connsiteX23" fmla="*/ 1309 w 10493"/>
                <a:gd name="connsiteY23" fmla="*/ 5475 h 9953"/>
                <a:gd name="connsiteX24" fmla="*/ 1382 w 10493"/>
                <a:gd name="connsiteY24" fmla="*/ 5467 h 9953"/>
                <a:gd name="connsiteX25" fmla="*/ 1382 w 10493"/>
                <a:gd name="connsiteY25" fmla="*/ 4603 h 9953"/>
                <a:gd name="connsiteX26" fmla="*/ 1423 w 10493"/>
                <a:gd name="connsiteY26" fmla="*/ 4603 h 9953"/>
                <a:gd name="connsiteX27" fmla="*/ 1423 w 10493"/>
                <a:gd name="connsiteY27" fmla="*/ 4172 h 9953"/>
                <a:gd name="connsiteX28" fmla="*/ 1425 w 10493"/>
                <a:gd name="connsiteY28" fmla="*/ 3912 h 9953"/>
                <a:gd name="connsiteX29" fmla="*/ 1567 w 10493"/>
                <a:gd name="connsiteY29" fmla="*/ 3896 h 9953"/>
                <a:gd name="connsiteX30" fmla="*/ 1794 w 10493"/>
                <a:gd name="connsiteY30" fmla="*/ 3896 h 9953"/>
                <a:gd name="connsiteX31" fmla="*/ 1794 w 10493"/>
                <a:gd name="connsiteY31" fmla="*/ 3789 h 9953"/>
                <a:gd name="connsiteX32" fmla="*/ 1833 w 10493"/>
                <a:gd name="connsiteY32" fmla="*/ 3789 h 9953"/>
                <a:gd name="connsiteX33" fmla="*/ 1833 w 10493"/>
                <a:gd name="connsiteY33" fmla="*/ 3358 h 9953"/>
                <a:gd name="connsiteX34" fmla="*/ 1856 w 10493"/>
                <a:gd name="connsiteY34" fmla="*/ 3358 h 9953"/>
                <a:gd name="connsiteX35" fmla="*/ 1856 w 10493"/>
                <a:gd name="connsiteY35" fmla="*/ 3244 h 9953"/>
                <a:gd name="connsiteX36" fmla="*/ 1887 w 10493"/>
                <a:gd name="connsiteY36" fmla="*/ 3244 h 9953"/>
                <a:gd name="connsiteX37" fmla="*/ 1887 w 10493"/>
                <a:gd name="connsiteY37" fmla="*/ 2941 h 9953"/>
                <a:gd name="connsiteX38" fmla="*/ 2245 w 10493"/>
                <a:gd name="connsiteY38" fmla="*/ 2941 h 9953"/>
                <a:gd name="connsiteX39" fmla="*/ 2245 w 10493"/>
                <a:gd name="connsiteY39" fmla="*/ 2800 h 9953"/>
                <a:gd name="connsiteX40" fmla="*/ 2307 w 10493"/>
                <a:gd name="connsiteY40" fmla="*/ 2800 h 9953"/>
                <a:gd name="connsiteX41" fmla="*/ 2307 w 10493"/>
                <a:gd name="connsiteY41" fmla="*/ 2382 h 9953"/>
                <a:gd name="connsiteX42" fmla="*/ 2357 w 10493"/>
                <a:gd name="connsiteY42" fmla="*/ 2382 h 9953"/>
                <a:gd name="connsiteX43" fmla="*/ 2357 w 10493"/>
                <a:gd name="connsiteY43" fmla="*/ 2302 h 9953"/>
                <a:gd name="connsiteX44" fmla="*/ 2417 w 10493"/>
                <a:gd name="connsiteY44" fmla="*/ 2302 h 9953"/>
                <a:gd name="connsiteX45" fmla="*/ 2417 w 10493"/>
                <a:gd name="connsiteY45" fmla="*/ 2254 h 9953"/>
                <a:gd name="connsiteX46" fmla="*/ 2719 w 10493"/>
                <a:gd name="connsiteY46" fmla="*/ 2254 h 9953"/>
                <a:gd name="connsiteX47" fmla="*/ 2719 w 10493"/>
                <a:gd name="connsiteY47" fmla="*/ 2187 h 9953"/>
                <a:gd name="connsiteX48" fmla="*/ 2769 w 10493"/>
                <a:gd name="connsiteY48" fmla="*/ 2187 h 9953"/>
                <a:gd name="connsiteX49" fmla="*/ 2769 w 10493"/>
                <a:gd name="connsiteY49" fmla="*/ 1931 h 9953"/>
                <a:gd name="connsiteX50" fmla="*/ 2795 w 10493"/>
                <a:gd name="connsiteY50" fmla="*/ 1931 h 9953"/>
                <a:gd name="connsiteX51" fmla="*/ 2795 w 10493"/>
                <a:gd name="connsiteY51" fmla="*/ 1743 h 9953"/>
                <a:gd name="connsiteX52" fmla="*/ 2961 w 10493"/>
                <a:gd name="connsiteY52" fmla="*/ 1743 h 9953"/>
                <a:gd name="connsiteX53" fmla="*/ 2961 w 10493"/>
                <a:gd name="connsiteY53" fmla="*/ 1709 h 9953"/>
                <a:gd name="connsiteX54" fmla="*/ 3097 w 10493"/>
                <a:gd name="connsiteY54" fmla="*/ 1709 h 9953"/>
                <a:gd name="connsiteX55" fmla="*/ 3097 w 10493"/>
                <a:gd name="connsiteY55" fmla="*/ 1595 h 9953"/>
                <a:gd name="connsiteX56" fmla="*/ 3225 w 10493"/>
                <a:gd name="connsiteY56" fmla="*/ 1595 h 9953"/>
                <a:gd name="connsiteX57" fmla="*/ 3225 w 10493"/>
                <a:gd name="connsiteY57" fmla="*/ 1467 h 9953"/>
                <a:gd name="connsiteX58" fmla="*/ 3342 w 10493"/>
                <a:gd name="connsiteY58" fmla="*/ 1467 h 9953"/>
                <a:gd name="connsiteX59" fmla="*/ 3342 w 10493"/>
                <a:gd name="connsiteY59" fmla="*/ 1339 h 9953"/>
                <a:gd name="connsiteX60" fmla="*/ 3467 w 10493"/>
                <a:gd name="connsiteY60" fmla="*/ 1339 h 9953"/>
                <a:gd name="connsiteX61" fmla="*/ 3467 w 10493"/>
                <a:gd name="connsiteY61" fmla="*/ 1232 h 9953"/>
                <a:gd name="connsiteX62" fmla="*/ 3657 w 10493"/>
                <a:gd name="connsiteY62" fmla="*/ 1232 h 9953"/>
                <a:gd name="connsiteX63" fmla="*/ 3657 w 10493"/>
                <a:gd name="connsiteY63" fmla="*/ 1104 h 9953"/>
                <a:gd name="connsiteX64" fmla="*/ 3712 w 10493"/>
                <a:gd name="connsiteY64" fmla="*/ 1104 h 9953"/>
                <a:gd name="connsiteX65" fmla="*/ 3712 w 10493"/>
                <a:gd name="connsiteY65" fmla="*/ 929 h 9953"/>
                <a:gd name="connsiteX66" fmla="*/ 3887 w 10493"/>
                <a:gd name="connsiteY66" fmla="*/ 929 h 9953"/>
                <a:gd name="connsiteX67" fmla="*/ 3887 w 10493"/>
                <a:gd name="connsiteY67" fmla="*/ 781 h 9953"/>
                <a:gd name="connsiteX68" fmla="*/ 4239 w 10493"/>
                <a:gd name="connsiteY68" fmla="*/ 781 h 9953"/>
                <a:gd name="connsiteX69" fmla="*/ 4239 w 10493"/>
                <a:gd name="connsiteY69" fmla="*/ 734 h 9953"/>
                <a:gd name="connsiteX70" fmla="*/ 4645 w 10493"/>
                <a:gd name="connsiteY70" fmla="*/ 734 h 9953"/>
                <a:gd name="connsiteX71" fmla="*/ 4645 w 10493"/>
                <a:gd name="connsiteY71" fmla="*/ 653 h 9953"/>
                <a:gd name="connsiteX72" fmla="*/ 5255 w 10493"/>
                <a:gd name="connsiteY72" fmla="*/ 653 h 9953"/>
                <a:gd name="connsiteX73" fmla="*/ 5255 w 10493"/>
                <a:gd name="connsiteY73" fmla="*/ 592 h 9953"/>
                <a:gd name="connsiteX74" fmla="*/ 5688 w 10493"/>
                <a:gd name="connsiteY74" fmla="*/ 592 h 9953"/>
                <a:gd name="connsiteX75" fmla="*/ 5688 w 10493"/>
                <a:gd name="connsiteY75" fmla="*/ 498 h 9953"/>
                <a:gd name="connsiteX76" fmla="*/ 6051 w 10493"/>
                <a:gd name="connsiteY76" fmla="*/ 498 h 9953"/>
                <a:gd name="connsiteX77" fmla="*/ 6051 w 10493"/>
                <a:gd name="connsiteY77" fmla="*/ 397 h 9953"/>
                <a:gd name="connsiteX78" fmla="*/ 6330 w 10493"/>
                <a:gd name="connsiteY78" fmla="*/ 397 h 9953"/>
                <a:gd name="connsiteX79" fmla="*/ 6330 w 10493"/>
                <a:gd name="connsiteY79" fmla="*/ 337 h 9953"/>
                <a:gd name="connsiteX80" fmla="*/ 6971 w 10493"/>
                <a:gd name="connsiteY80" fmla="*/ 337 h 9953"/>
                <a:gd name="connsiteX81" fmla="*/ 6971 w 10493"/>
                <a:gd name="connsiteY81" fmla="*/ 269 h 9953"/>
                <a:gd name="connsiteX82" fmla="*/ 7039 w 10493"/>
                <a:gd name="connsiteY82" fmla="*/ 269 h 9953"/>
                <a:gd name="connsiteX83" fmla="*/ 7039 w 10493"/>
                <a:gd name="connsiteY83" fmla="*/ 195 h 9953"/>
                <a:gd name="connsiteX84" fmla="*/ 7304 w 10493"/>
                <a:gd name="connsiteY84" fmla="*/ 195 h 9953"/>
                <a:gd name="connsiteX85" fmla="*/ 8054 w 10493"/>
                <a:gd name="connsiteY85" fmla="*/ 202 h 9953"/>
                <a:gd name="connsiteX86" fmla="*/ 8235 w 10493"/>
                <a:gd name="connsiteY86" fmla="*/ 214 h 9953"/>
                <a:gd name="connsiteX87" fmla="*/ 8244 w 10493"/>
                <a:gd name="connsiteY87" fmla="*/ 81 h 9953"/>
                <a:gd name="connsiteX88" fmla="*/ 9254 w 10493"/>
                <a:gd name="connsiteY88" fmla="*/ 81 h 9953"/>
                <a:gd name="connsiteX89" fmla="*/ 10493 w 10493"/>
                <a:gd name="connsiteY89" fmla="*/ 81 h 9953"/>
                <a:gd name="connsiteX90" fmla="*/ 9747 w 10493"/>
                <a:gd name="connsiteY90" fmla="*/ 0 h 9953"/>
                <a:gd name="connsiteX0" fmla="*/ 0 w 10000"/>
                <a:gd name="connsiteY0" fmla="*/ 9919 h 9919"/>
                <a:gd name="connsiteX1" fmla="*/ 430 w 10000"/>
                <a:gd name="connsiteY1" fmla="*/ 9919 h 9919"/>
                <a:gd name="connsiteX2" fmla="*/ 430 w 10000"/>
                <a:gd name="connsiteY2" fmla="*/ 9196 h 9919"/>
                <a:gd name="connsiteX3" fmla="*/ 452 w 10000"/>
                <a:gd name="connsiteY3" fmla="*/ 9196 h 9919"/>
                <a:gd name="connsiteX4" fmla="*/ 452 w 10000"/>
                <a:gd name="connsiteY4" fmla="*/ 8891 h 9919"/>
                <a:gd name="connsiteX5" fmla="*/ 477 w 10000"/>
                <a:gd name="connsiteY5" fmla="*/ 8891 h 9919"/>
                <a:gd name="connsiteX6" fmla="*/ 477 w 10000"/>
                <a:gd name="connsiteY6" fmla="*/ 8810 h 9919"/>
                <a:gd name="connsiteX7" fmla="*/ 521 w 10000"/>
                <a:gd name="connsiteY7" fmla="*/ 8810 h 9919"/>
                <a:gd name="connsiteX8" fmla="*/ 521 w 10000"/>
                <a:gd name="connsiteY8" fmla="*/ 8538 h 9919"/>
                <a:gd name="connsiteX9" fmla="*/ 736 w 10000"/>
                <a:gd name="connsiteY9" fmla="*/ 8520 h 9919"/>
                <a:gd name="connsiteX10" fmla="*/ 739 w 10000"/>
                <a:gd name="connsiteY10" fmla="*/ 8372 h 9919"/>
                <a:gd name="connsiteX11" fmla="*/ 873 w 10000"/>
                <a:gd name="connsiteY11" fmla="*/ 8358 h 9919"/>
                <a:gd name="connsiteX12" fmla="*/ 857 w 10000"/>
                <a:gd name="connsiteY12" fmla="*/ 7303 h 9919"/>
                <a:gd name="connsiteX13" fmla="*/ 875 w 10000"/>
                <a:gd name="connsiteY13" fmla="*/ 7303 h 9919"/>
                <a:gd name="connsiteX14" fmla="*/ 875 w 10000"/>
                <a:gd name="connsiteY14" fmla="*/ 6599 h 9919"/>
                <a:gd name="connsiteX15" fmla="*/ 904 w 10000"/>
                <a:gd name="connsiteY15" fmla="*/ 6599 h 9919"/>
                <a:gd name="connsiteX16" fmla="*/ 904 w 10000"/>
                <a:gd name="connsiteY16" fmla="*/ 6018 h 9919"/>
                <a:gd name="connsiteX17" fmla="*/ 929 w 10000"/>
                <a:gd name="connsiteY17" fmla="*/ 6018 h 9919"/>
                <a:gd name="connsiteX18" fmla="*/ 929 w 10000"/>
                <a:gd name="connsiteY18" fmla="*/ 5733 h 9919"/>
                <a:gd name="connsiteX19" fmla="*/ 951 w 10000"/>
                <a:gd name="connsiteY19" fmla="*/ 5733 h 9919"/>
                <a:gd name="connsiteX20" fmla="*/ 945 w 10000"/>
                <a:gd name="connsiteY20" fmla="*/ 5441 h 9919"/>
                <a:gd name="connsiteX21" fmla="*/ 1110 w 10000"/>
                <a:gd name="connsiteY21" fmla="*/ 5439 h 9919"/>
                <a:gd name="connsiteX22" fmla="*/ 1240 w 10000"/>
                <a:gd name="connsiteY22" fmla="*/ 5431 h 9919"/>
                <a:gd name="connsiteX23" fmla="*/ 1247 w 10000"/>
                <a:gd name="connsiteY23" fmla="*/ 5420 h 9919"/>
                <a:gd name="connsiteX24" fmla="*/ 1317 w 10000"/>
                <a:gd name="connsiteY24" fmla="*/ 5412 h 9919"/>
                <a:gd name="connsiteX25" fmla="*/ 1317 w 10000"/>
                <a:gd name="connsiteY25" fmla="*/ 4544 h 9919"/>
                <a:gd name="connsiteX26" fmla="*/ 1356 w 10000"/>
                <a:gd name="connsiteY26" fmla="*/ 4544 h 9919"/>
                <a:gd name="connsiteX27" fmla="*/ 1356 w 10000"/>
                <a:gd name="connsiteY27" fmla="*/ 4111 h 9919"/>
                <a:gd name="connsiteX28" fmla="*/ 1358 w 10000"/>
                <a:gd name="connsiteY28" fmla="*/ 3849 h 9919"/>
                <a:gd name="connsiteX29" fmla="*/ 1493 w 10000"/>
                <a:gd name="connsiteY29" fmla="*/ 3833 h 9919"/>
                <a:gd name="connsiteX30" fmla="*/ 1710 w 10000"/>
                <a:gd name="connsiteY30" fmla="*/ 3833 h 9919"/>
                <a:gd name="connsiteX31" fmla="*/ 1710 w 10000"/>
                <a:gd name="connsiteY31" fmla="*/ 3726 h 9919"/>
                <a:gd name="connsiteX32" fmla="*/ 1747 w 10000"/>
                <a:gd name="connsiteY32" fmla="*/ 3726 h 9919"/>
                <a:gd name="connsiteX33" fmla="*/ 1747 w 10000"/>
                <a:gd name="connsiteY33" fmla="*/ 3293 h 9919"/>
                <a:gd name="connsiteX34" fmla="*/ 1769 w 10000"/>
                <a:gd name="connsiteY34" fmla="*/ 3293 h 9919"/>
                <a:gd name="connsiteX35" fmla="*/ 1769 w 10000"/>
                <a:gd name="connsiteY35" fmla="*/ 3178 h 9919"/>
                <a:gd name="connsiteX36" fmla="*/ 1798 w 10000"/>
                <a:gd name="connsiteY36" fmla="*/ 3178 h 9919"/>
                <a:gd name="connsiteX37" fmla="*/ 1798 w 10000"/>
                <a:gd name="connsiteY37" fmla="*/ 2874 h 9919"/>
                <a:gd name="connsiteX38" fmla="*/ 2140 w 10000"/>
                <a:gd name="connsiteY38" fmla="*/ 2874 h 9919"/>
                <a:gd name="connsiteX39" fmla="*/ 2140 w 10000"/>
                <a:gd name="connsiteY39" fmla="*/ 2732 h 9919"/>
                <a:gd name="connsiteX40" fmla="*/ 2199 w 10000"/>
                <a:gd name="connsiteY40" fmla="*/ 2732 h 9919"/>
                <a:gd name="connsiteX41" fmla="*/ 2199 w 10000"/>
                <a:gd name="connsiteY41" fmla="*/ 2312 h 9919"/>
                <a:gd name="connsiteX42" fmla="*/ 2246 w 10000"/>
                <a:gd name="connsiteY42" fmla="*/ 2312 h 9919"/>
                <a:gd name="connsiteX43" fmla="*/ 2246 w 10000"/>
                <a:gd name="connsiteY43" fmla="*/ 2232 h 9919"/>
                <a:gd name="connsiteX44" fmla="*/ 2303 w 10000"/>
                <a:gd name="connsiteY44" fmla="*/ 2232 h 9919"/>
                <a:gd name="connsiteX45" fmla="*/ 2303 w 10000"/>
                <a:gd name="connsiteY45" fmla="*/ 2184 h 9919"/>
                <a:gd name="connsiteX46" fmla="*/ 2591 w 10000"/>
                <a:gd name="connsiteY46" fmla="*/ 2184 h 9919"/>
                <a:gd name="connsiteX47" fmla="*/ 2591 w 10000"/>
                <a:gd name="connsiteY47" fmla="*/ 2116 h 9919"/>
                <a:gd name="connsiteX48" fmla="*/ 2639 w 10000"/>
                <a:gd name="connsiteY48" fmla="*/ 2116 h 9919"/>
                <a:gd name="connsiteX49" fmla="*/ 2639 w 10000"/>
                <a:gd name="connsiteY49" fmla="*/ 1859 h 9919"/>
                <a:gd name="connsiteX50" fmla="*/ 2664 w 10000"/>
                <a:gd name="connsiteY50" fmla="*/ 1859 h 9919"/>
                <a:gd name="connsiteX51" fmla="*/ 2664 w 10000"/>
                <a:gd name="connsiteY51" fmla="*/ 1670 h 9919"/>
                <a:gd name="connsiteX52" fmla="*/ 2822 w 10000"/>
                <a:gd name="connsiteY52" fmla="*/ 1670 h 9919"/>
                <a:gd name="connsiteX53" fmla="*/ 2822 w 10000"/>
                <a:gd name="connsiteY53" fmla="*/ 1636 h 9919"/>
                <a:gd name="connsiteX54" fmla="*/ 2951 w 10000"/>
                <a:gd name="connsiteY54" fmla="*/ 1636 h 9919"/>
                <a:gd name="connsiteX55" fmla="*/ 2951 w 10000"/>
                <a:gd name="connsiteY55" fmla="*/ 1522 h 9919"/>
                <a:gd name="connsiteX56" fmla="*/ 3073 w 10000"/>
                <a:gd name="connsiteY56" fmla="*/ 1522 h 9919"/>
                <a:gd name="connsiteX57" fmla="*/ 3073 w 10000"/>
                <a:gd name="connsiteY57" fmla="*/ 1393 h 9919"/>
                <a:gd name="connsiteX58" fmla="*/ 3185 w 10000"/>
                <a:gd name="connsiteY58" fmla="*/ 1393 h 9919"/>
                <a:gd name="connsiteX59" fmla="*/ 3185 w 10000"/>
                <a:gd name="connsiteY59" fmla="*/ 1264 h 9919"/>
                <a:gd name="connsiteX60" fmla="*/ 3304 w 10000"/>
                <a:gd name="connsiteY60" fmla="*/ 1264 h 9919"/>
                <a:gd name="connsiteX61" fmla="*/ 3304 w 10000"/>
                <a:gd name="connsiteY61" fmla="*/ 1157 h 9919"/>
                <a:gd name="connsiteX62" fmla="*/ 3485 w 10000"/>
                <a:gd name="connsiteY62" fmla="*/ 1157 h 9919"/>
                <a:gd name="connsiteX63" fmla="*/ 3485 w 10000"/>
                <a:gd name="connsiteY63" fmla="*/ 1028 h 9919"/>
                <a:gd name="connsiteX64" fmla="*/ 3538 w 10000"/>
                <a:gd name="connsiteY64" fmla="*/ 1028 h 9919"/>
                <a:gd name="connsiteX65" fmla="*/ 3538 w 10000"/>
                <a:gd name="connsiteY65" fmla="*/ 852 h 9919"/>
                <a:gd name="connsiteX66" fmla="*/ 3704 w 10000"/>
                <a:gd name="connsiteY66" fmla="*/ 852 h 9919"/>
                <a:gd name="connsiteX67" fmla="*/ 3704 w 10000"/>
                <a:gd name="connsiteY67" fmla="*/ 704 h 9919"/>
                <a:gd name="connsiteX68" fmla="*/ 4040 w 10000"/>
                <a:gd name="connsiteY68" fmla="*/ 704 h 9919"/>
                <a:gd name="connsiteX69" fmla="*/ 4040 w 10000"/>
                <a:gd name="connsiteY69" fmla="*/ 656 h 9919"/>
                <a:gd name="connsiteX70" fmla="*/ 4427 w 10000"/>
                <a:gd name="connsiteY70" fmla="*/ 656 h 9919"/>
                <a:gd name="connsiteX71" fmla="*/ 4427 w 10000"/>
                <a:gd name="connsiteY71" fmla="*/ 575 h 9919"/>
                <a:gd name="connsiteX72" fmla="*/ 5008 w 10000"/>
                <a:gd name="connsiteY72" fmla="*/ 575 h 9919"/>
                <a:gd name="connsiteX73" fmla="*/ 5008 w 10000"/>
                <a:gd name="connsiteY73" fmla="*/ 514 h 9919"/>
                <a:gd name="connsiteX74" fmla="*/ 5421 w 10000"/>
                <a:gd name="connsiteY74" fmla="*/ 514 h 9919"/>
                <a:gd name="connsiteX75" fmla="*/ 5421 w 10000"/>
                <a:gd name="connsiteY75" fmla="*/ 419 h 9919"/>
                <a:gd name="connsiteX76" fmla="*/ 5767 w 10000"/>
                <a:gd name="connsiteY76" fmla="*/ 419 h 9919"/>
                <a:gd name="connsiteX77" fmla="*/ 5767 w 10000"/>
                <a:gd name="connsiteY77" fmla="*/ 318 h 9919"/>
                <a:gd name="connsiteX78" fmla="*/ 6033 w 10000"/>
                <a:gd name="connsiteY78" fmla="*/ 318 h 9919"/>
                <a:gd name="connsiteX79" fmla="*/ 6033 w 10000"/>
                <a:gd name="connsiteY79" fmla="*/ 258 h 9919"/>
                <a:gd name="connsiteX80" fmla="*/ 6643 w 10000"/>
                <a:gd name="connsiteY80" fmla="*/ 258 h 9919"/>
                <a:gd name="connsiteX81" fmla="*/ 6643 w 10000"/>
                <a:gd name="connsiteY81" fmla="*/ 189 h 9919"/>
                <a:gd name="connsiteX82" fmla="*/ 6708 w 10000"/>
                <a:gd name="connsiteY82" fmla="*/ 189 h 9919"/>
                <a:gd name="connsiteX83" fmla="*/ 6708 w 10000"/>
                <a:gd name="connsiteY83" fmla="*/ 115 h 9919"/>
                <a:gd name="connsiteX84" fmla="*/ 6961 w 10000"/>
                <a:gd name="connsiteY84" fmla="*/ 115 h 9919"/>
                <a:gd name="connsiteX85" fmla="*/ 7676 w 10000"/>
                <a:gd name="connsiteY85" fmla="*/ 122 h 9919"/>
                <a:gd name="connsiteX86" fmla="*/ 7848 w 10000"/>
                <a:gd name="connsiteY86" fmla="*/ 134 h 9919"/>
                <a:gd name="connsiteX87" fmla="*/ 7857 w 10000"/>
                <a:gd name="connsiteY87" fmla="*/ 0 h 9919"/>
                <a:gd name="connsiteX88" fmla="*/ 8819 w 10000"/>
                <a:gd name="connsiteY88" fmla="*/ 0 h 9919"/>
                <a:gd name="connsiteX89" fmla="*/ 10000 w 10000"/>
                <a:gd name="connsiteY89" fmla="*/ 0 h 9919"/>
                <a:gd name="connsiteX0" fmla="*/ 0 w 10000"/>
                <a:gd name="connsiteY0" fmla="*/ 10000 h 10000"/>
                <a:gd name="connsiteX1" fmla="*/ 430 w 10000"/>
                <a:gd name="connsiteY1" fmla="*/ 10000 h 10000"/>
                <a:gd name="connsiteX2" fmla="*/ 430 w 10000"/>
                <a:gd name="connsiteY2" fmla="*/ 9271 h 10000"/>
                <a:gd name="connsiteX3" fmla="*/ 452 w 10000"/>
                <a:gd name="connsiteY3" fmla="*/ 9271 h 10000"/>
                <a:gd name="connsiteX4" fmla="*/ 452 w 10000"/>
                <a:gd name="connsiteY4" fmla="*/ 8964 h 10000"/>
                <a:gd name="connsiteX5" fmla="*/ 477 w 10000"/>
                <a:gd name="connsiteY5" fmla="*/ 8964 h 10000"/>
                <a:gd name="connsiteX6" fmla="*/ 477 w 10000"/>
                <a:gd name="connsiteY6" fmla="*/ 8882 h 10000"/>
                <a:gd name="connsiteX7" fmla="*/ 521 w 10000"/>
                <a:gd name="connsiteY7" fmla="*/ 8882 h 10000"/>
                <a:gd name="connsiteX8" fmla="*/ 521 w 10000"/>
                <a:gd name="connsiteY8" fmla="*/ 8608 h 10000"/>
                <a:gd name="connsiteX9" fmla="*/ 736 w 10000"/>
                <a:gd name="connsiteY9" fmla="*/ 8590 h 10000"/>
                <a:gd name="connsiteX10" fmla="*/ 739 w 10000"/>
                <a:gd name="connsiteY10" fmla="*/ 8440 h 10000"/>
                <a:gd name="connsiteX11" fmla="*/ 873 w 10000"/>
                <a:gd name="connsiteY11" fmla="*/ 8426 h 10000"/>
                <a:gd name="connsiteX12" fmla="*/ 857 w 10000"/>
                <a:gd name="connsiteY12" fmla="*/ 7363 h 10000"/>
                <a:gd name="connsiteX13" fmla="*/ 875 w 10000"/>
                <a:gd name="connsiteY13" fmla="*/ 7363 h 10000"/>
                <a:gd name="connsiteX14" fmla="*/ 875 w 10000"/>
                <a:gd name="connsiteY14" fmla="*/ 6653 h 10000"/>
                <a:gd name="connsiteX15" fmla="*/ 904 w 10000"/>
                <a:gd name="connsiteY15" fmla="*/ 6653 h 10000"/>
                <a:gd name="connsiteX16" fmla="*/ 904 w 10000"/>
                <a:gd name="connsiteY16" fmla="*/ 6067 h 10000"/>
                <a:gd name="connsiteX17" fmla="*/ 929 w 10000"/>
                <a:gd name="connsiteY17" fmla="*/ 6067 h 10000"/>
                <a:gd name="connsiteX18" fmla="*/ 929 w 10000"/>
                <a:gd name="connsiteY18" fmla="*/ 5780 h 10000"/>
                <a:gd name="connsiteX19" fmla="*/ 951 w 10000"/>
                <a:gd name="connsiteY19" fmla="*/ 5780 h 10000"/>
                <a:gd name="connsiteX20" fmla="*/ 945 w 10000"/>
                <a:gd name="connsiteY20" fmla="*/ 5485 h 10000"/>
                <a:gd name="connsiteX21" fmla="*/ 1110 w 10000"/>
                <a:gd name="connsiteY21" fmla="*/ 5483 h 10000"/>
                <a:gd name="connsiteX22" fmla="*/ 1240 w 10000"/>
                <a:gd name="connsiteY22" fmla="*/ 5475 h 10000"/>
                <a:gd name="connsiteX23" fmla="*/ 1247 w 10000"/>
                <a:gd name="connsiteY23" fmla="*/ 5464 h 10000"/>
                <a:gd name="connsiteX24" fmla="*/ 1317 w 10000"/>
                <a:gd name="connsiteY24" fmla="*/ 5456 h 10000"/>
                <a:gd name="connsiteX25" fmla="*/ 1317 w 10000"/>
                <a:gd name="connsiteY25" fmla="*/ 4581 h 10000"/>
                <a:gd name="connsiteX26" fmla="*/ 1356 w 10000"/>
                <a:gd name="connsiteY26" fmla="*/ 4581 h 10000"/>
                <a:gd name="connsiteX27" fmla="*/ 1356 w 10000"/>
                <a:gd name="connsiteY27" fmla="*/ 4145 h 10000"/>
                <a:gd name="connsiteX28" fmla="*/ 1358 w 10000"/>
                <a:gd name="connsiteY28" fmla="*/ 3880 h 10000"/>
                <a:gd name="connsiteX29" fmla="*/ 1493 w 10000"/>
                <a:gd name="connsiteY29" fmla="*/ 3864 h 10000"/>
                <a:gd name="connsiteX30" fmla="*/ 1710 w 10000"/>
                <a:gd name="connsiteY30" fmla="*/ 3864 h 10000"/>
                <a:gd name="connsiteX31" fmla="*/ 1710 w 10000"/>
                <a:gd name="connsiteY31" fmla="*/ 3756 h 10000"/>
                <a:gd name="connsiteX32" fmla="*/ 1747 w 10000"/>
                <a:gd name="connsiteY32" fmla="*/ 3756 h 10000"/>
                <a:gd name="connsiteX33" fmla="*/ 1747 w 10000"/>
                <a:gd name="connsiteY33" fmla="*/ 3320 h 10000"/>
                <a:gd name="connsiteX34" fmla="*/ 1769 w 10000"/>
                <a:gd name="connsiteY34" fmla="*/ 3320 h 10000"/>
                <a:gd name="connsiteX35" fmla="*/ 1769 w 10000"/>
                <a:gd name="connsiteY35" fmla="*/ 3204 h 10000"/>
                <a:gd name="connsiteX36" fmla="*/ 1798 w 10000"/>
                <a:gd name="connsiteY36" fmla="*/ 3204 h 10000"/>
                <a:gd name="connsiteX37" fmla="*/ 1798 w 10000"/>
                <a:gd name="connsiteY37" fmla="*/ 2897 h 10000"/>
                <a:gd name="connsiteX38" fmla="*/ 2140 w 10000"/>
                <a:gd name="connsiteY38" fmla="*/ 2897 h 10000"/>
                <a:gd name="connsiteX39" fmla="*/ 2140 w 10000"/>
                <a:gd name="connsiteY39" fmla="*/ 2754 h 10000"/>
                <a:gd name="connsiteX40" fmla="*/ 2199 w 10000"/>
                <a:gd name="connsiteY40" fmla="*/ 2754 h 10000"/>
                <a:gd name="connsiteX41" fmla="*/ 2199 w 10000"/>
                <a:gd name="connsiteY41" fmla="*/ 2331 h 10000"/>
                <a:gd name="connsiteX42" fmla="*/ 2246 w 10000"/>
                <a:gd name="connsiteY42" fmla="*/ 2331 h 10000"/>
                <a:gd name="connsiteX43" fmla="*/ 2246 w 10000"/>
                <a:gd name="connsiteY43" fmla="*/ 2250 h 10000"/>
                <a:gd name="connsiteX44" fmla="*/ 2303 w 10000"/>
                <a:gd name="connsiteY44" fmla="*/ 2250 h 10000"/>
                <a:gd name="connsiteX45" fmla="*/ 2303 w 10000"/>
                <a:gd name="connsiteY45" fmla="*/ 2202 h 10000"/>
                <a:gd name="connsiteX46" fmla="*/ 2591 w 10000"/>
                <a:gd name="connsiteY46" fmla="*/ 2202 h 10000"/>
                <a:gd name="connsiteX47" fmla="*/ 2591 w 10000"/>
                <a:gd name="connsiteY47" fmla="*/ 2133 h 10000"/>
                <a:gd name="connsiteX48" fmla="*/ 2639 w 10000"/>
                <a:gd name="connsiteY48" fmla="*/ 2133 h 10000"/>
                <a:gd name="connsiteX49" fmla="*/ 2639 w 10000"/>
                <a:gd name="connsiteY49" fmla="*/ 1874 h 10000"/>
                <a:gd name="connsiteX50" fmla="*/ 2664 w 10000"/>
                <a:gd name="connsiteY50" fmla="*/ 1874 h 10000"/>
                <a:gd name="connsiteX51" fmla="*/ 2664 w 10000"/>
                <a:gd name="connsiteY51" fmla="*/ 1684 h 10000"/>
                <a:gd name="connsiteX52" fmla="*/ 2822 w 10000"/>
                <a:gd name="connsiteY52" fmla="*/ 1684 h 10000"/>
                <a:gd name="connsiteX53" fmla="*/ 2822 w 10000"/>
                <a:gd name="connsiteY53" fmla="*/ 1649 h 10000"/>
                <a:gd name="connsiteX54" fmla="*/ 2951 w 10000"/>
                <a:gd name="connsiteY54" fmla="*/ 1649 h 10000"/>
                <a:gd name="connsiteX55" fmla="*/ 2951 w 10000"/>
                <a:gd name="connsiteY55" fmla="*/ 1534 h 10000"/>
                <a:gd name="connsiteX56" fmla="*/ 3073 w 10000"/>
                <a:gd name="connsiteY56" fmla="*/ 1534 h 10000"/>
                <a:gd name="connsiteX57" fmla="*/ 3073 w 10000"/>
                <a:gd name="connsiteY57" fmla="*/ 1404 h 10000"/>
                <a:gd name="connsiteX58" fmla="*/ 3185 w 10000"/>
                <a:gd name="connsiteY58" fmla="*/ 1404 h 10000"/>
                <a:gd name="connsiteX59" fmla="*/ 3185 w 10000"/>
                <a:gd name="connsiteY59" fmla="*/ 1274 h 10000"/>
                <a:gd name="connsiteX60" fmla="*/ 3304 w 10000"/>
                <a:gd name="connsiteY60" fmla="*/ 1274 h 10000"/>
                <a:gd name="connsiteX61" fmla="*/ 3304 w 10000"/>
                <a:gd name="connsiteY61" fmla="*/ 1166 h 10000"/>
                <a:gd name="connsiteX62" fmla="*/ 3485 w 10000"/>
                <a:gd name="connsiteY62" fmla="*/ 1166 h 10000"/>
                <a:gd name="connsiteX63" fmla="*/ 3485 w 10000"/>
                <a:gd name="connsiteY63" fmla="*/ 1036 h 10000"/>
                <a:gd name="connsiteX64" fmla="*/ 3538 w 10000"/>
                <a:gd name="connsiteY64" fmla="*/ 1036 h 10000"/>
                <a:gd name="connsiteX65" fmla="*/ 3538 w 10000"/>
                <a:gd name="connsiteY65" fmla="*/ 859 h 10000"/>
                <a:gd name="connsiteX66" fmla="*/ 3704 w 10000"/>
                <a:gd name="connsiteY66" fmla="*/ 859 h 10000"/>
                <a:gd name="connsiteX67" fmla="*/ 3704 w 10000"/>
                <a:gd name="connsiteY67" fmla="*/ 710 h 10000"/>
                <a:gd name="connsiteX68" fmla="*/ 4040 w 10000"/>
                <a:gd name="connsiteY68" fmla="*/ 710 h 10000"/>
                <a:gd name="connsiteX69" fmla="*/ 4040 w 10000"/>
                <a:gd name="connsiteY69" fmla="*/ 661 h 10000"/>
                <a:gd name="connsiteX70" fmla="*/ 4427 w 10000"/>
                <a:gd name="connsiteY70" fmla="*/ 661 h 10000"/>
                <a:gd name="connsiteX71" fmla="*/ 4427 w 10000"/>
                <a:gd name="connsiteY71" fmla="*/ 580 h 10000"/>
                <a:gd name="connsiteX72" fmla="*/ 5008 w 10000"/>
                <a:gd name="connsiteY72" fmla="*/ 580 h 10000"/>
                <a:gd name="connsiteX73" fmla="*/ 5008 w 10000"/>
                <a:gd name="connsiteY73" fmla="*/ 518 h 10000"/>
                <a:gd name="connsiteX74" fmla="*/ 5421 w 10000"/>
                <a:gd name="connsiteY74" fmla="*/ 518 h 10000"/>
                <a:gd name="connsiteX75" fmla="*/ 5421 w 10000"/>
                <a:gd name="connsiteY75" fmla="*/ 422 h 10000"/>
                <a:gd name="connsiteX76" fmla="*/ 5767 w 10000"/>
                <a:gd name="connsiteY76" fmla="*/ 422 h 10000"/>
                <a:gd name="connsiteX77" fmla="*/ 5767 w 10000"/>
                <a:gd name="connsiteY77" fmla="*/ 321 h 10000"/>
                <a:gd name="connsiteX78" fmla="*/ 6033 w 10000"/>
                <a:gd name="connsiteY78" fmla="*/ 321 h 10000"/>
                <a:gd name="connsiteX79" fmla="*/ 6033 w 10000"/>
                <a:gd name="connsiteY79" fmla="*/ 260 h 10000"/>
                <a:gd name="connsiteX80" fmla="*/ 6643 w 10000"/>
                <a:gd name="connsiteY80" fmla="*/ 260 h 10000"/>
                <a:gd name="connsiteX81" fmla="*/ 6643 w 10000"/>
                <a:gd name="connsiteY81" fmla="*/ 191 h 10000"/>
                <a:gd name="connsiteX82" fmla="*/ 6708 w 10000"/>
                <a:gd name="connsiteY82" fmla="*/ 191 h 10000"/>
                <a:gd name="connsiteX83" fmla="*/ 6708 w 10000"/>
                <a:gd name="connsiteY83" fmla="*/ 116 h 10000"/>
                <a:gd name="connsiteX84" fmla="*/ 6961 w 10000"/>
                <a:gd name="connsiteY84" fmla="*/ 116 h 10000"/>
                <a:gd name="connsiteX85" fmla="*/ 7848 w 10000"/>
                <a:gd name="connsiteY85" fmla="*/ 135 h 10000"/>
                <a:gd name="connsiteX86" fmla="*/ 7857 w 10000"/>
                <a:gd name="connsiteY86" fmla="*/ 0 h 10000"/>
                <a:gd name="connsiteX87" fmla="*/ 8819 w 10000"/>
                <a:gd name="connsiteY87" fmla="*/ 0 h 10000"/>
                <a:gd name="connsiteX88" fmla="*/ 10000 w 10000"/>
                <a:gd name="connsiteY88" fmla="*/ 0 h 10000"/>
                <a:gd name="connsiteX0" fmla="*/ 0 w 10000"/>
                <a:gd name="connsiteY0" fmla="*/ 10000 h 10000"/>
                <a:gd name="connsiteX1" fmla="*/ 430 w 10000"/>
                <a:gd name="connsiteY1" fmla="*/ 10000 h 10000"/>
                <a:gd name="connsiteX2" fmla="*/ 430 w 10000"/>
                <a:gd name="connsiteY2" fmla="*/ 9271 h 10000"/>
                <a:gd name="connsiteX3" fmla="*/ 452 w 10000"/>
                <a:gd name="connsiteY3" fmla="*/ 9271 h 10000"/>
                <a:gd name="connsiteX4" fmla="*/ 452 w 10000"/>
                <a:gd name="connsiteY4" fmla="*/ 8964 h 10000"/>
                <a:gd name="connsiteX5" fmla="*/ 477 w 10000"/>
                <a:gd name="connsiteY5" fmla="*/ 8964 h 10000"/>
                <a:gd name="connsiteX6" fmla="*/ 477 w 10000"/>
                <a:gd name="connsiteY6" fmla="*/ 8882 h 10000"/>
                <a:gd name="connsiteX7" fmla="*/ 521 w 10000"/>
                <a:gd name="connsiteY7" fmla="*/ 8882 h 10000"/>
                <a:gd name="connsiteX8" fmla="*/ 521 w 10000"/>
                <a:gd name="connsiteY8" fmla="*/ 8608 h 10000"/>
                <a:gd name="connsiteX9" fmla="*/ 736 w 10000"/>
                <a:gd name="connsiteY9" fmla="*/ 8590 h 10000"/>
                <a:gd name="connsiteX10" fmla="*/ 739 w 10000"/>
                <a:gd name="connsiteY10" fmla="*/ 8440 h 10000"/>
                <a:gd name="connsiteX11" fmla="*/ 873 w 10000"/>
                <a:gd name="connsiteY11" fmla="*/ 8426 h 10000"/>
                <a:gd name="connsiteX12" fmla="*/ 857 w 10000"/>
                <a:gd name="connsiteY12" fmla="*/ 7363 h 10000"/>
                <a:gd name="connsiteX13" fmla="*/ 875 w 10000"/>
                <a:gd name="connsiteY13" fmla="*/ 7363 h 10000"/>
                <a:gd name="connsiteX14" fmla="*/ 875 w 10000"/>
                <a:gd name="connsiteY14" fmla="*/ 6653 h 10000"/>
                <a:gd name="connsiteX15" fmla="*/ 904 w 10000"/>
                <a:gd name="connsiteY15" fmla="*/ 6653 h 10000"/>
                <a:gd name="connsiteX16" fmla="*/ 904 w 10000"/>
                <a:gd name="connsiteY16" fmla="*/ 6067 h 10000"/>
                <a:gd name="connsiteX17" fmla="*/ 929 w 10000"/>
                <a:gd name="connsiteY17" fmla="*/ 6067 h 10000"/>
                <a:gd name="connsiteX18" fmla="*/ 929 w 10000"/>
                <a:gd name="connsiteY18" fmla="*/ 5780 h 10000"/>
                <a:gd name="connsiteX19" fmla="*/ 951 w 10000"/>
                <a:gd name="connsiteY19" fmla="*/ 5780 h 10000"/>
                <a:gd name="connsiteX20" fmla="*/ 945 w 10000"/>
                <a:gd name="connsiteY20" fmla="*/ 5485 h 10000"/>
                <a:gd name="connsiteX21" fmla="*/ 1110 w 10000"/>
                <a:gd name="connsiteY21" fmla="*/ 5483 h 10000"/>
                <a:gd name="connsiteX22" fmla="*/ 1240 w 10000"/>
                <a:gd name="connsiteY22" fmla="*/ 5475 h 10000"/>
                <a:gd name="connsiteX23" fmla="*/ 1247 w 10000"/>
                <a:gd name="connsiteY23" fmla="*/ 5464 h 10000"/>
                <a:gd name="connsiteX24" fmla="*/ 1317 w 10000"/>
                <a:gd name="connsiteY24" fmla="*/ 5456 h 10000"/>
                <a:gd name="connsiteX25" fmla="*/ 1317 w 10000"/>
                <a:gd name="connsiteY25" fmla="*/ 4581 h 10000"/>
                <a:gd name="connsiteX26" fmla="*/ 1356 w 10000"/>
                <a:gd name="connsiteY26" fmla="*/ 4581 h 10000"/>
                <a:gd name="connsiteX27" fmla="*/ 1356 w 10000"/>
                <a:gd name="connsiteY27" fmla="*/ 4145 h 10000"/>
                <a:gd name="connsiteX28" fmla="*/ 1358 w 10000"/>
                <a:gd name="connsiteY28" fmla="*/ 3880 h 10000"/>
                <a:gd name="connsiteX29" fmla="*/ 1493 w 10000"/>
                <a:gd name="connsiteY29" fmla="*/ 3864 h 10000"/>
                <a:gd name="connsiteX30" fmla="*/ 1710 w 10000"/>
                <a:gd name="connsiteY30" fmla="*/ 3864 h 10000"/>
                <a:gd name="connsiteX31" fmla="*/ 1710 w 10000"/>
                <a:gd name="connsiteY31" fmla="*/ 3756 h 10000"/>
                <a:gd name="connsiteX32" fmla="*/ 1747 w 10000"/>
                <a:gd name="connsiteY32" fmla="*/ 3756 h 10000"/>
                <a:gd name="connsiteX33" fmla="*/ 1747 w 10000"/>
                <a:gd name="connsiteY33" fmla="*/ 3320 h 10000"/>
                <a:gd name="connsiteX34" fmla="*/ 1769 w 10000"/>
                <a:gd name="connsiteY34" fmla="*/ 3320 h 10000"/>
                <a:gd name="connsiteX35" fmla="*/ 1769 w 10000"/>
                <a:gd name="connsiteY35" fmla="*/ 3204 h 10000"/>
                <a:gd name="connsiteX36" fmla="*/ 1798 w 10000"/>
                <a:gd name="connsiteY36" fmla="*/ 3204 h 10000"/>
                <a:gd name="connsiteX37" fmla="*/ 1798 w 10000"/>
                <a:gd name="connsiteY37" fmla="*/ 2897 h 10000"/>
                <a:gd name="connsiteX38" fmla="*/ 2140 w 10000"/>
                <a:gd name="connsiteY38" fmla="*/ 2897 h 10000"/>
                <a:gd name="connsiteX39" fmla="*/ 2140 w 10000"/>
                <a:gd name="connsiteY39" fmla="*/ 2754 h 10000"/>
                <a:gd name="connsiteX40" fmla="*/ 2199 w 10000"/>
                <a:gd name="connsiteY40" fmla="*/ 2754 h 10000"/>
                <a:gd name="connsiteX41" fmla="*/ 2199 w 10000"/>
                <a:gd name="connsiteY41" fmla="*/ 2331 h 10000"/>
                <a:gd name="connsiteX42" fmla="*/ 2246 w 10000"/>
                <a:gd name="connsiteY42" fmla="*/ 2331 h 10000"/>
                <a:gd name="connsiteX43" fmla="*/ 2246 w 10000"/>
                <a:gd name="connsiteY43" fmla="*/ 2250 h 10000"/>
                <a:gd name="connsiteX44" fmla="*/ 2303 w 10000"/>
                <a:gd name="connsiteY44" fmla="*/ 2250 h 10000"/>
                <a:gd name="connsiteX45" fmla="*/ 2303 w 10000"/>
                <a:gd name="connsiteY45" fmla="*/ 2202 h 10000"/>
                <a:gd name="connsiteX46" fmla="*/ 2591 w 10000"/>
                <a:gd name="connsiteY46" fmla="*/ 2202 h 10000"/>
                <a:gd name="connsiteX47" fmla="*/ 2591 w 10000"/>
                <a:gd name="connsiteY47" fmla="*/ 2133 h 10000"/>
                <a:gd name="connsiteX48" fmla="*/ 2639 w 10000"/>
                <a:gd name="connsiteY48" fmla="*/ 2133 h 10000"/>
                <a:gd name="connsiteX49" fmla="*/ 2639 w 10000"/>
                <a:gd name="connsiteY49" fmla="*/ 1874 h 10000"/>
                <a:gd name="connsiteX50" fmla="*/ 2664 w 10000"/>
                <a:gd name="connsiteY50" fmla="*/ 1874 h 10000"/>
                <a:gd name="connsiteX51" fmla="*/ 2664 w 10000"/>
                <a:gd name="connsiteY51" fmla="*/ 1684 h 10000"/>
                <a:gd name="connsiteX52" fmla="*/ 2822 w 10000"/>
                <a:gd name="connsiteY52" fmla="*/ 1684 h 10000"/>
                <a:gd name="connsiteX53" fmla="*/ 2822 w 10000"/>
                <a:gd name="connsiteY53" fmla="*/ 1649 h 10000"/>
                <a:gd name="connsiteX54" fmla="*/ 2951 w 10000"/>
                <a:gd name="connsiteY54" fmla="*/ 1649 h 10000"/>
                <a:gd name="connsiteX55" fmla="*/ 2951 w 10000"/>
                <a:gd name="connsiteY55" fmla="*/ 1534 h 10000"/>
                <a:gd name="connsiteX56" fmla="*/ 3073 w 10000"/>
                <a:gd name="connsiteY56" fmla="*/ 1534 h 10000"/>
                <a:gd name="connsiteX57" fmla="*/ 3073 w 10000"/>
                <a:gd name="connsiteY57" fmla="*/ 1404 h 10000"/>
                <a:gd name="connsiteX58" fmla="*/ 3185 w 10000"/>
                <a:gd name="connsiteY58" fmla="*/ 1404 h 10000"/>
                <a:gd name="connsiteX59" fmla="*/ 3185 w 10000"/>
                <a:gd name="connsiteY59" fmla="*/ 1274 h 10000"/>
                <a:gd name="connsiteX60" fmla="*/ 3304 w 10000"/>
                <a:gd name="connsiteY60" fmla="*/ 1274 h 10000"/>
                <a:gd name="connsiteX61" fmla="*/ 3304 w 10000"/>
                <a:gd name="connsiteY61" fmla="*/ 1166 h 10000"/>
                <a:gd name="connsiteX62" fmla="*/ 3485 w 10000"/>
                <a:gd name="connsiteY62" fmla="*/ 1166 h 10000"/>
                <a:gd name="connsiteX63" fmla="*/ 3485 w 10000"/>
                <a:gd name="connsiteY63" fmla="*/ 1036 h 10000"/>
                <a:gd name="connsiteX64" fmla="*/ 3538 w 10000"/>
                <a:gd name="connsiteY64" fmla="*/ 1036 h 10000"/>
                <a:gd name="connsiteX65" fmla="*/ 3538 w 10000"/>
                <a:gd name="connsiteY65" fmla="*/ 859 h 10000"/>
                <a:gd name="connsiteX66" fmla="*/ 3704 w 10000"/>
                <a:gd name="connsiteY66" fmla="*/ 859 h 10000"/>
                <a:gd name="connsiteX67" fmla="*/ 3704 w 10000"/>
                <a:gd name="connsiteY67" fmla="*/ 710 h 10000"/>
                <a:gd name="connsiteX68" fmla="*/ 4040 w 10000"/>
                <a:gd name="connsiteY68" fmla="*/ 710 h 10000"/>
                <a:gd name="connsiteX69" fmla="*/ 4040 w 10000"/>
                <a:gd name="connsiteY69" fmla="*/ 661 h 10000"/>
                <a:gd name="connsiteX70" fmla="*/ 4427 w 10000"/>
                <a:gd name="connsiteY70" fmla="*/ 661 h 10000"/>
                <a:gd name="connsiteX71" fmla="*/ 4427 w 10000"/>
                <a:gd name="connsiteY71" fmla="*/ 580 h 10000"/>
                <a:gd name="connsiteX72" fmla="*/ 5008 w 10000"/>
                <a:gd name="connsiteY72" fmla="*/ 580 h 10000"/>
                <a:gd name="connsiteX73" fmla="*/ 5008 w 10000"/>
                <a:gd name="connsiteY73" fmla="*/ 518 h 10000"/>
                <a:gd name="connsiteX74" fmla="*/ 5421 w 10000"/>
                <a:gd name="connsiteY74" fmla="*/ 518 h 10000"/>
                <a:gd name="connsiteX75" fmla="*/ 5421 w 10000"/>
                <a:gd name="connsiteY75" fmla="*/ 422 h 10000"/>
                <a:gd name="connsiteX76" fmla="*/ 5767 w 10000"/>
                <a:gd name="connsiteY76" fmla="*/ 422 h 10000"/>
                <a:gd name="connsiteX77" fmla="*/ 5767 w 10000"/>
                <a:gd name="connsiteY77" fmla="*/ 321 h 10000"/>
                <a:gd name="connsiteX78" fmla="*/ 6033 w 10000"/>
                <a:gd name="connsiteY78" fmla="*/ 321 h 10000"/>
                <a:gd name="connsiteX79" fmla="*/ 6033 w 10000"/>
                <a:gd name="connsiteY79" fmla="*/ 260 h 10000"/>
                <a:gd name="connsiteX80" fmla="*/ 6643 w 10000"/>
                <a:gd name="connsiteY80" fmla="*/ 260 h 10000"/>
                <a:gd name="connsiteX81" fmla="*/ 6643 w 10000"/>
                <a:gd name="connsiteY81" fmla="*/ 191 h 10000"/>
                <a:gd name="connsiteX82" fmla="*/ 6708 w 10000"/>
                <a:gd name="connsiteY82" fmla="*/ 191 h 10000"/>
                <a:gd name="connsiteX83" fmla="*/ 6708 w 10000"/>
                <a:gd name="connsiteY83" fmla="*/ 116 h 10000"/>
                <a:gd name="connsiteX84" fmla="*/ 6961 w 10000"/>
                <a:gd name="connsiteY84" fmla="*/ 116 h 10000"/>
                <a:gd name="connsiteX85" fmla="*/ 7860 w 10000"/>
                <a:gd name="connsiteY85" fmla="*/ 127 h 10000"/>
                <a:gd name="connsiteX86" fmla="*/ 7857 w 10000"/>
                <a:gd name="connsiteY86" fmla="*/ 0 h 10000"/>
                <a:gd name="connsiteX87" fmla="*/ 8819 w 10000"/>
                <a:gd name="connsiteY87" fmla="*/ 0 h 10000"/>
                <a:gd name="connsiteX88" fmla="*/ 10000 w 10000"/>
                <a:gd name="connsiteY88" fmla="*/ 0 h 10000"/>
                <a:gd name="connsiteX0" fmla="*/ 0 w 10000"/>
                <a:gd name="connsiteY0" fmla="*/ 10000 h 10000"/>
                <a:gd name="connsiteX1" fmla="*/ 430 w 10000"/>
                <a:gd name="connsiteY1" fmla="*/ 10000 h 10000"/>
                <a:gd name="connsiteX2" fmla="*/ 430 w 10000"/>
                <a:gd name="connsiteY2" fmla="*/ 9271 h 10000"/>
                <a:gd name="connsiteX3" fmla="*/ 452 w 10000"/>
                <a:gd name="connsiteY3" fmla="*/ 9271 h 10000"/>
                <a:gd name="connsiteX4" fmla="*/ 452 w 10000"/>
                <a:gd name="connsiteY4" fmla="*/ 8964 h 10000"/>
                <a:gd name="connsiteX5" fmla="*/ 477 w 10000"/>
                <a:gd name="connsiteY5" fmla="*/ 8964 h 10000"/>
                <a:gd name="connsiteX6" fmla="*/ 477 w 10000"/>
                <a:gd name="connsiteY6" fmla="*/ 8882 h 10000"/>
                <a:gd name="connsiteX7" fmla="*/ 521 w 10000"/>
                <a:gd name="connsiteY7" fmla="*/ 8882 h 10000"/>
                <a:gd name="connsiteX8" fmla="*/ 521 w 10000"/>
                <a:gd name="connsiteY8" fmla="*/ 8608 h 10000"/>
                <a:gd name="connsiteX9" fmla="*/ 736 w 10000"/>
                <a:gd name="connsiteY9" fmla="*/ 8590 h 10000"/>
                <a:gd name="connsiteX10" fmla="*/ 739 w 10000"/>
                <a:gd name="connsiteY10" fmla="*/ 8440 h 10000"/>
                <a:gd name="connsiteX11" fmla="*/ 873 w 10000"/>
                <a:gd name="connsiteY11" fmla="*/ 8426 h 10000"/>
                <a:gd name="connsiteX12" fmla="*/ 857 w 10000"/>
                <a:gd name="connsiteY12" fmla="*/ 7363 h 10000"/>
                <a:gd name="connsiteX13" fmla="*/ 875 w 10000"/>
                <a:gd name="connsiteY13" fmla="*/ 7363 h 10000"/>
                <a:gd name="connsiteX14" fmla="*/ 875 w 10000"/>
                <a:gd name="connsiteY14" fmla="*/ 6653 h 10000"/>
                <a:gd name="connsiteX15" fmla="*/ 904 w 10000"/>
                <a:gd name="connsiteY15" fmla="*/ 6653 h 10000"/>
                <a:gd name="connsiteX16" fmla="*/ 904 w 10000"/>
                <a:gd name="connsiteY16" fmla="*/ 6067 h 10000"/>
                <a:gd name="connsiteX17" fmla="*/ 929 w 10000"/>
                <a:gd name="connsiteY17" fmla="*/ 6067 h 10000"/>
                <a:gd name="connsiteX18" fmla="*/ 929 w 10000"/>
                <a:gd name="connsiteY18" fmla="*/ 5780 h 10000"/>
                <a:gd name="connsiteX19" fmla="*/ 951 w 10000"/>
                <a:gd name="connsiteY19" fmla="*/ 5780 h 10000"/>
                <a:gd name="connsiteX20" fmla="*/ 945 w 10000"/>
                <a:gd name="connsiteY20" fmla="*/ 5485 h 10000"/>
                <a:gd name="connsiteX21" fmla="*/ 1110 w 10000"/>
                <a:gd name="connsiteY21" fmla="*/ 5483 h 10000"/>
                <a:gd name="connsiteX22" fmla="*/ 1240 w 10000"/>
                <a:gd name="connsiteY22" fmla="*/ 5475 h 10000"/>
                <a:gd name="connsiteX23" fmla="*/ 1247 w 10000"/>
                <a:gd name="connsiteY23" fmla="*/ 5464 h 10000"/>
                <a:gd name="connsiteX24" fmla="*/ 1317 w 10000"/>
                <a:gd name="connsiteY24" fmla="*/ 5456 h 10000"/>
                <a:gd name="connsiteX25" fmla="*/ 1317 w 10000"/>
                <a:gd name="connsiteY25" fmla="*/ 4581 h 10000"/>
                <a:gd name="connsiteX26" fmla="*/ 1356 w 10000"/>
                <a:gd name="connsiteY26" fmla="*/ 4581 h 10000"/>
                <a:gd name="connsiteX27" fmla="*/ 1356 w 10000"/>
                <a:gd name="connsiteY27" fmla="*/ 4145 h 10000"/>
                <a:gd name="connsiteX28" fmla="*/ 1358 w 10000"/>
                <a:gd name="connsiteY28" fmla="*/ 3880 h 10000"/>
                <a:gd name="connsiteX29" fmla="*/ 1493 w 10000"/>
                <a:gd name="connsiteY29" fmla="*/ 3864 h 10000"/>
                <a:gd name="connsiteX30" fmla="*/ 1710 w 10000"/>
                <a:gd name="connsiteY30" fmla="*/ 3864 h 10000"/>
                <a:gd name="connsiteX31" fmla="*/ 1710 w 10000"/>
                <a:gd name="connsiteY31" fmla="*/ 3756 h 10000"/>
                <a:gd name="connsiteX32" fmla="*/ 1747 w 10000"/>
                <a:gd name="connsiteY32" fmla="*/ 3756 h 10000"/>
                <a:gd name="connsiteX33" fmla="*/ 1747 w 10000"/>
                <a:gd name="connsiteY33" fmla="*/ 3320 h 10000"/>
                <a:gd name="connsiteX34" fmla="*/ 1769 w 10000"/>
                <a:gd name="connsiteY34" fmla="*/ 3320 h 10000"/>
                <a:gd name="connsiteX35" fmla="*/ 1769 w 10000"/>
                <a:gd name="connsiteY35" fmla="*/ 3204 h 10000"/>
                <a:gd name="connsiteX36" fmla="*/ 1798 w 10000"/>
                <a:gd name="connsiteY36" fmla="*/ 3204 h 10000"/>
                <a:gd name="connsiteX37" fmla="*/ 1798 w 10000"/>
                <a:gd name="connsiteY37" fmla="*/ 2897 h 10000"/>
                <a:gd name="connsiteX38" fmla="*/ 2140 w 10000"/>
                <a:gd name="connsiteY38" fmla="*/ 2897 h 10000"/>
                <a:gd name="connsiteX39" fmla="*/ 2140 w 10000"/>
                <a:gd name="connsiteY39" fmla="*/ 2754 h 10000"/>
                <a:gd name="connsiteX40" fmla="*/ 2199 w 10000"/>
                <a:gd name="connsiteY40" fmla="*/ 2754 h 10000"/>
                <a:gd name="connsiteX41" fmla="*/ 2199 w 10000"/>
                <a:gd name="connsiteY41" fmla="*/ 2331 h 10000"/>
                <a:gd name="connsiteX42" fmla="*/ 2246 w 10000"/>
                <a:gd name="connsiteY42" fmla="*/ 2331 h 10000"/>
                <a:gd name="connsiteX43" fmla="*/ 2246 w 10000"/>
                <a:gd name="connsiteY43" fmla="*/ 2250 h 10000"/>
                <a:gd name="connsiteX44" fmla="*/ 2303 w 10000"/>
                <a:gd name="connsiteY44" fmla="*/ 2250 h 10000"/>
                <a:gd name="connsiteX45" fmla="*/ 2303 w 10000"/>
                <a:gd name="connsiteY45" fmla="*/ 2202 h 10000"/>
                <a:gd name="connsiteX46" fmla="*/ 2591 w 10000"/>
                <a:gd name="connsiteY46" fmla="*/ 2202 h 10000"/>
                <a:gd name="connsiteX47" fmla="*/ 2591 w 10000"/>
                <a:gd name="connsiteY47" fmla="*/ 2133 h 10000"/>
                <a:gd name="connsiteX48" fmla="*/ 2639 w 10000"/>
                <a:gd name="connsiteY48" fmla="*/ 2133 h 10000"/>
                <a:gd name="connsiteX49" fmla="*/ 2639 w 10000"/>
                <a:gd name="connsiteY49" fmla="*/ 1874 h 10000"/>
                <a:gd name="connsiteX50" fmla="*/ 2664 w 10000"/>
                <a:gd name="connsiteY50" fmla="*/ 1874 h 10000"/>
                <a:gd name="connsiteX51" fmla="*/ 2664 w 10000"/>
                <a:gd name="connsiteY51" fmla="*/ 1684 h 10000"/>
                <a:gd name="connsiteX52" fmla="*/ 2822 w 10000"/>
                <a:gd name="connsiteY52" fmla="*/ 1684 h 10000"/>
                <a:gd name="connsiteX53" fmla="*/ 2822 w 10000"/>
                <a:gd name="connsiteY53" fmla="*/ 1649 h 10000"/>
                <a:gd name="connsiteX54" fmla="*/ 2951 w 10000"/>
                <a:gd name="connsiteY54" fmla="*/ 1649 h 10000"/>
                <a:gd name="connsiteX55" fmla="*/ 2951 w 10000"/>
                <a:gd name="connsiteY55" fmla="*/ 1534 h 10000"/>
                <a:gd name="connsiteX56" fmla="*/ 3073 w 10000"/>
                <a:gd name="connsiteY56" fmla="*/ 1534 h 10000"/>
                <a:gd name="connsiteX57" fmla="*/ 3073 w 10000"/>
                <a:gd name="connsiteY57" fmla="*/ 1404 h 10000"/>
                <a:gd name="connsiteX58" fmla="*/ 3185 w 10000"/>
                <a:gd name="connsiteY58" fmla="*/ 1404 h 10000"/>
                <a:gd name="connsiteX59" fmla="*/ 3185 w 10000"/>
                <a:gd name="connsiteY59" fmla="*/ 1274 h 10000"/>
                <a:gd name="connsiteX60" fmla="*/ 3304 w 10000"/>
                <a:gd name="connsiteY60" fmla="*/ 1274 h 10000"/>
                <a:gd name="connsiteX61" fmla="*/ 3304 w 10000"/>
                <a:gd name="connsiteY61" fmla="*/ 1166 h 10000"/>
                <a:gd name="connsiteX62" fmla="*/ 3485 w 10000"/>
                <a:gd name="connsiteY62" fmla="*/ 1166 h 10000"/>
                <a:gd name="connsiteX63" fmla="*/ 3485 w 10000"/>
                <a:gd name="connsiteY63" fmla="*/ 1036 h 10000"/>
                <a:gd name="connsiteX64" fmla="*/ 3538 w 10000"/>
                <a:gd name="connsiteY64" fmla="*/ 1036 h 10000"/>
                <a:gd name="connsiteX65" fmla="*/ 3538 w 10000"/>
                <a:gd name="connsiteY65" fmla="*/ 859 h 10000"/>
                <a:gd name="connsiteX66" fmla="*/ 3704 w 10000"/>
                <a:gd name="connsiteY66" fmla="*/ 859 h 10000"/>
                <a:gd name="connsiteX67" fmla="*/ 3704 w 10000"/>
                <a:gd name="connsiteY67" fmla="*/ 710 h 10000"/>
                <a:gd name="connsiteX68" fmla="*/ 4040 w 10000"/>
                <a:gd name="connsiteY68" fmla="*/ 710 h 10000"/>
                <a:gd name="connsiteX69" fmla="*/ 4040 w 10000"/>
                <a:gd name="connsiteY69" fmla="*/ 661 h 10000"/>
                <a:gd name="connsiteX70" fmla="*/ 4427 w 10000"/>
                <a:gd name="connsiteY70" fmla="*/ 661 h 10000"/>
                <a:gd name="connsiteX71" fmla="*/ 4427 w 10000"/>
                <a:gd name="connsiteY71" fmla="*/ 580 h 10000"/>
                <a:gd name="connsiteX72" fmla="*/ 5008 w 10000"/>
                <a:gd name="connsiteY72" fmla="*/ 580 h 10000"/>
                <a:gd name="connsiteX73" fmla="*/ 5008 w 10000"/>
                <a:gd name="connsiteY73" fmla="*/ 518 h 10000"/>
                <a:gd name="connsiteX74" fmla="*/ 5421 w 10000"/>
                <a:gd name="connsiteY74" fmla="*/ 518 h 10000"/>
                <a:gd name="connsiteX75" fmla="*/ 5421 w 10000"/>
                <a:gd name="connsiteY75" fmla="*/ 422 h 10000"/>
                <a:gd name="connsiteX76" fmla="*/ 5767 w 10000"/>
                <a:gd name="connsiteY76" fmla="*/ 422 h 10000"/>
                <a:gd name="connsiteX77" fmla="*/ 5767 w 10000"/>
                <a:gd name="connsiteY77" fmla="*/ 321 h 10000"/>
                <a:gd name="connsiteX78" fmla="*/ 6033 w 10000"/>
                <a:gd name="connsiteY78" fmla="*/ 321 h 10000"/>
                <a:gd name="connsiteX79" fmla="*/ 6033 w 10000"/>
                <a:gd name="connsiteY79" fmla="*/ 260 h 10000"/>
                <a:gd name="connsiteX80" fmla="*/ 6643 w 10000"/>
                <a:gd name="connsiteY80" fmla="*/ 260 h 10000"/>
                <a:gd name="connsiteX81" fmla="*/ 6643 w 10000"/>
                <a:gd name="connsiteY81" fmla="*/ 191 h 10000"/>
                <a:gd name="connsiteX82" fmla="*/ 6708 w 10000"/>
                <a:gd name="connsiteY82" fmla="*/ 191 h 10000"/>
                <a:gd name="connsiteX83" fmla="*/ 6708 w 10000"/>
                <a:gd name="connsiteY83" fmla="*/ 116 h 10000"/>
                <a:gd name="connsiteX84" fmla="*/ 6961 w 10000"/>
                <a:gd name="connsiteY84" fmla="*/ 116 h 10000"/>
                <a:gd name="connsiteX85" fmla="*/ 7860 w 10000"/>
                <a:gd name="connsiteY85" fmla="*/ 127 h 10000"/>
                <a:gd name="connsiteX86" fmla="*/ 7857 w 10000"/>
                <a:gd name="connsiteY86" fmla="*/ 0 h 10000"/>
                <a:gd name="connsiteX87" fmla="*/ 8819 w 10000"/>
                <a:gd name="connsiteY87" fmla="*/ 0 h 10000"/>
                <a:gd name="connsiteX88" fmla="*/ 10000 w 10000"/>
                <a:gd name="connsiteY88"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10000" h="10000">
                  <a:moveTo>
                    <a:pt x="0" y="10000"/>
                  </a:moveTo>
                  <a:lnTo>
                    <a:pt x="430" y="10000"/>
                  </a:lnTo>
                  <a:lnTo>
                    <a:pt x="430" y="9271"/>
                  </a:lnTo>
                  <a:lnTo>
                    <a:pt x="452" y="9271"/>
                  </a:lnTo>
                  <a:lnTo>
                    <a:pt x="452" y="8964"/>
                  </a:lnTo>
                  <a:lnTo>
                    <a:pt x="477" y="8964"/>
                  </a:lnTo>
                  <a:lnTo>
                    <a:pt x="477" y="8882"/>
                  </a:lnTo>
                  <a:lnTo>
                    <a:pt x="521" y="8882"/>
                  </a:lnTo>
                  <a:cubicBezTo>
                    <a:pt x="514" y="8790"/>
                    <a:pt x="529" y="8698"/>
                    <a:pt x="521" y="8608"/>
                  </a:cubicBezTo>
                  <a:lnTo>
                    <a:pt x="736" y="8590"/>
                  </a:lnTo>
                  <a:cubicBezTo>
                    <a:pt x="749" y="8567"/>
                    <a:pt x="725" y="8463"/>
                    <a:pt x="739" y="8440"/>
                  </a:cubicBezTo>
                  <a:lnTo>
                    <a:pt x="873" y="8426"/>
                  </a:lnTo>
                  <a:cubicBezTo>
                    <a:pt x="867" y="8071"/>
                    <a:pt x="862" y="7717"/>
                    <a:pt x="857" y="7363"/>
                  </a:cubicBezTo>
                  <a:lnTo>
                    <a:pt x="875" y="7363"/>
                  </a:lnTo>
                  <a:lnTo>
                    <a:pt x="875" y="6653"/>
                  </a:lnTo>
                  <a:lnTo>
                    <a:pt x="904" y="6653"/>
                  </a:lnTo>
                  <a:lnTo>
                    <a:pt x="904" y="6067"/>
                  </a:lnTo>
                  <a:lnTo>
                    <a:pt x="929" y="6067"/>
                  </a:lnTo>
                  <a:lnTo>
                    <a:pt x="929" y="5780"/>
                  </a:lnTo>
                  <a:lnTo>
                    <a:pt x="951" y="5780"/>
                  </a:lnTo>
                  <a:cubicBezTo>
                    <a:pt x="948" y="5685"/>
                    <a:pt x="948" y="5580"/>
                    <a:pt x="945" y="5485"/>
                  </a:cubicBezTo>
                  <a:cubicBezTo>
                    <a:pt x="966" y="5482"/>
                    <a:pt x="1089" y="5486"/>
                    <a:pt x="1110" y="5483"/>
                  </a:cubicBezTo>
                  <a:lnTo>
                    <a:pt x="1240" y="5475"/>
                  </a:lnTo>
                  <a:cubicBezTo>
                    <a:pt x="1243" y="5490"/>
                    <a:pt x="1245" y="5449"/>
                    <a:pt x="1247" y="5464"/>
                  </a:cubicBezTo>
                  <a:cubicBezTo>
                    <a:pt x="1270" y="5483"/>
                    <a:pt x="1294" y="5437"/>
                    <a:pt x="1317" y="5456"/>
                  </a:cubicBezTo>
                  <a:lnTo>
                    <a:pt x="1317" y="4581"/>
                  </a:lnTo>
                  <a:lnTo>
                    <a:pt x="1356" y="4581"/>
                  </a:lnTo>
                  <a:lnTo>
                    <a:pt x="1356" y="4145"/>
                  </a:lnTo>
                  <a:cubicBezTo>
                    <a:pt x="1357" y="4056"/>
                    <a:pt x="1357" y="3969"/>
                    <a:pt x="1358" y="3880"/>
                  </a:cubicBezTo>
                  <a:lnTo>
                    <a:pt x="1493" y="3864"/>
                  </a:lnTo>
                  <a:lnTo>
                    <a:pt x="1710" y="3864"/>
                  </a:lnTo>
                  <a:lnTo>
                    <a:pt x="1710" y="3756"/>
                  </a:lnTo>
                  <a:lnTo>
                    <a:pt x="1747" y="3756"/>
                  </a:lnTo>
                  <a:lnTo>
                    <a:pt x="1747" y="3320"/>
                  </a:lnTo>
                  <a:lnTo>
                    <a:pt x="1769" y="3320"/>
                  </a:lnTo>
                  <a:lnTo>
                    <a:pt x="1769" y="3204"/>
                  </a:lnTo>
                  <a:lnTo>
                    <a:pt x="1798" y="3204"/>
                  </a:lnTo>
                  <a:lnTo>
                    <a:pt x="1798" y="2897"/>
                  </a:lnTo>
                  <a:lnTo>
                    <a:pt x="2140" y="2897"/>
                  </a:lnTo>
                  <a:lnTo>
                    <a:pt x="2140" y="2754"/>
                  </a:lnTo>
                  <a:lnTo>
                    <a:pt x="2199" y="2754"/>
                  </a:lnTo>
                  <a:lnTo>
                    <a:pt x="2199" y="2331"/>
                  </a:lnTo>
                  <a:lnTo>
                    <a:pt x="2246" y="2331"/>
                  </a:lnTo>
                  <a:lnTo>
                    <a:pt x="2246" y="2250"/>
                  </a:lnTo>
                  <a:lnTo>
                    <a:pt x="2303" y="2250"/>
                  </a:lnTo>
                  <a:lnTo>
                    <a:pt x="2303" y="2202"/>
                  </a:lnTo>
                  <a:lnTo>
                    <a:pt x="2591" y="2202"/>
                  </a:lnTo>
                  <a:lnTo>
                    <a:pt x="2591" y="2133"/>
                  </a:lnTo>
                  <a:lnTo>
                    <a:pt x="2639" y="2133"/>
                  </a:lnTo>
                  <a:lnTo>
                    <a:pt x="2639" y="1874"/>
                  </a:lnTo>
                  <a:lnTo>
                    <a:pt x="2664" y="1874"/>
                  </a:lnTo>
                  <a:lnTo>
                    <a:pt x="2664" y="1684"/>
                  </a:lnTo>
                  <a:lnTo>
                    <a:pt x="2822" y="1684"/>
                  </a:lnTo>
                  <a:lnTo>
                    <a:pt x="2822" y="1649"/>
                  </a:lnTo>
                  <a:lnTo>
                    <a:pt x="2951" y="1649"/>
                  </a:lnTo>
                  <a:lnTo>
                    <a:pt x="2951" y="1534"/>
                  </a:lnTo>
                  <a:lnTo>
                    <a:pt x="3073" y="1534"/>
                  </a:lnTo>
                  <a:lnTo>
                    <a:pt x="3073" y="1404"/>
                  </a:lnTo>
                  <a:lnTo>
                    <a:pt x="3185" y="1404"/>
                  </a:lnTo>
                  <a:lnTo>
                    <a:pt x="3185" y="1274"/>
                  </a:lnTo>
                  <a:lnTo>
                    <a:pt x="3304" y="1274"/>
                  </a:lnTo>
                  <a:lnTo>
                    <a:pt x="3304" y="1166"/>
                  </a:lnTo>
                  <a:lnTo>
                    <a:pt x="3485" y="1166"/>
                  </a:lnTo>
                  <a:lnTo>
                    <a:pt x="3485" y="1036"/>
                  </a:lnTo>
                  <a:lnTo>
                    <a:pt x="3538" y="1036"/>
                  </a:lnTo>
                  <a:lnTo>
                    <a:pt x="3538" y="859"/>
                  </a:lnTo>
                  <a:lnTo>
                    <a:pt x="3704" y="859"/>
                  </a:lnTo>
                  <a:lnTo>
                    <a:pt x="3704" y="710"/>
                  </a:lnTo>
                  <a:lnTo>
                    <a:pt x="4040" y="710"/>
                  </a:lnTo>
                  <a:lnTo>
                    <a:pt x="4040" y="661"/>
                  </a:lnTo>
                  <a:lnTo>
                    <a:pt x="4427" y="661"/>
                  </a:lnTo>
                  <a:lnTo>
                    <a:pt x="4427" y="580"/>
                  </a:lnTo>
                  <a:lnTo>
                    <a:pt x="5008" y="580"/>
                  </a:lnTo>
                  <a:lnTo>
                    <a:pt x="5008" y="518"/>
                  </a:lnTo>
                  <a:lnTo>
                    <a:pt x="5421" y="518"/>
                  </a:lnTo>
                  <a:lnTo>
                    <a:pt x="5421" y="422"/>
                  </a:lnTo>
                  <a:lnTo>
                    <a:pt x="5767" y="422"/>
                  </a:lnTo>
                  <a:lnTo>
                    <a:pt x="5767" y="321"/>
                  </a:lnTo>
                  <a:lnTo>
                    <a:pt x="6033" y="321"/>
                  </a:lnTo>
                  <a:lnTo>
                    <a:pt x="6033" y="260"/>
                  </a:lnTo>
                  <a:lnTo>
                    <a:pt x="6643" y="260"/>
                  </a:lnTo>
                  <a:lnTo>
                    <a:pt x="6643" y="191"/>
                  </a:lnTo>
                  <a:lnTo>
                    <a:pt x="6708" y="191"/>
                  </a:lnTo>
                  <a:lnTo>
                    <a:pt x="6708" y="116"/>
                  </a:lnTo>
                  <a:lnTo>
                    <a:pt x="6961" y="116"/>
                  </a:lnTo>
                  <a:cubicBezTo>
                    <a:pt x="7151" y="119"/>
                    <a:pt x="7711" y="146"/>
                    <a:pt x="7860" y="127"/>
                  </a:cubicBezTo>
                  <a:cubicBezTo>
                    <a:pt x="7859" y="85"/>
                    <a:pt x="7858" y="42"/>
                    <a:pt x="7857" y="0"/>
                  </a:cubicBezTo>
                  <a:lnTo>
                    <a:pt x="8819" y="0"/>
                  </a:lnTo>
                  <a:lnTo>
                    <a:pt x="10000" y="0"/>
                  </a:lnTo>
                </a:path>
              </a:pathLst>
            </a:custGeom>
            <a:noFill/>
            <a:ln w="25400" cap="flat">
              <a:solidFill>
                <a:schemeClr val="tx1">
                  <a:lumMod val="6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91" name="Text Box 44"/>
            <p:cNvSpPr txBox="1">
              <a:spLocks noChangeArrowheads="1"/>
            </p:cNvSpPr>
            <p:nvPr/>
          </p:nvSpPr>
          <p:spPr bwMode="auto">
            <a:xfrm>
              <a:off x="1940047" y="3497054"/>
              <a:ext cx="876755"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defRPr>
                  <a:solidFill>
                    <a:schemeClr val="tx1"/>
                  </a:solidFill>
                  <a:latin typeface="Arial" charset="0"/>
                  <a:ea typeface="MS PGothic" pitchFamily="34" charset="-128"/>
                </a:defRPr>
              </a:lvl1pPr>
              <a:lvl2pPr marL="742950" indent="-285750" eaLnBrk="0" hangingPunct="0">
                <a:defRPr>
                  <a:solidFill>
                    <a:schemeClr val="tx1"/>
                  </a:solidFill>
                  <a:latin typeface="Arial" charset="0"/>
                  <a:ea typeface="MS PGothic" pitchFamily="34" charset="-128"/>
                </a:defRPr>
              </a:lvl2pPr>
              <a:lvl3pPr marL="1143000" indent="-228600" eaLnBrk="0" hangingPunct="0">
                <a:defRPr>
                  <a:solidFill>
                    <a:schemeClr val="tx1"/>
                  </a:solidFill>
                  <a:latin typeface="Arial" charset="0"/>
                  <a:ea typeface="MS PGothic" pitchFamily="34" charset="-128"/>
                </a:defRPr>
              </a:lvl3pPr>
              <a:lvl4pPr marL="1600200" indent="-228600" eaLnBrk="0" hangingPunct="0">
                <a:defRPr>
                  <a:solidFill>
                    <a:schemeClr val="tx1"/>
                  </a:solidFill>
                  <a:latin typeface="Arial" charset="0"/>
                  <a:ea typeface="MS PGothic" pitchFamily="34" charset="-128"/>
                </a:defRPr>
              </a:lvl4pPr>
              <a:lvl5pPr marL="2057400" indent="-228600" eaLnBrk="0" hangingPunct="0">
                <a:defRPr>
                  <a:solidFill>
                    <a:schemeClr val="tx1"/>
                  </a:solidFill>
                  <a:latin typeface="Arial" charset="0"/>
                  <a:ea typeface="MS PGothic" pitchFamily="34" charset="-128"/>
                </a:defRPr>
              </a:lvl5pPr>
              <a:lvl6pPr marL="2514600" indent="-228600" eaLnBrk="0" fontAlgn="base" hangingPunct="0">
                <a:spcBef>
                  <a:spcPct val="0"/>
                </a:spcBef>
                <a:spcAft>
                  <a:spcPct val="0"/>
                </a:spcAft>
                <a:defRPr>
                  <a:solidFill>
                    <a:schemeClr val="tx1"/>
                  </a:solidFill>
                  <a:latin typeface="Arial" charset="0"/>
                  <a:ea typeface="MS PGothic" pitchFamily="34" charset="-128"/>
                </a:defRPr>
              </a:lvl6pPr>
              <a:lvl7pPr marL="2971800" indent="-228600" eaLnBrk="0" fontAlgn="base" hangingPunct="0">
                <a:spcBef>
                  <a:spcPct val="0"/>
                </a:spcBef>
                <a:spcAft>
                  <a:spcPct val="0"/>
                </a:spcAft>
                <a:defRPr>
                  <a:solidFill>
                    <a:schemeClr val="tx1"/>
                  </a:solidFill>
                  <a:latin typeface="Arial" charset="0"/>
                  <a:ea typeface="MS PGothic" pitchFamily="34" charset="-128"/>
                </a:defRPr>
              </a:lvl7pPr>
              <a:lvl8pPr marL="3429000" indent="-228600" eaLnBrk="0" fontAlgn="base" hangingPunct="0">
                <a:spcBef>
                  <a:spcPct val="0"/>
                </a:spcBef>
                <a:spcAft>
                  <a:spcPct val="0"/>
                </a:spcAft>
                <a:defRPr>
                  <a:solidFill>
                    <a:schemeClr val="tx1"/>
                  </a:solidFill>
                  <a:latin typeface="Arial" charset="0"/>
                  <a:ea typeface="MS PGothic" pitchFamily="34" charset="-128"/>
                </a:defRPr>
              </a:lvl8pPr>
              <a:lvl9pPr marL="3886200" indent="-228600" eaLnBrk="0" fontAlgn="base" hangingPunct="0">
                <a:spcBef>
                  <a:spcPct val="0"/>
                </a:spcBef>
                <a:spcAft>
                  <a:spcPct val="0"/>
                </a:spcAft>
                <a:defRPr>
                  <a:solidFill>
                    <a:schemeClr val="tx1"/>
                  </a:solidFill>
                  <a:latin typeface="Arial" charset="0"/>
                  <a:ea typeface="MS PGothic" pitchFamily="34" charset="-128"/>
                </a:defRPr>
              </a:lvl9pPr>
            </a:lstStyle>
            <a:p>
              <a:pPr eaLnBrk="1" fontAlgn="base" hangingPunct="1">
                <a:spcBef>
                  <a:spcPct val="0"/>
                </a:spcBef>
                <a:spcAft>
                  <a:spcPct val="0"/>
                </a:spcAft>
              </a:pPr>
              <a:r>
                <a:rPr lang="el-GR" sz="1400" b="1" dirty="0">
                  <a:solidFill>
                    <a:srgbClr val="FFFF00"/>
                  </a:solidFill>
                </a:rPr>
                <a:t>Δ</a:t>
              </a:r>
              <a:r>
                <a:rPr lang="en-US" sz="1400" b="1" dirty="0">
                  <a:solidFill>
                    <a:srgbClr val="FFFF00"/>
                  </a:solidFill>
                </a:rPr>
                <a:t> </a:t>
              </a:r>
              <a:r>
                <a:rPr lang="en-US" sz="1400" b="1" dirty="0" smtClean="0">
                  <a:solidFill>
                    <a:srgbClr val="FFFF00"/>
                  </a:solidFill>
                </a:rPr>
                <a:t>24% to 28</a:t>
              </a:r>
              <a:r>
                <a:rPr lang="en-US" sz="1400" b="1" dirty="0">
                  <a:solidFill>
                    <a:srgbClr val="FFFF00"/>
                  </a:solidFill>
                </a:rPr>
                <a:t>%</a:t>
              </a:r>
            </a:p>
          </p:txBody>
        </p:sp>
        <p:sp>
          <p:nvSpPr>
            <p:cNvPr id="92" name="Line 46"/>
            <p:cNvSpPr>
              <a:spLocks noChangeShapeType="1"/>
            </p:cNvSpPr>
            <p:nvPr/>
          </p:nvSpPr>
          <p:spPr bwMode="auto">
            <a:xfrm>
              <a:off x="1888079" y="3223689"/>
              <a:ext cx="0" cy="914400"/>
            </a:xfrm>
            <a:prstGeom prst="line">
              <a:avLst/>
            </a:prstGeom>
            <a:noFill/>
            <a:ln w="19050">
              <a:solidFill>
                <a:schemeClr val="tx2"/>
              </a:solidFill>
              <a:round/>
              <a:headEnd type="triangle" w="med" len="me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sz="2400" dirty="0">
                <a:solidFill>
                  <a:srgbClr val="000000"/>
                </a:solidFill>
              </a:endParaRPr>
            </a:p>
          </p:txBody>
        </p:sp>
        <p:sp>
          <p:nvSpPr>
            <p:cNvPr id="93" name="Text Box 13"/>
            <p:cNvSpPr txBox="1">
              <a:spLocks noChangeArrowheads="1"/>
            </p:cNvSpPr>
            <p:nvPr/>
          </p:nvSpPr>
          <p:spPr bwMode="auto">
            <a:xfrm>
              <a:off x="877478" y="2909401"/>
              <a:ext cx="866643" cy="442917"/>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spAutoFit/>
            </a:bodyPr>
            <a:lstStyle>
              <a:lvl1pPr eaLnBrk="0" hangingPunct="0">
                <a:defRPr>
                  <a:solidFill>
                    <a:schemeClr val="tx1"/>
                  </a:solidFill>
                  <a:latin typeface="Arial" charset="0"/>
                  <a:ea typeface="MS PGothic" pitchFamily="34" charset="-128"/>
                </a:defRPr>
              </a:lvl1pPr>
              <a:lvl2pPr marL="742950" indent="-285750" eaLnBrk="0" hangingPunct="0">
                <a:defRPr>
                  <a:solidFill>
                    <a:schemeClr val="tx1"/>
                  </a:solidFill>
                  <a:latin typeface="Arial" charset="0"/>
                  <a:ea typeface="MS PGothic" pitchFamily="34" charset="-128"/>
                </a:defRPr>
              </a:lvl2pPr>
              <a:lvl3pPr marL="1143000" indent="-228600" eaLnBrk="0" hangingPunct="0">
                <a:defRPr>
                  <a:solidFill>
                    <a:schemeClr val="tx1"/>
                  </a:solidFill>
                  <a:latin typeface="Arial" charset="0"/>
                  <a:ea typeface="MS PGothic" pitchFamily="34" charset="-128"/>
                </a:defRPr>
              </a:lvl3pPr>
              <a:lvl4pPr marL="1600200" indent="-228600" eaLnBrk="0" hangingPunct="0">
                <a:defRPr>
                  <a:solidFill>
                    <a:schemeClr val="tx1"/>
                  </a:solidFill>
                  <a:latin typeface="Arial" charset="0"/>
                  <a:ea typeface="MS PGothic" pitchFamily="34" charset="-128"/>
                </a:defRPr>
              </a:lvl4pPr>
              <a:lvl5pPr marL="2057400" indent="-228600" eaLnBrk="0" hangingPunct="0">
                <a:defRPr>
                  <a:solidFill>
                    <a:schemeClr val="tx1"/>
                  </a:solidFill>
                  <a:latin typeface="Arial" charset="0"/>
                  <a:ea typeface="MS PGothic" pitchFamily="34" charset="-128"/>
                </a:defRPr>
              </a:lvl5pPr>
              <a:lvl6pPr marL="2514600" indent="-228600" eaLnBrk="0" fontAlgn="base" hangingPunct="0">
                <a:spcBef>
                  <a:spcPct val="0"/>
                </a:spcBef>
                <a:spcAft>
                  <a:spcPct val="0"/>
                </a:spcAft>
                <a:defRPr>
                  <a:solidFill>
                    <a:schemeClr val="tx1"/>
                  </a:solidFill>
                  <a:latin typeface="Arial" charset="0"/>
                  <a:ea typeface="MS PGothic" pitchFamily="34" charset="-128"/>
                </a:defRPr>
              </a:lvl6pPr>
              <a:lvl7pPr marL="2971800" indent="-228600" eaLnBrk="0" fontAlgn="base" hangingPunct="0">
                <a:spcBef>
                  <a:spcPct val="0"/>
                </a:spcBef>
                <a:spcAft>
                  <a:spcPct val="0"/>
                </a:spcAft>
                <a:defRPr>
                  <a:solidFill>
                    <a:schemeClr val="tx1"/>
                  </a:solidFill>
                  <a:latin typeface="Arial" charset="0"/>
                  <a:ea typeface="MS PGothic" pitchFamily="34" charset="-128"/>
                </a:defRPr>
              </a:lvl7pPr>
              <a:lvl8pPr marL="3429000" indent="-228600" eaLnBrk="0" fontAlgn="base" hangingPunct="0">
                <a:spcBef>
                  <a:spcPct val="0"/>
                </a:spcBef>
                <a:spcAft>
                  <a:spcPct val="0"/>
                </a:spcAft>
                <a:defRPr>
                  <a:solidFill>
                    <a:schemeClr val="tx1"/>
                  </a:solidFill>
                  <a:latin typeface="Arial" charset="0"/>
                  <a:ea typeface="MS PGothic" pitchFamily="34" charset="-128"/>
                </a:defRPr>
              </a:lvl8pPr>
              <a:lvl9pPr marL="3886200" indent="-228600" eaLnBrk="0" fontAlgn="base" hangingPunct="0">
                <a:spcBef>
                  <a:spcPct val="0"/>
                </a:spcBef>
                <a:spcAft>
                  <a:spcPct val="0"/>
                </a:spcAft>
                <a:defRPr>
                  <a:solidFill>
                    <a:schemeClr val="tx1"/>
                  </a:solidFill>
                  <a:latin typeface="Arial" charset="0"/>
                  <a:ea typeface="MS PGothic" pitchFamily="34" charset="-128"/>
                </a:defRPr>
              </a:lvl9pPr>
            </a:lstStyle>
            <a:p>
              <a:pPr algn="r" eaLnBrk="1" fontAlgn="base" hangingPunct="1">
                <a:spcBef>
                  <a:spcPct val="0"/>
                </a:spcBef>
                <a:spcAft>
                  <a:spcPct val="0"/>
                </a:spcAft>
              </a:pPr>
              <a:r>
                <a:rPr lang="en-US" sz="1400" b="1" dirty="0">
                  <a:solidFill>
                    <a:schemeClr val="tx1">
                      <a:lumMod val="65000"/>
                    </a:schemeClr>
                  </a:solidFill>
                </a:rPr>
                <a:t>55</a:t>
              </a:r>
              <a:r>
                <a:rPr lang="en-US" sz="1400" b="1" dirty="0" smtClean="0">
                  <a:solidFill>
                    <a:schemeClr val="tx1">
                      <a:lumMod val="65000"/>
                    </a:schemeClr>
                  </a:solidFill>
                </a:rPr>
                <a:t>%;</a:t>
              </a:r>
              <a:r>
                <a:rPr lang="en-US" sz="1400" dirty="0" smtClean="0">
                  <a:solidFill>
                    <a:schemeClr val="tx1">
                      <a:lumMod val="65000"/>
                    </a:schemeClr>
                  </a:solidFill>
                </a:rPr>
                <a:t> </a:t>
              </a:r>
            </a:p>
            <a:p>
              <a:pPr algn="r" eaLnBrk="1" fontAlgn="base" hangingPunct="1">
                <a:spcBef>
                  <a:spcPct val="0"/>
                </a:spcBef>
                <a:spcAft>
                  <a:spcPct val="0"/>
                </a:spcAft>
              </a:pPr>
              <a:r>
                <a:rPr lang="en-US" sz="1400" i="1" dirty="0" smtClean="0">
                  <a:solidFill>
                    <a:schemeClr val="tx1">
                      <a:lumMod val="65000"/>
                    </a:schemeClr>
                  </a:solidFill>
                </a:rPr>
                <a:t>P</a:t>
              </a:r>
              <a:r>
                <a:rPr lang="en-US" sz="1400" dirty="0" smtClean="0">
                  <a:solidFill>
                    <a:schemeClr val="tx1">
                      <a:lumMod val="65000"/>
                    </a:schemeClr>
                  </a:solidFill>
                </a:rPr>
                <a:t>&lt;.0001</a:t>
              </a:r>
              <a:r>
                <a:rPr lang="en-US" sz="1400" baseline="30000" dirty="0" smtClean="0">
                  <a:solidFill>
                    <a:schemeClr val="tx1">
                      <a:lumMod val="65000"/>
                    </a:schemeClr>
                  </a:solidFill>
                </a:rPr>
                <a:t>a</a:t>
              </a:r>
              <a:endParaRPr lang="en-US" sz="1400" dirty="0">
                <a:solidFill>
                  <a:schemeClr val="tx1">
                    <a:lumMod val="65000"/>
                  </a:schemeClr>
                </a:solidFill>
              </a:endParaRPr>
            </a:p>
          </p:txBody>
        </p:sp>
        <p:sp>
          <p:nvSpPr>
            <p:cNvPr id="94" name="Text Box 16"/>
            <p:cNvSpPr txBox="1">
              <a:spLocks noChangeArrowheads="1"/>
            </p:cNvSpPr>
            <p:nvPr/>
          </p:nvSpPr>
          <p:spPr bwMode="auto">
            <a:xfrm>
              <a:off x="1311014" y="2689601"/>
              <a:ext cx="804387" cy="215444"/>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lvl1pPr eaLnBrk="0" hangingPunct="0">
                <a:defRPr>
                  <a:solidFill>
                    <a:schemeClr val="tx1"/>
                  </a:solidFill>
                  <a:latin typeface="Arial" charset="0"/>
                  <a:ea typeface="MS PGothic" pitchFamily="34" charset="-128"/>
                </a:defRPr>
              </a:lvl1pPr>
              <a:lvl2pPr marL="742950" indent="-285750" eaLnBrk="0" hangingPunct="0">
                <a:defRPr>
                  <a:solidFill>
                    <a:schemeClr val="tx1"/>
                  </a:solidFill>
                  <a:latin typeface="Arial" charset="0"/>
                  <a:ea typeface="MS PGothic" pitchFamily="34" charset="-128"/>
                </a:defRPr>
              </a:lvl2pPr>
              <a:lvl3pPr marL="1143000" indent="-228600" eaLnBrk="0" hangingPunct="0">
                <a:defRPr>
                  <a:solidFill>
                    <a:schemeClr val="tx1"/>
                  </a:solidFill>
                  <a:latin typeface="Arial" charset="0"/>
                  <a:ea typeface="MS PGothic" pitchFamily="34" charset="-128"/>
                </a:defRPr>
              </a:lvl3pPr>
              <a:lvl4pPr marL="1600200" indent="-228600" eaLnBrk="0" hangingPunct="0">
                <a:defRPr>
                  <a:solidFill>
                    <a:schemeClr val="tx1"/>
                  </a:solidFill>
                  <a:latin typeface="Arial" charset="0"/>
                  <a:ea typeface="MS PGothic" pitchFamily="34" charset="-128"/>
                </a:defRPr>
              </a:lvl4pPr>
              <a:lvl5pPr marL="2057400" indent="-228600" eaLnBrk="0" hangingPunct="0">
                <a:defRPr>
                  <a:solidFill>
                    <a:schemeClr val="tx1"/>
                  </a:solidFill>
                  <a:latin typeface="Arial" charset="0"/>
                  <a:ea typeface="MS PGothic" pitchFamily="34" charset="-128"/>
                </a:defRPr>
              </a:lvl5pPr>
              <a:lvl6pPr marL="2514600" indent="-228600" eaLnBrk="0" fontAlgn="base" hangingPunct="0">
                <a:spcBef>
                  <a:spcPct val="0"/>
                </a:spcBef>
                <a:spcAft>
                  <a:spcPct val="0"/>
                </a:spcAft>
                <a:defRPr>
                  <a:solidFill>
                    <a:schemeClr val="tx1"/>
                  </a:solidFill>
                  <a:latin typeface="Arial" charset="0"/>
                  <a:ea typeface="MS PGothic" pitchFamily="34" charset="-128"/>
                </a:defRPr>
              </a:lvl6pPr>
              <a:lvl7pPr marL="2971800" indent="-228600" eaLnBrk="0" fontAlgn="base" hangingPunct="0">
                <a:spcBef>
                  <a:spcPct val="0"/>
                </a:spcBef>
                <a:spcAft>
                  <a:spcPct val="0"/>
                </a:spcAft>
                <a:defRPr>
                  <a:solidFill>
                    <a:schemeClr val="tx1"/>
                  </a:solidFill>
                  <a:latin typeface="Arial" charset="0"/>
                  <a:ea typeface="MS PGothic" pitchFamily="34" charset="-128"/>
                </a:defRPr>
              </a:lvl7pPr>
              <a:lvl8pPr marL="3429000" indent="-228600" eaLnBrk="0" fontAlgn="base" hangingPunct="0">
                <a:spcBef>
                  <a:spcPct val="0"/>
                </a:spcBef>
                <a:spcAft>
                  <a:spcPct val="0"/>
                </a:spcAft>
                <a:defRPr>
                  <a:solidFill>
                    <a:schemeClr val="tx1"/>
                  </a:solidFill>
                  <a:latin typeface="Arial" charset="0"/>
                  <a:ea typeface="MS PGothic" pitchFamily="34" charset="-128"/>
                </a:defRPr>
              </a:lvl8pPr>
              <a:lvl9pPr marL="3886200" indent="-228600" eaLnBrk="0" fontAlgn="base" hangingPunct="0">
                <a:spcBef>
                  <a:spcPct val="0"/>
                </a:spcBef>
                <a:spcAft>
                  <a:spcPct val="0"/>
                </a:spcAft>
                <a:defRPr>
                  <a:solidFill>
                    <a:schemeClr val="tx1"/>
                  </a:solidFill>
                  <a:latin typeface="Arial" charset="0"/>
                  <a:ea typeface="MS PGothic" pitchFamily="34" charset="-128"/>
                </a:defRPr>
              </a:lvl9pPr>
            </a:lstStyle>
            <a:p>
              <a:pPr eaLnBrk="1" fontAlgn="base" hangingPunct="1">
                <a:spcBef>
                  <a:spcPct val="0"/>
                </a:spcBef>
                <a:spcAft>
                  <a:spcPct val="0"/>
                </a:spcAft>
              </a:pPr>
              <a:r>
                <a:rPr lang="en-US" sz="1400" b="1" i="1" u="sng" dirty="0">
                  <a:solidFill>
                    <a:srgbClr val="FFFFFF"/>
                  </a:solidFill>
                </a:rPr>
                <a:t>By</a:t>
              </a:r>
              <a:r>
                <a:rPr lang="en-US" sz="1400" u="sng" dirty="0">
                  <a:solidFill>
                    <a:srgbClr val="FFFFFF"/>
                  </a:solidFill>
                </a:rPr>
                <a:t> </a:t>
              </a:r>
              <a:r>
                <a:rPr lang="en-US" sz="1400" b="1" u="sng" dirty="0" smtClean="0">
                  <a:solidFill>
                    <a:srgbClr val="FFFFFF"/>
                  </a:solidFill>
                </a:rPr>
                <a:t>1 Year</a:t>
              </a:r>
              <a:endParaRPr lang="en-US" sz="1400" b="1" u="sng" dirty="0">
                <a:solidFill>
                  <a:srgbClr val="FFFFFF"/>
                </a:solidFill>
              </a:endParaRPr>
            </a:p>
          </p:txBody>
        </p:sp>
        <p:sp>
          <p:nvSpPr>
            <p:cNvPr id="95" name="Text Box 15"/>
            <p:cNvSpPr txBox="1">
              <a:spLocks noChangeArrowheads="1"/>
            </p:cNvSpPr>
            <p:nvPr/>
          </p:nvSpPr>
          <p:spPr bwMode="auto">
            <a:xfrm>
              <a:off x="1935865" y="4196714"/>
              <a:ext cx="359073"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ea typeface="MS PGothic" pitchFamily="34" charset="-128"/>
                </a:defRPr>
              </a:lvl1pPr>
              <a:lvl2pPr marL="742950" indent="-285750" eaLnBrk="0" hangingPunct="0">
                <a:defRPr>
                  <a:solidFill>
                    <a:schemeClr val="tx1"/>
                  </a:solidFill>
                  <a:latin typeface="Arial" charset="0"/>
                  <a:ea typeface="MS PGothic" pitchFamily="34" charset="-128"/>
                </a:defRPr>
              </a:lvl2pPr>
              <a:lvl3pPr marL="1143000" indent="-228600" eaLnBrk="0" hangingPunct="0">
                <a:defRPr>
                  <a:solidFill>
                    <a:schemeClr val="tx1"/>
                  </a:solidFill>
                  <a:latin typeface="Arial" charset="0"/>
                  <a:ea typeface="MS PGothic" pitchFamily="34" charset="-128"/>
                </a:defRPr>
              </a:lvl3pPr>
              <a:lvl4pPr marL="1600200" indent="-228600" eaLnBrk="0" hangingPunct="0">
                <a:defRPr>
                  <a:solidFill>
                    <a:schemeClr val="tx1"/>
                  </a:solidFill>
                  <a:latin typeface="Arial" charset="0"/>
                  <a:ea typeface="MS PGothic" pitchFamily="34" charset="-128"/>
                </a:defRPr>
              </a:lvl4pPr>
              <a:lvl5pPr marL="2057400" indent="-228600" eaLnBrk="0" hangingPunct="0">
                <a:defRPr>
                  <a:solidFill>
                    <a:schemeClr val="tx1"/>
                  </a:solidFill>
                  <a:latin typeface="Arial" charset="0"/>
                  <a:ea typeface="MS PGothic" pitchFamily="34" charset="-128"/>
                </a:defRPr>
              </a:lvl5pPr>
              <a:lvl6pPr marL="2514600" indent="-228600" eaLnBrk="0" fontAlgn="base" hangingPunct="0">
                <a:spcBef>
                  <a:spcPct val="0"/>
                </a:spcBef>
                <a:spcAft>
                  <a:spcPct val="0"/>
                </a:spcAft>
                <a:defRPr>
                  <a:solidFill>
                    <a:schemeClr val="tx1"/>
                  </a:solidFill>
                  <a:latin typeface="Arial" charset="0"/>
                  <a:ea typeface="MS PGothic" pitchFamily="34" charset="-128"/>
                </a:defRPr>
              </a:lvl6pPr>
              <a:lvl7pPr marL="2971800" indent="-228600" eaLnBrk="0" fontAlgn="base" hangingPunct="0">
                <a:spcBef>
                  <a:spcPct val="0"/>
                </a:spcBef>
                <a:spcAft>
                  <a:spcPct val="0"/>
                </a:spcAft>
                <a:defRPr>
                  <a:solidFill>
                    <a:schemeClr val="tx1"/>
                  </a:solidFill>
                  <a:latin typeface="Arial" charset="0"/>
                  <a:ea typeface="MS PGothic" pitchFamily="34" charset="-128"/>
                </a:defRPr>
              </a:lvl7pPr>
              <a:lvl8pPr marL="3429000" indent="-228600" eaLnBrk="0" fontAlgn="base" hangingPunct="0">
                <a:spcBef>
                  <a:spcPct val="0"/>
                </a:spcBef>
                <a:spcAft>
                  <a:spcPct val="0"/>
                </a:spcAft>
                <a:defRPr>
                  <a:solidFill>
                    <a:schemeClr val="tx1"/>
                  </a:solidFill>
                  <a:latin typeface="Arial" charset="0"/>
                  <a:ea typeface="MS PGothic" pitchFamily="34" charset="-128"/>
                </a:defRPr>
              </a:lvl8pPr>
              <a:lvl9pPr marL="3886200" indent="-228600" eaLnBrk="0" fontAlgn="base" hangingPunct="0">
                <a:spcBef>
                  <a:spcPct val="0"/>
                </a:spcBef>
                <a:spcAft>
                  <a:spcPct val="0"/>
                </a:spcAft>
                <a:defRPr>
                  <a:solidFill>
                    <a:schemeClr val="tx1"/>
                  </a:solidFill>
                  <a:latin typeface="Arial" charset="0"/>
                  <a:ea typeface="MS PGothic" pitchFamily="34" charset="-128"/>
                </a:defRPr>
              </a:lvl9pPr>
            </a:lstStyle>
            <a:p>
              <a:pPr eaLnBrk="1" fontAlgn="base" hangingPunct="1">
                <a:spcBef>
                  <a:spcPct val="0"/>
                </a:spcBef>
                <a:spcAft>
                  <a:spcPct val="0"/>
                </a:spcAft>
              </a:pPr>
              <a:r>
                <a:rPr lang="en-US" sz="1400" b="1" dirty="0">
                  <a:solidFill>
                    <a:srgbClr val="FFFF99"/>
                  </a:solidFill>
                </a:rPr>
                <a:t>27%</a:t>
              </a:r>
            </a:p>
          </p:txBody>
        </p:sp>
        <p:sp>
          <p:nvSpPr>
            <p:cNvPr id="96" name="Text Box 14"/>
            <p:cNvSpPr txBox="1">
              <a:spLocks noChangeArrowheads="1"/>
            </p:cNvSpPr>
            <p:nvPr/>
          </p:nvSpPr>
          <p:spPr bwMode="auto">
            <a:xfrm>
              <a:off x="7669103" y="2201525"/>
              <a:ext cx="1229385" cy="221459"/>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lvl1pPr eaLnBrk="0" hangingPunct="0">
                <a:defRPr>
                  <a:solidFill>
                    <a:schemeClr val="tx1"/>
                  </a:solidFill>
                  <a:latin typeface="Arial" charset="0"/>
                  <a:ea typeface="MS PGothic" pitchFamily="34" charset="-128"/>
                </a:defRPr>
              </a:lvl1pPr>
              <a:lvl2pPr marL="742950" indent="-285750" eaLnBrk="0" hangingPunct="0">
                <a:defRPr>
                  <a:solidFill>
                    <a:schemeClr val="tx1"/>
                  </a:solidFill>
                  <a:latin typeface="Arial" charset="0"/>
                  <a:ea typeface="MS PGothic" pitchFamily="34" charset="-128"/>
                </a:defRPr>
              </a:lvl2pPr>
              <a:lvl3pPr marL="1143000" indent="-228600" eaLnBrk="0" hangingPunct="0">
                <a:defRPr>
                  <a:solidFill>
                    <a:schemeClr val="tx1"/>
                  </a:solidFill>
                  <a:latin typeface="Arial" charset="0"/>
                  <a:ea typeface="MS PGothic" pitchFamily="34" charset="-128"/>
                </a:defRPr>
              </a:lvl3pPr>
              <a:lvl4pPr marL="1600200" indent="-228600" eaLnBrk="0" hangingPunct="0">
                <a:defRPr>
                  <a:solidFill>
                    <a:schemeClr val="tx1"/>
                  </a:solidFill>
                  <a:latin typeface="Arial" charset="0"/>
                  <a:ea typeface="MS PGothic" pitchFamily="34" charset="-128"/>
                </a:defRPr>
              </a:lvl4pPr>
              <a:lvl5pPr marL="2057400" indent="-228600" eaLnBrk="0" hangingPunct="0">
                <a:defRPr>
                  <a:solidFill>
                    <a:schemeClr val="tx1"/>
                  </a:solidFill>
                  <a:latin typeface="Arial" charset="0"/>
                  <a:ea typeface="MS PGothic" pitchFamily="34" charset="-128"/>
                </a:defRPr>
              </a:lvl5pPr>
              <a:lvl6pPr marL="2514600" indent="-228600" eaLnBrk="0" fontAlgn="base" hangingPunct="0">
                <a:spcBef>
                  <a:spcPct val="0"/>
                </a:spcBef>
                <a:spcAft>
                  <a:spcPct val="0"/>
                </a:spcAft>
                <a:defRPr>
                  <a:solidFill>
                    <a:schemeClr val="tx1"/>
                  </a:solidFill>
                  <a:latin typeface="Arial" charset="0"/>
                  <a:ea typeface="MS PGothic" pitchFamily="34" charset="-128"/>
                </a:defRPr>
              </a:lvl6pPr>
              <a:lvl7pPr marL="2971800" indent="-228600" eaLnBrk="0" fontAlgn="base" hangingPunct="0">
                <a:spcBef>
                  <a:spcPct val="0"/>
                </a:spcBef>
                <a:spcAft>
                  <a:spcPct val="0"/>
                </a:spcAft>
                <a:defRPr>
                  <a:solidFill>
                    <a:schemeClr val="tx1"/>
                  </a:solidFill>
                  <a:latin typeface="Arial" charset="0"/>
                  <a:ea typeface="MS PGothic" pitchFamily="34" charset="-128"/>
                </a:defRPr>
              </a:lvl7pPr>
              <a:lvl8pPr marL="3429000" indent="-228600" eaLnBrk="0" fontAlgn="base" hangingPunct="0">
                <a:spcBef>
                  <a:spcPct val="0"/>
                </a:spcBef>
                <a:spcAft>
                  <a:spcPct val="0"/>
                </a:spcAft>
                <a:defRPr>
                  <a:solidFill>
                    <a:schemeClr val="tx1"/>
                  </a:solidFill>
                  <a:latin typeface="Arial" charset="0"/>
                  <a:ea typeface="MS PGothic" pitchFamily="34" charset="-128"/>
                </a:defRPr>
              </a:lvl8pPr>
              <a:lvl9pPr marL="3886200" indent="-228600" eaLnBrk="0" fontAlgn="base" hangingPunct="0">
                <a:spcBef>
                  <a:spcPct val="0"/>
                </a:spcBef>
                <a:spcAft>
                  <a:spcPct val="0"/>
                </a:spcAft>
                <a:defRPr>
                  <a:solidFill>
                    <a:schemeClr val="tx1"/>
                  </a:solidFill>
                  <a:latin typeface="Arial" charset="0"/>
                  <a:ea typeface="MS PGothic" pitchFamily="34" charset="-128"/>
                </a:defRPr>
              </a:lvl9pPr>
            </a:lstStyle>
            <a:p>
              <a:pPr eaLnBrk="1" fontAlgn="base" hangingPunct="1">
                <a:spcBef>
                  <a:spcPct val="0"/>
                </a:spcBef>
                <a:spcAft>
                  <a:spcPct val="0"/>
                </a:spcAft>
              </a:pPr>
              <a:r>
                <a:rPr lang="en-US" sz="1400" b="1" dirty="0" smtClean="0">
                  <a:solidFill>
                    <a:schemeClr val="tx1">
                      <a:lumMod val="65000"/>
                    </a:schemeClr>
                  </a:solidFill>
                </a:rPr>
                <a:t>77%;</a:t>
              </a:r>
              <a:r>
                <a:rPr lang="en-US" sz="1400" dirty="0" smtClean="0">
                  <a:solidFill>
                    <a:schemeClr val="tx1">
                      <a:lumMod val="65000"/>
                    </a:schemeClr>
                  </a:solidFill>
                </a:rPr>
                <a:t> </a:t>
              </a:r>
              <a:r>
                <a:rPr lang="en-US" sz="1400" i="1" dirty="0" smtClean="0">
                  <a:solidFill>
                    <a:schemeClr val="tx1">
                      <a:lumMod val="65000"/>
                    </a:schemeClr>
                  </a:solidFill>
                </a:rPr>
                <a:t>P</a:t>
              </a:r>
              <a:r>
                <a:rPr lang="en-US" sz="1400" dirty="0" smtClean="0">
                  <a:solidFill>
                    <a:schemeClr val="tx1">
                      <a:lumMod val="65000"/>
                    </a:schemeClr>
                  </a:solidFill>
                </a:rPr>
                <a:t>&lt;.0001</a:t>
              </a:r>
              <a:r>
                <a:rPr lang="en-US" sz="1400" baseline="30000" dirty="0" smtClean="0">
                  <a:solidFill>
                    <a:schemeClr val="tx1">
                      <a:lumMod val="65000"/>
                    </a:schemeClr>
                  </a:solidFill>
                </a:rPr>
                <a:t>a</a:t>
              </a:r>
              <a:endParaRPr lang="en-US" sz="1400" dirty="0">
                <a:solidFill>
                  <a:schemeClr val="tx1">
                    <a:lumMod val="65000"/>
                  </a:schemeClr>
                </a:solidFill>
              </a:endParaRPr>
            </a:p>
          </p:txBody>
        </p:sp>
        <p:sp>
          <p:nvSpPr>
            <p:cNvPr id="97" name="Text Box 44"/>
            <p:cNvSpPr txBox="1">
              <a:spLocks noChangeArrowheads="1"/>
            </p:cNvSpPr>
            <p:nvPr/>
          </p:nvSpPr>
          <p:spPr bwMode="auto">
            <a:xfrm>
              <a:off x="7674988" y="2489857"/>
              <a:ext cx="1300563" cy="221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defRPr>
                  <a:solidFill>
                    <a:schemeClr val="tx1"/>
                  </a:solidFill>
                  <a:latin typeface="Arial" charset="0"/>
                  <a:ea typeface="MS PGothic" pitchFamily="34" charset="-128"/>
                </a:defRPr>
              </a:lvl1pPr>
              <a:lvl2pPr marL="742950" indent="-285750" eaLnBrk="0" hangingPunct="0">
                <a:defRPr>
                  <a:solidFill>
                    <a:schemeClr val="tx1"/>
                  </a:solidFill>
                  <a:latin typeface="Arial" charset="0"/>
                  <a:ea typeface="MS PGothic" pitchFamily="34" charset="-128"/>
                </a:defRPr>
              </a:lvl2pPr>
              <a:lvl3pPr marL="1143000" indent="-228600" eaLnBrk="0" hangingPunct="0">
                <a:defRPr>
                  <a:solidFill>
                    <a:schemeClr val="tx1"/>
                  </a:solidFill>
                  <a:latin typeface="Arial" charset="0"/>
                  <a:ea typeface="MS PGothic" pitchFamily="34" charset="-128"/>
                </a:defRPr>
              </a:lvl3pPr>
              <a:lvl4pPr marL="1600200" indent="-228600" eaLnBrk="0" hangingPunct="0">
                <a:defRPr>
                  <a:solidFill>
                    <a:schemeClr val="tx1"/>
                  </a:solidFill>
                  <a:latin typeface="Arial" charset="0"/>
                  <a:ea typeface="MS PGothic" pitchFamily="34" charset="-128"/>
                </a:defRPr>
              </a:lvl4pPr>
              <a:lvl5pPr marL="2057400" indent="-228600" eaLnBrk="0" hangingPunct="0">
                <a:defRPr>
                  <a:solidFill>
                    <a:schemeClr val="tx1"/>
                  </a:solidFill>
                  <a:latin typeface="Arial" charset="0"/>
                  <a:ea typeface="MS PGothic" pitchFamily="34" charset="-128"/>
                </a:defRPr>
              </a:lvl5pPr>
              <a:lvl6pPr marL="2514600" indent="-228600" eaLnBrk="0" fontAlgn="base" hangingPunct="0">
                <a:spcBef>
                  <a:spcPct val="0"/>
                </a:spcBef>
                <a:spcAft>
                  <a:spcPct val="0"/>
                </a:spcAft>
                <a:defRPr>
                  <a:solidFill>
                    <a:schemeClr val="tx1"/>
                  </a:solidFill>
                  <a:latin typeface="Arial" charset="0"/>
                  <a:ea typeface="MS PGothic" pitchFamily="34" charset="-128"/>
                </a:defRPr>
              </a:lvl6pPr>
              <a:lvl7pPr marL="2971800" indent="-228600" eaLnBrk="0" fontAlgn="base" hangingPunct="0">
                <a:spcBef>
                  <a:spcPct val="0"/>
                </a:spcBef>
                <a:spcAft>
                  <a:spcPct val="0"/>
                </a:spcAft>
                <a:defRPr>
                  <a:solidFill>
                    <a:schemeClr val="tx1"/>
                  </a:solidFill>
                  <a:latin typeface="Arial" charset="0"/>
                  <a:ea typeface="MS PGothic" pitchFamily="34" charset="-128"/>
                </a:defRPr>
              </a:lvl7pPr>
              <a:lvl8pPr marL="3429000" indent="-228600" eaLnBrk="0" fontAlgn="base" hangingPunct="0">
                <a:spcBef>
                  <a:spcPct val="0"/>
                </a:spcBef>
                <a:spcAft>
                  <a:spcPct val="0"/>
                </a:spcAft>
                <a:defRPr>
                  <a:solidFill>
                    <a:schemeClr val="tx1"/>
                  </a:solidFill>
                  <a:latin typeface="Arial" charset="0"/>
                  <a:ea typeface="MS PGothic" pitchFamily="34" charset="-128"/>
                </a:defRPr>
              </a:lvl8pPr>
              <a:lvl9pPr marL="3886200" indent="-228600" eaLnBrk="0" fontAlgn="base" hangingPunct="0">
                <a:spcBef>
                  <a:spcPct val="0"/>
                </a:spcBef>
                <a:spcAft>
                  <a:spcPct val="0"/>
                </a:spcAft>
                <a:defRPr>
                  <a:solidFill>
                    <a:schemeClr val="tx1"/>
                  </a:solidFill>
                  <a:latin typeface="Arial" charset="0"/>
                  <a:ea typeface="MS PGothic" pitchFamily="34" charset="-128"/>
                </a:defRPr>
              </a:lvl9pPr>
            </a:lstStyle>
            <a:p>
              <a:pPr eaLnBrk="1" fontAlgn="base" hangingPunct="1">
                <a:spcBef>
                  <a:spcPct val="0"/>
                </a:spcBef>
                <a:spcAft>
                  <a:spcPct val="0"/>
                </a:spcAft>
              </a:pPr>
              <a:r>
                <a:rPr lang="el-GR" sz="1400" b="1" dirty="0">
                  <a:solidFill>
                    <a:srgbClr val="FFFF00"/>
                  </a:solidFill>
                </a:rPr>
                <a:t>Δ</a:t>
              </a:r>
              <a:r>
                <a:rPr lang="en-US" sz="1400" b="1" dirty="0">
                  <a:solidFill>
                    <a:srgbClr val="FFFF00"/>
                  </a:solidFill>
                </a:rPr>
                <a:t> </a:t>
              </a:r>
              <a:r>
                <a:rPr lang="en-US" sz="1400" b="1" dirty="0" smtClean="0">
                  <a:solidFill>
                    <a:srgbClr val="FFFF00"/>
                  </a:solidFill>
                </a:rPr>
                <a:t>16% to 18</a:t>
              </a:r>
              <a:r>
                <a:rPr lang="en-US" sz="1400" b="1" dirty="0">
                  <a:solidFill>
                    <a:srgbClr val="FFFF00"/>
                  </a:solidFill>
                </a:rPr>
                <a:t>%</a:t>
              </a:r>
            </a:p>
          </p:txBody>
        </p:sp>
        <p:sp>
          <p:nvSpPr>
            <p:cNvPr id="98" name="Line 46"/>
            <p:cNvSpPr>
              <a:spLocks noChangeShapeType="1"/>
            </p:cNvSpPr>
            <p:nvPr/>
          </p:nvSpPr>
          <p:spPr bwMode="auto">
            <a:xfrm>
              <a:off x="7560722" y="2243667"/>
              <a:ext cx="1571" cy="635814"/>
            </a:xfrm>
            <a:prstGeom prst="line">
              <a:avLst/>
            </a:prstGeom>
            <a:noFill/>
            <a:ln w="19050">
              <a:solidFill>
                <a:schemeClr val="tx2"/>
              </a:solidFill>
              <a:round/>
              <a:headEnd type="triangle" w="med" len="me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sz="2400" dirty="0">
                <a:solidFill>
                  <a:srgbClr val="000000"/>
                </a:solidFill>
              </a:endParaRPr>
            </a:p>
          </p:txBody>
        </p:sp>
        <p:sp>
          <p:nvSpPr>
            <p:cNvPr id="99" name="Text Box 13"/>
            <p:cNvSpPr txBox="1">
              <a:spLocks noChangeArrowheads="1"/>
            </p:cNvSpPr>
            <p:nvPr/>
          </p:nvSpPr>
          <p:spPr bwMode="auto">
            <a:xfrm>
              <a:off x="7680876" y="1938797"/>
              <a:ext cx="1367150" cy="221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defRPr>
                  <a:solidFill>
                    <a:schemeClr val="tx1"/>
                  </a:solidFill>
                  <a:latin typeface="Arial" charset="0"/>
                  <a:ea typeface="MS PGothic" pitchFamily="34" charset="-128"/>
                </a:defRPr>
              </a:lvl1pPr>
              <a:lvl2pPr marL="742950" indent="-285750" eaLnBrk="0" hangingPunct="0">
                <a:defRPr>
                  <a:solidFill>
                    <a:schemeClr val="tx1"/>
                  </a:solidFill>
                  <a:latin typeface="Arial" charset="0"/>
                  <a:ea typeface="MS PGothic" pitchFamily="34" charset="-128"/>
                </a:defRPr>
              </a:lvl2pPr>
              <a:lvl3pPr marL="1143000" indent="-228600" eaLnBrk="0" hangingPunct="0">
                <a:defRPr>
                  <a:solidFill>
                    <a:schemeClr val="tx1"/>
                  </a:solidFill>
                  <a:latin typeface="Arial" charset="0"/>
                  <a:ea typeface="MS PGothic" pitchFamily="34" charset="-128"/>
                </a:defRPr>
              </a:lvl3pPr>
              <a:lvl4pPr marL="1600200" indent="-228600" eaLnBrk="0" hangingPunct="0">
                <a:defRPr>
                  <a:solidFill>
                    <a:schemeClr val="tx1"/>
                  </a:solidFill>
                  <a:latin typeface="Arial" charset="0"/>
                  <a:ea typeface="MS PGothic" pitchFamily="34" charset="-128"/>
                </a:defRPr>
              </a:lvl4pPr>
              <a:lvl5pPr marL="2057400" indent="-228600" eaLnBrk="0" hangingPunct="0">
                <a:defRPr>
                  <a:solidFill>
                    <a:schemeClr val="tx1"/>
                  </a:solidFill>
                  <a:latin typeface="Arial" charset="0"/>
                  <a:ea typeface="MS PGothic" pitchFamily="34" charset="-128"/>
                </a:defRPr>
              </a:lvl5pPr>
              <a:lvl6pPr marL="2514600" indent="-228600" eaLnBrk="0" fontAlgn="base" hangingPunct="0">
                <a:spcBef>
                  <a:spcPct val="0"/>
                </a:spcBef>
                <a:spcAft>
                  <a:spcPct val="0"/>
                </a:spcAft>
                <a:defRPr>
                  <a:solidFill>
                    <a:schemeClr val="tx1"/>
                  </a:solidFill>
                  <a:latin typeface="Arial" charset="0"/>
                  <a:ea typeface="MS PGothic" pitchFamily="34" charset="-128"/>
                </a:defRPr>
              </a:lvl6pPr>
              <a:lvl7pPr marL="2971800" indent="-228600" eaLnBrk="0" fontAlgn="base" hangingPunct="0">
                <a:spcBef>
                  <a:spcPct val="0"/>
                </a:spcBef>
                <a:spcAft>
                  <a:spcPct val="0"/>
                </a:spcAft>
                <a:defRPr>
                  <a:solidFill>
                    <a:schemeClr val="tx1"/>
                  </a:solidFill>
                  <a:latin typeface="Arial" charset="0"/>
                  <a:ea typeface="MS PGothic" pitchFamily="34" charset="-128"/>
                </a:defRPr>
              </a:lvl7pPr>
              <a:lvl8pPr marL="3429000" indent="-228600" eaLnBrk="0" fontAlgn="base" hangingPunct="0">
                <a:spcBef>
                  <a:spcPct val="0"/>
                </a:spcBef>
                <a:spcAft>
                  <a:spcPct val="0"/>
                </a:spcAft>
                <a:defRPr>
                  <a:solidFill>
                    <a:schemeClr val="tx1"/>
                  </a:solidFill>
                  <a:latin typeface="Arial" charset="0"/>
                  <a:ea typeface="MS PGothic" pitchFamily="34" charset="-128"/>
                </a:defRPr>
              </a:lvl8pPr>
              <a:lvl9pPr marL="3886200" indent="-228600" eaLnBrk="0" fontAlgn="base" hangingPunct="0">
                <a:spcBef>
                  <a:spcPct val="0"/>
                </a:spcBef>
                <a:spcAft>
                  <a:spcPct val="0"/>
                </a:spcAft>
                <a:defRPr>
                  <a:solidFill>
                    <a:schemeClr val="tx1"/>
                  </a:solidFill>
                  <a:latin typeface="Arial" charset="0"/>
                  <a:ea typeface="MS PGothic" pitchFamily="34" charset="-128"/>
                </a:defRPr>
              </a:lvl9pPr>
            </a:lstStyle>
            <a:p>
              <a:pPr eaLnBrk="1" fontAlgn="base" hangingPunct="1">
                <a:spcBef>
                  <a:spcPct val="0"/>
                </a:spcBef>
                <a:spcAft>
                  <a:spcPct val="0"/>
                </a:spcAft>
              </a:pPr>
              <a:r>
                <a:rPr lang="en-US" sz="1400" b="1" dirty="0" smtClean="0">
                  <a:solidFill>
                    <a:srgbClr val="00B0F0"/>
                  </a:solidFill>
                </a:rPr>
                <a:t>79%;</a:t>
              </a:r>
              <a:r>
                <a:rPr lang="en-US" sz="1400" dirty="0" smtClean="0">
                  <a:solidFill>
                    <a:srgbClr val="00B0F0"/>
                  </a:solidFill>
                </a:rPr>
                <a:t> </a:t>
              </a:r>
              <a:r>
                <a:rPr lang="en-US" sz="1400" i="1" dirty="0" smtClean="0">
                  <a:solidFill>
                    <a:srgbClr val="00B0F0"/>
                  </a:solidFill>
                </a:rPr>
                <a:t>P</a:t>
              </a:r>
              <a:r>
                <a:rPr lang="en-US" sz="1400" dirty="0" smtClean="0">
                  <a:solidFill>
                    <a:srgbClr val="00B0F0"/>
                  </a:solidFill>
                </a:rPr>
                <a:t>&lt;.0001</a:t>
              </a:r>
              <a:r>
                <a:rPr lang="en-US" sz="1400" baseline="30000" dirty="0" smtClean="0">
                  <a:solidFill>
                    <a:srgbClr val="00B0F0"/>
                  </a:solidFill>
                </a:rPr>
                <a:t>a</a:t>
              </a:r>
              <a:endParaRPr lang="en-US" sz="1400" dirty="0">
                <a:solidFill>
                  <a:srgbClr val="00B0F0"/>
                </a:solidFill>
              </a:endParaRPr>
            </a:p>
          </p:txBody>
        </p:sp>
        <p:sp>
          <p:nvSpPr>
            <p:cNvPr id="100" name="Text Box 16"/>
            <p:cNvSpPr txBox="1">
              <a:spLocks noChangeArrowheads="1"/>
            </p:cNvSpPr>
            <p:nvPr/>
          </p:nvSpPr>
          <p:spPr bwMode="auto">
            <a:xfrm>
              <a:off x="7689343" y="1580413"/>
              <a:ext cx="903774" cy="215444"/>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lvl1pPr eaLnBrk="0" hangingPunct="0">
                <a:defRPr>
                  <a:solidFill>
                    <a:schemeClr val="tx1"/>
                  </a:solidFill>
                  <a:latin typeface="Arial" charset="0"/>
                  <a:ea typeface="MS PGothic" pitchFamily="34" charset="-128"/>
                </a:defRPr>
              </a:lvl1pPr>
              <a:lvl2pPr marL="742950" indent="-285750" eaLnBrk="0" hangingPunct="0">
                <a:defRPr>
                  <a:solidFill>
                    <a:schemeClr val="tx1"/>
                  </a:solidFill>
                  <a:latin typeface="Arial" charset="0"/>
                  <a:ea typeface="MS PGothic" pitchFamily="34" charset="-128"/>
                </a:defRPr>
              </a:lvl2pPr>
              <a:lvl3pPr marL="1143000" indent="-228600" eaLnBrk="0" hangingPunct="0">
                <a:defRPr>
                  <a:solidFill>
                    <a:schemeClr val="tx1"/>
                  </a:solidFill>
                  <a:latin typeface="Arial" charset="0"/>
                  <a:ea typeface="MS PGothic" pitchFamily="34" charset="-128"/>
                </a:defRPr>
              </a:lvl3pPr>
              <a:lvl4pPr marL="1600200" indent="-228600" eaLnBrk="0" hangingPunct="0">
                <a:defRPr>
                  <a:solidFill>
                    <a:schemeClr val="tx1"/>
                  </a:solidFill>
                  <a:latin typeface="Arial" charset="0"/>
                  <a:ea typeface="MS PGothic" pitchFamily="34" charset="-128"/>
                </a:defRPr>
              </a:lvl4pPr>
              <a:lvl5pPr marL="2057400" indent="-228600" eaLnBrk="0" hangingPunct="0">
                <a:defRPr>
                  <a:solidFill>
                    <a:schemeClr val="tx1"/>
                  </a:solidFill>
                  <a:latin typeface="Arial" charset="0"/>
                  <a:ea typeface="MS PGothic" pitchFamily="34" charset="-128"/>
                </a:defRPr>
              </a:lvl5pPr>
              <a:lvl6pPr marL="2514600" indent="-228600" eaLnBrk="0" fontAlgn="base" hangingPunct="0">
                <a:spcBef>
                  <a:spcPct val="0"/>
                </a:spcBef>
                <a:spcAft>
                  <a:spcPct val="0"/>
                </a:spcAft>
                <a:defRPr>
                  <a:solidFill>
                    <a:schemeClr val="tx1"/>
                  </a:solidFill>
                  <a:latin typeface="Arial" charset="0"/>
                  <a:ea typeface="MS PGothic" pitchFamily="34" charset="-128"/>
                </a:defRPr>
              </a:lvl6pPr>
              <a:lvl7pPr marL="2971800" indent="-228600" eaLnBrk="0" fontAlgn="base" hangingPunct="0">
                <a:spcBef>
                  <a:spcPct val="0"/>
                </a:spcBef>
                <a:spcAft>
                  <a:spcPct val="0"/>
                </a:spcAft>
                <a:defRPr>
                  <a:solidFill>
                    <a:schemeClr val="tx1"/>
                  </a:solidFill>
                  <a:latin typeface="Arial" charset="0"/>
                  <a:ea typeface="MS PGothic" pitchFamily="34" charset="-128"/>
                </a:defRPr>
              </a:lvl7pPr>
              <a:lvl8pPr marL="3429000" indent="-228600" eaLnBrk="0" fontAlgn="base" hangingPunct="0">
                <a:spcBef>
                  <a:spcPct val="0"/>
                </a:spcBef>
                <a:spcAft>
                  <a:spcPct val="0"/>
                </a:spcAft>
                <a:defRPr>
                  <a:solidFill>
                    <a:schemeClr val="tx1"/>
                  </a:solidFill>
                  <a:latin typeface="Arial" charset="0"/>
                  <a:ea typeface="MS PGothic" pitchFamily="34" charset="-128"/>
                </a:defRPr>
              </a:lvl8pPr>
              <a:lvl9pPr marL="3886200" indent="-228600" eaLnBrk="0" fontAlgn="base" hangingPunct="0">
                <a:spcBef>
                  <a:spcPct val="0"/>
                </a:spcBef>
                <a:spcAft>
                  <a:spcPct val="0"/>
                </a:spcAft>
                <a:defRPr>
                  <a:solidFill>
                    <a:schemeClr val="tx1"/>
                  </a:solidFill>
                  <a:latin typeface="Arial" charset="0"/>
                  <a:ea typeface="MS PGothic" pitchFamily="34" charset="-128"/>
                </a:defRPr>
              </a:lvl9pPr>
            </a:lstStyle>
            <a:p>
              <a:pPr eaLnBrk="1" fontAlgn="base" hangingPunct="1">
                <a:spcBef>
                  <a:spcPct val="0"/>
                </a:spcBef>
                <a:spcAft>
                  <a:spcPct val="0"/>
                </a:spcAft>
              </a:pPr>
              <a:r>
                <a:rPr lang="en-US" sz="1400" b="1" i="1" u="sng" dirty="0">
                  <a:solidFill>
                    <a:srgbClr val="FFFFFF"/>
                  </a:solidFill>
                </a:rPr>
                <a:t>By</a:t>
              </a:r>
              <a:r>
                <a:rPr lang="en-US" sz="1400" u="sng" dirty="0">
                  <a:solidFill>
                    <a:srgbClr val="FFFFFF"/>
                  </a:solidFill>
                </a:rPr>
                <a:t> </a:t>
              </a:r>
              <a:r>
                <a:rPr lang="en-US" sz="1400" b="1" u="sng" dirty="0" smtClean="0">
                  <a:solidFill>
                    <a:srgbClr val="FFFFFF"/>
                  </a:solidFill>
                </a:rPr>
                <a:t>6 Years</a:t>
              </a:r>
              <a:endParaRPr lang="en-US" sz="1400" b="1" u="sng" dirty="0">
                <a:solidFill>
                  <a:srgbClr val="FFFFFF"/>
                </a:solidFill>
              </a:endParaRPr>
            </a:p>
          </p:txBody>
        </p:sp>
        <p:sp>
          <p:nvSpPr>
            <p:cNvPr id="101" name="Text Box 15"/>
            <p:cNvSpPr txBox="1">
              <a:spLocks noChangeArrowheads="1"/>
            </p:cNvSpPr>
            <p:nvPr/>
          </p:nvSpPr>
          <p:spPr bwMode="auto">
            <a:xfrm>
              <a:off x="7689343" y="2909401"/>
              <a:ext cx="359073"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ea typeface="MS PGothic" pitchFamily="34" charset="-128"/>
                </a:defRPr>
              </a:lvl1pPr>
              <a:lvl2pPr marL="742950" indent="-285750" eaLnBrk="0" hangingPunct="0">
                <a:defRPr>
                  <a:solidFill>
                    <a:schemeClr val="tx1"/>
                  </a:solidFill>
                  <a:latin typeface="Arial" charset="0"/>
                  <a:ea typeface="MS PGothic" pitchFamily="34" charset="-128"/>
                </a:defRPr>
              </a:lvl2pPr>
              <a:lvl3pPr marL="1143000" indent="-228600" eaLnBrk="0" hangingPunct="0">
                <a:defRPr>
                  <a:solidFill>
                    <a:schemeClr val="tx1"/>
                  </a:solidFill>
                  <a:latin typeface="Arial" charset="0"/>
                  <a:ea typeface="MS PGothic" pitchFamily="34" charset="-128"/>
                </a:defRPr>
              </a:lvl3pPr>
              <a:lvl4pPr marL="1600200" indent="-228600" eaLnBrk="0" hangingPunct="0">
                <a:defRPr>
                  <a:solidFill>
                    <a:schemeClr val="tx1"/>
                  </a:solidFill>
                  <a:latin typeface="Arial" charset="0"/>
                  <a:ea typeface="MS PGothic" pitchFamily="34" charset="-128"/>
                </a:defRPr>
              </a:lvl4pPr>
              <a:lvl5pPr marL="2057400" indent="-228600" eaLnBrk="0" hangingPunct="0">
                <a:defRPr>
                  <a:solidFill>
                    <a:schemeClr val="tx1"/>
                  </a:solidFill>
                  <a:latin typeface="Arial" charset="0"/>
                  <a:ea typeface="MS PGothic" pitchFamily="34" charset="-128"/>
                </a:defRPr>
              </a:lvl5pPr>
              <a:lvl6pPr marL="2514600" indent="-228600" eaLnBrk="0" fontAlgn="base" hangingPunct="0">
                <a:spcBef>
                  <a:spcPct val="0"/>
                </a:spcBef>
                <a:spcAft>
                  <a:spcPct val="0"/>
                </a:spcAft>
                <a:defRPr>
                  <a:solidFill>
                    <a:schemeClr val="tx1"/>
                  </a:solidFill>
                  <a:latin typeface="Arial" charset="0"/>
                  <a:ea typeface="MS PGothic" pitchFamily="34" charset="-128"/>
                </a:defRPr>
              </a:lvl6pPr>
              <a:lvl7pPr marL="2971800" indent="-228600" eaLnBrk="0" fontAlgn="base" hangingPunct="0">
                <a:spcBef>
                  <a:spcPct val="0"/>
                </a:spcBef>
                <a:spcAft>
                  <a:spcPct val="0"/>
                </a:spcAft>
                <a:defRPr>
                  <a:solidFill>
                    <a:schemeClr val="tx1"/>
                  </a:solidFill>
                  <a:latin typeface="Arial" charset="0"/>
                  <a:ea typeface="MS PGothic" pitchFamily="34" charset="-128"/>
                </a:defRPr>
              </a:lvl7pPr>
              <a:lvl8pPr marL="3429000" indent="-228600" eaLnBrk="0" fontAlgn="base" hangingPunct="0">
                <a:spcBef>
                  <a:spcPct val="0"/>
                </a:spcBef>
                <a:spcAft>
                  <a:spcPct val="0"/>
                </a:spcAft>
                <a:defRPr>
                  <a:solidFill>
                    <a:schemeClr val="tx1"/>
                  </a:solidFill>
                  <a:latin typeface="Arial" charset="0"/>
                  <a:ea typeface="MS PGothic" pitchFamily="34" charset="-128"/>
                </a:defRPr>
              </a:lvl8pPr>
              <a:lvl9pPr marL="3886200" indent="-228600" eaLnBrk="0" fontAlgn="base" hangingPunct="0">
                <a:spcBef>
                  <a:spcPct val="0"/>
                </a:spcBef>
                <a:spcAft>
                  <a:spcPct val="0"/>
                </a:spcAft>
                <a:defRPr>
                  <a:solidFill>
                    <a:schemeClr val="tx1"/>
                  </a:solidFill>
                  <a:latin typeface="Arial" charset="0"/>
                  <a:ea typeface="MS PGothic" pitchFamily="34" charset="-128"/>
                </a:defRPr>
              </a:lvl9pPr>
            </a:lstStyle>
            <a:p>
              <a:pPr eaLnBrk="1" fontAlgn="base" hangingPunct="1">
                <a:spcBef>
                  <a:spcPct val="0"/>
                </a:spcBef>
                <a:spcAft>
                  <a:spcPct val="0"/>
                </a:spcAft>
              </a:pPr>
              <a:r>
                <a:rPr lang="en-US" sz="1400" b="1" dirty="0" smtClean="0">
                  <a:solidFill>
                    <a:srgbClr val="FFFF99"/>
                  </a:solidFill>
                </a:rPr>
                <a:t>61%</a:t>
              </a:r>
              <a:endParaRPr lang="en-US" sz="1400" b="1" dirty="0">
                <a:solidFill>
                  <a:srgbClr val="FFFF99"/>
                </a:solidFill>
              </a:endParaRPr>
            </a:p>
          </p:txBody>
        </p:sp>
        <p:sp>
          <p:nvSpPr>
            <p:cNvPr id="102" name="Text Box 15"/>
            <p:cNvSpPr txBox="1">
              <a:spLocks noChangeArrowheads="1"/>
            </p:cNvSpPr>
            <p:nvPr/>
          </p:nvSpPr>
          <p:spPr bwMode="auto">
            <a:xfrm>
              <a:off x="6168910" y="3001141"/>
              <a:ext cx="359073" cy="215444"/>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lvl1pPr eaLnBrk="0" hangingPunct="0">
                <a:defRPr>
                  <a:solidFill>
                    <a:schemeClr val="tx1"/>
                  </a:solidFill>
                  <a:latin typeface="Arial" charset="0"/>
                  <a:ea typeface="MS PGothic" pitchFamily="34" charset="-128"/>
                </a:defRPr>
              </a:lvl1pPr>
              <a:lvl2pPr marL="742950" indent="-285750" eaLnBrk="0" hangingPunct="0">
                <a:defRPr>
                  <a:solidFill>
                    <a:schemeClr val="tx1"/>
                  </a:solidFill>
                  <a:latin typeface="Arial" charset="0"/>
                  <a:ea typeface="MS PGothic" pitchFamily="34" charset="-128"/>
                </a:defRPr>
              </a:lvl2pPr>
              <a:lvl3pPr marL="1143000" indent="-228600" eaLnBrk="0" hangingPunct="0">
                <a:defRPr>
                  <a:solidFill>
                    <a:schemeClr val="tx1"/>
                  </a:solidFill>
                  <a:latin typeface="Arial" charset="0"/>
                  <a:ea typeface="MS PGothic" pitchFamily="34" charset="-128"/>
                </a:defRPr>
              </a:lvl3pPr>
              <a:lvl4pPr marL="1600200" indent="-228600" eaLnBrk="0" hangingPunct="0">
                <a:defRPr>
                  <a:solidFill>
                    <a:schemeClr val="tx1"/>
                  </a:solidFill>
                  <a:latin typeface="Arial" charset="0"/>
                  <a:ea typeface="MS PGothic" pitchFamily="34" charset="-128"/>
                </a:defRPr>
              </a:lvl4pPr>
              <a:lvl5pPr marL="2057400" indent="-228600" eaLnBrk="0" hangingPunct="0">
                <a:defRPr>
                  <a:solidFill>
                    <a:schemeClr val="tx1"/>
                  </a:solidFill>
                  <a:latin typeface="Arial" charset="0"/>
                  <a:ea typeface="MS PGothic" pitchFamily="34" charset="-128"/>
                </a:defRPr>
              </a:lvl5pPr>
              <a:lvl6pPr marL="2514600" indent="-228600" eaLnBrk="0" fontAlgn="base" hangingPunct="0">
                <a:spcBef>
                  <a:spcPct val="0"/>
                </a:spcBef>
                <a:spcAft>
                  <a:spcPct val="0"/>
                </a:spcAft>
                <a:defRPr>
                  <a:solidFill>
                    <a:schemeClr val="tx1"/>
                  </a:solidFill>
                  <a:latin typeface="Arial" charset="0"/>
                  <a:ea typeface="MS PGothic" pitchFamily="34" charset="-128"/>
                </a:defRPr>
              </a:lvl6pPr>
              <a:lvl7pPr marL="2971800" indent="-228600" eaLnBrk="0" fontAlgn="base" hangingPunct="0">
                <a:spcBef>
                  <a:spcPct val="0"/>
                </a:spcBef>
                <a:spcAft>
                  <a:spcPct val="0"/>
                </a:spcAft>
                <a:defRPr>
                  <a:solidFill>
                    <a:schemeClr val="tx1"/>
                  </a:solidFill>
                  <a:latin typeface="Arial" charset="0"/>
                  <a:ea typeface="MS PGothic" pitchFamily="34" charset="-128"/>
                </a:defRPr>
              </a:lvl7pPr>
              <a:lvl8pPr marL="3429000" indent="-228600" eaLnBrk="0" fontAlgn="base" hangingPunct="0">
                <a:spcBef>
                  <a:spcPct val="0"/>
                </a:spcBef>
                <a:spcAft>
                  <a:spcPct val="0"/>
                </a:spcAft>
                <a:defRPr>
                  <a:solidFill>
                    <a:schemeClr val="tx1"/>
                  </a:solidFill>
                  <a:latin typeface="Arial" charset="0"/>
                  <a:ea typeface="MS PGothic" pitchFamily="34" charset="-128"/>
                </a:defRPr>
              </a:lvl8pPr>
              <a:lvl9pPr marL="3886200" indent="-228600" eaLnBrk="0" fontAlgn="base" hangingPunct="0">
                <a:spcBef>
                  <a:spcPct val="0"/>
                </a:spcBef>
                <a:spcAft>
                  <a:spcPct val="0"/>
                </a:spcAft>
                <a:defRPr>
                  <a:solidFill>
                    <a:schemeClr val="tx1"/>
                  </a:solidFill>
                  <a:latin typeface="Arial" charset="0"/>
                  <a:ea typeface="MS PGothic" pitchFamily="34" charset="-128"/>
                </a:defRPr>
              </a:lvl9pPr>
            </a:lstStyle>
            <a:p>
              <a:r>
                <a:rPr lang="en-US" sz="1400" b="1" dirty="0">
                  <a:solidFill>
                    <a:srgbClr val="FFFF99"/>
                  </a:solidFill>
                </a:rPr>
                <a:t>60%</a:t>
              </a:r>
            </a:p>
          </p:txBody>
        </p:sp>
        <p:sp>
          <p:nvSpPr>
            <p:cNvPr id="103" name="Line 46"/>
            <p:cNvSpPr>
              <a:spLocks noChangeShapeType="1"/>
            </p:cNvSpPr>
            <p:nvPr/>
          </p:nvSpPr>
          <p:spPr bwMode="auto">
            <a:xfrm>
              <a:off x="6527983" y="2281080"/>
              <a:ext cx="0" cy="633000"/>
            </a:xfrm>
            <a:prstGeom prst="line">
              <a:avLst/>
            </a:prstGeom>
            <a:noFill/>
            <a:ln w="19050">
              <a:solidFill>
                <a:schemeClr val="tx2"/>
              </a:solidFill>
              <a:round/>
              <a:headEnd type="triangle" w="med" len="me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sz="2400" dirty="0">
                <a:solidFill>
                  <a:srgbClr val="000000"/>
                </a:solidFill>
              </a:endParaRPr>
            </a:p>
          </p:txBody>
        </p:sp>
        <p:sp>
          <p:nvSpPr>
            <p:cNvPr id="104" name="Text Box 13"/>
            <p:cNvSpPr txBox="1">
              <a:spLocks noChangeArrowheads="1"/>
            </p:cNvSpPr>
            <p:nvPr/>
          </p:nvSpPr>
          <p:spPr bwMode="auto">
            <a:xfrm>
              <a:off x="5298479" y="1727070"/>
              <a:ext cx="1229385" cy="221459"/>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lvl1pPr eaLnBrk="0" hangingPunct="0">
                <a:defRPr>
                  <a:solidFill>
                    <a:schemeClr val="tx1"/>
                  </a:solidFill>
                  <a:latin typeface="Arial" charset="0"/>
                  <a:ea typeface="MS PGothic" pitchFamily="34" charset="-128"/>
                </a:defRPr>
              </a:lvl1pPr>
              <a:lvl2pPr marL="742950" indent="-285750" eaLnBrk="0" hangingPunct="0">
                <a:defRPr>
                  <a:solidFill>
                    <a:schemeClr val="tx1"/>
                  </a:solidFill>
                  <a:latin typeface="Arial" charset="0"/>
                  <a:ea typeface="MS PGothic" pitchFamily="34" charset="-128"/>
                </a:defRPr>
              </a:lvl2pPr>
              <a:lvl3pPr marL="1143000" indent="-228600" eaLnBrk="0" hangingPunct="0">
                <a:defRPr>
                  <a:solidFill>
                    <a:schemeClr val="tx1"/>
                  </a:solidFill>
                  <a:latin typeface="Arial" charset="0"/>
                  <a:ea typeface="MS PGothic" pitchFamily="34" charset="-128"/>
                </a:defRPr>
              </a:lvl3pPr>
              <a:lvl4pPr marL="1600200" indent="-228600" eaLnBrk="0" hangingPunct="0">
                <a:defRPr>
                  <a:solidFill>
                    <a:schemeClr val="tx1"/>
                  </a:solidFill>
                  <a:latin typeface="Arial" charset="0"/>
                  <a:ea typeface="MS PGothic" pitchFamily="34" charset="-128"/>
                </a:defRPr>
              </a:lvl4pPr>
              <a:lvl5pPr marL="2057400" indent="-228600" eaLnBrk="0" hangingPunct="0">
                <a:defRPr>
                  <a:solidFill>
                    <a:schemeClr val="tx1"/>
                  </a:solidFill>
                  <a:latin typeface="Arial" charset="0"/>
                  <a:ea typeface="MS PGothic" pitchFamily="34" charset="-128"/>
                </a:defRPr>
              </a:lvl5pPr>
              <a:lvl6pPr marL="2514600" indent="-228600" eaLnBrk="0" fontAlgn="base" hangingPunct="0">
                <a:spcBef>
                  <a:spcPct val="0"/>
                </a:spcBef>
                <a:spcAft>
                  <a:spcPct val="0"/>
                </a:spcAft>
                <a:defRPr>
                  <a:solidFill>
                    <a:schemeClr val="tx1"/>
                  </a:solidFill>
                  <a:latin typeface="Arial" charset="0"/>
                  <a:ea typeface="MS PGothic" pitchFamily="34" charset="-128"/>
                </a:defRPr>
              </a:lvl6pPr>
              <a:lvl7pPr marL="2971800" indent="-228600" eaLnBrk="0" fontAlgn="base" hangingPunct="0">
                <a:spcBef>
                  <a:spcPct val="0"/>
                </a:spcBef>
                <a:spcAft>
                  <a:spcPct val="0"/>
                </a:spcAft>
                <a:defRPr>
                  <a:solidFill>
                    <a:schemeClr val="tx1"/>
                  </a:solidFill>
                  <a:latin typeface="Arial" charset="0"/>
                  <a:ea typeface="MS PGothic" pitchFamily="34" charset="-128"/>
                </a:defRPr>
              </a:lvl7pPr>
              <a:lvl8pPr marL="3429000" indent="-228600" eaLnBrk="0" fontAlgn="base" hangingPunct="0">
                <a:spcBef>
                  <a:spcPct val="0"/>
                </a:spcBef>
                <a:spcAft>
                  <a:spcPct val="0"/>
                </a:spcAft>
                <a:defRPr>
                  <a:solidFill>
                    <a:schemeClr val="tx1"/>
                  </a:solidFill>
                  <a:latin typeface="Arial" charset="0"/>
                  <a:ea typeface="MS PGothic" pitchFamily="34" charset="-128"/>
                </a:defRPr>
              </a:lvl8pPr>
              <a:lvl9pPr marL="3886200" indent="-228600" eaLnBrk="0" fontAlgn="base" hangingPunct="0">
                <a:spcBef>
                  <a:spcPct val="0"/>
                </a:spcBef>
                <a:spcAft>
                  <a:spcPct val="0"/>
                </a:spcAft>
                <a:defRPr>
                  <a:solidFill>
                    <a:schemeClr val="tx1"/>
                  </a:solidFill>
                  <a:latin typeface="Arial" charset="0"/>
                  <a:ea typeface="MS PGothic" pitchFamily="34" charset="-128"/>
                </a:defRPr>
              </a:lvl9pPr>
            </a:lstStyle>
            <a:p>
              <a:pPr eaLnBrk="1" fontAlgn="base" hangingPunct="1">
                <a:spcBef>
                  <a:spcPct val="0"/>
                </a:spcBef>
                <a:spcAft>
                  <a:spcPct val="0"/>
                </a:spcAft>
              </a:pPr>
              <a:r>
                <a:rPr lang="en-US" sz="1400" b="1" dirty="0">
                  <a:solidFill>
                    <a:schemeClr val="tx1">
                      <a:lumMod val="65000"/>
                    </a:schemeClr>
                  </a:solidFill>
                </a:rPr>
                <a:t>77</a:t>
              </a:r>
              <a:r>
                <a:rPr lang="en-US" sz="1400" b="1" dirty="0" smtClean="0">
                  <a:solidFill>
                    <a:schemeClr val="tx1">
                      <a:lumMod val="65000"/>
                    </a:schemeClr>
                  </a:solidFill>
                </a:rPr>
                <a:t>%; </a:t>
              </a:r>
              <a:r>
                <a:rPr lang="en-US" sz="1400" i="1" dirty="0" smtClean="0">
                  <a:solidFill>
                    <a:schemeClr val="tx1">
                      <a:lumMod val="65000"/>
                    </a:schemeClr>
                  </a:solidFill>
                </a:rPr>
                <a:t>P</a:t>
              </a:r>
              <a:r>
                <a:rPr lang="en-US" sz="1400" dirty="0" smtClean="0">
                  <a:solidFill>
                    <a:schemeClr val="tx1">
                      <a:lumMod val="65000"/>
                    </a:schemeClr>
                  </a:solidFill>
                </a:rPr>
                <a:t>&lt;.0001</a:t>
              </a:r>
              <a:r>
                <a:rPr lang="en-US" sz="1400" baseline="30000" dirty="0" smtClean="0">
                  <a:solidFill>
                    <a:schemeClr val="tx1">
                      <a:lumMod val="65000"/>
                    </a:schemeClr>
                  </a:solidFill>
                </a:rPr>
                <a:t>a</a:t>
              </a:r>
              <a:endParaRPr lang="en-US" sz="1400" dirty="0">
                <a:solidFill>
                  <a:schemeClr val="tx1">
                    <a:lumMod val="65000"/>
                  </a:schemeClr>
                </a:solidFill>
              </a:endParaRPr>
            </a:p>
          </p:txBody>
        </p:sp>
        <p:sp>
          <p:nvSpPr>
            <p:cNvPr id="105" name="Text Box 14"/>
            <p:cNvSpPr txBox="1">
              <a:spLocks noChangeArrowheads="1"/>
            </p:cNvSpPr>
            <p:nvPr/>
          </p:nvSpPr>
          <p:spPr bwMode="auto">
            <a:xfrm>
              <a:off x="5288861" y="1951709"/>
              <a:ext cx="1229385" cy="221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ea typeface="MS PGothic" pitchFamily="34" charset="-128"/>
                </a:defRPr>
              </a:lvl1pPr>
              <a:lvl2pPr marL="742950" indent="-285750" eaLnBrk="0" hangingPunct="0">
                <a:defRPr>
                  <a:solidFill>
                    <a:schemeClr val="tx1"/>
                  </a:solidFill>
                  <a:latin typeface="Arial" charset="0"/>
                  <a:ea typeface="MS PGothic" pitchFamily="34" charset="-128"/>
                </a:defRPr>
              </a:lvl2pPr>
              <a:lvl3pPr marL="1143000" indent="-228600" eaLnBrk="0" hangingPunct="0">
                <a:defRPr>
                  <a:solidFill>
                    <a:schemeClr val="tx1"/>
                  </a:solidFill>
                  <a:latin typeface="Arial" charset="0"/>
                  <a:ea typeface="MS PGothic" pitchFamily="34" charset="-128"/>
                </a:defRPr>
              </a:lvl3pPr>
              <a:lvl4pPr marL="1600200" indent="-228600" eaLnBrk="0" hangingPunct="0">
                <a:defRPr>
                  <a:solidFill>
                    <a:schemeClr val="tx1"/>
                  </a:solidFill>
                  <a:latin typeface="Arial" charset="0"/>
                  <a:ea typeface="MS PGothic" pitchFamily="34" charset="-128"/>
                </a:defRPr>
              </a:lvl4pPr>
              <a:lvl5pPr marL="2057400" indent="-228600" eaLnBrk="0" hangingPunct="0">
                <a:defRPr>
                  <a:solidFill>
                    <a:schemeClr val="tx1"/>
                  </a:solidFill>
                  <a:latin typeface="Arial" charset="0"/>
                  <a:ea typeface="MS PGothic" pitchFamily="34" charset="-128"/>
                </a:defRPr>
              </a:lvl5pPr>
              <a:lvl6pPr marL="2514600" indent="-228600" eaLnBrk="0" fontAlgn="base" hangingPunct="0">
                <a:spcBef>
                  <a:spcPct val="0"/>
                </a:spcBef>
                <a:spcAft>
                  <a:spcPct val="0"/>
                </a:spcAft>
                <a:defRPr>
                  <a:solidFill>
                    <a:schemeClr val="tx1"/>
                  </a:solidFill>
                  <a:latin typeface="Arial" charset="0"/>
                  <a:ea typeface="MS PGothic" pitchFamily="34" charset="-128"/>
                </a:defRPr>
              </a:lvl6pPr>
              <a:lvl7pPr marL="2971800" indent="-228600" eaLnBrk="0" fontAlgn="base" hangingPunct="0">
                <a:spcBef>
                  <a:spcPct val="0"/>
                </a:spcBef>
                <a:spcAft>
                  <a:spcPct val="0"/>
                </a:spcAft>
                <a:defRPr>
                  <a:solidFill>
                    <a:schemeClr val="tx1"/>
                  </a:solidFill>
                  <a:latin typeface="Arial" charset="0"/>
                  <a:ea typeface="MS PGothic" pitchFamily="34" charset="-128"/>
                </a:defRPr>
              </a:lvl7pPr>
              <a:lvl8pPr marL="3429000" indent="-228600" eaLnBrk="0" fontAlgn="base" hangingPunct="0">
                <a:spcBef>
                  <a:spcPct val="0"/>
                </a:spcBef>
                <a:spcAft>
                  <a:spcPct val="0"/>
                </a:spcAft>
                <a:defRPr>
                  <a:solidFill>
                    <a:schemeClr val="tx1"/>
                  </a:solidFill>
                  <a:latin typeface="Arial" charset="0"/>
                  <a:ea typeface="MS PGothic" pitchFamily="34" charset="-128"/>
                </a:defRPr>
              </a:lvl8pPr>
              <a:lvl9pPr marL="3886200" indent="-228600" eaLnBrk="0" fontAlgn="base" hangingPunct="0">
                <a:spcBef>
                  <a:spcPct val="0"/>
                </a:spcBef>
                <a:spcAft>
                  <a:spcPct val="0"/>
                </a:spcAft>
                <a:defRPr>
                  <a:solidFill>
                    <a:schemeClr val="tx1"/>
                  </a:solidFill>
                  <a:latin typeface="Arial" charset="0"/>
                  <a:ea typeface="MS PGothic" pitchFamily="34" charset="-128"/>
                </a:defRPr>
              </a:lvl9pPr>
            </a:lstStyle>
            <a:p>
              <a:r>
                <a:rPr lang="en-US" sz="1400" b="1" dirty="0">
                  <a:solidFill>
                    <a:srgbClr val="00B0F0"/>
                  </a:solidFill>
                </a:rPr>
                <a:t>77</a:t>
              </a:r>
              <a:r>
                <a:rPr lang="en-US" sz="1400" b="1" dirty="0" smtClean="0">
                  <a:solidFill>
                    <a:srgbClr val="00B0F0"/>
                  </a:solidFill>
                </a:rPr>
                <a:t>%; </a:t>
              </a:r>
              <a:r>
                <a:rPr lang="en-US" sz="1400" i="1" dirty="0" smtClean="0">
                  <a:solidFill>
                    <a:srgbClr val="00B0F0"/>
                  </a:solidFill>
                </a:rPr>
                <a:t>P</a:t>
              </a:r>
              <a:r>
                <a:rPr lang="en-US" sz="1400" dirty="0" smtClean="0">
                  <a:solidFill>
                    <a:srgbClr val="00B0F0"/>
                  </a:solidFill>
                </a:rPr>
                <a:t>&lt;.0001</a:t>
              </a:r>
              <a:r>
                <a:rPr lang="en-US" sz="1400" baseline="30000" dirty="0" smtClean="0">
                  <a:solidFill>
                    <a:srgbClr val="00B0F0"/>
                  </a:solidFill>
                </a:rPr>
                <a:t>a</a:t>
              </a:r>
              <a:endParaRPr lang="en-US" sz="1400" dirty="0">
                <a:solidFill>
                  <a:srgbClr val="00B0F0"/>
                </a:solidFill>
              </a:endParaRPr>
            </a:p>
          </p:txBody>
        </p:sp>
        <p:sp>
          <p:nvSpPr>
            <p:cNvPr id="106" name="Text Box 44"/>
            <p:cNvSpPr txBox="1">
              <a:spLocks noChangeArrowheads="1"/>
            </p:cNvSpPr>
            <p:nvPr/>
          </p:nvSpPr>
          <p:spPr bwMode="auto">
            <a:xfrm>
              <a:off x="6592474" y="2553407"/>
              <a:ext cx="538609"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ea typeface="MS PGothic" pitchFamily="34" charset="-128"/>
                </a:defRPr>
              </a:lvl1pPr>
              <a:lvl2pPr marL="742950" indent="-285750" eaLnBrk="0" hangingPunct="0">
                <a:defRPr>
                  <a:solidFill>
                    <a:schemeClr val="tx1"/>
                  </a:solidFill>
                  <a:latin typeface="Arial" charset="0"/>
                  <a:ea typeface="MS PGothic" pitchFamily="34" charset="-128"/>
                </a:defRPr>
              </a:lvl2pPr>
              <a:lvl3pPr marL="1143000" indent="-228600" eaLnBrk="0" hangingPunct="0">
                <a:defRPr>
                  <a:solidFill>
                    <a:schemeClr val="tx1"/>
                  </a:solidFill>
                  <a:latin typeface="Arial" charset="0"/>
                  <a:ea typeface="MS PGothic" pitchFamily="34" charset="-128"/>
                </a:defRPr>
              </a:lvl3pPr>
              <a:lvl4pPr marL="1600200" indent="-228600" eaLnBrk="0" hangingPunct="0">
                <a:defRPr>
                  <a:solidFill>
                    <a:schemeClr val="tx1"/>
                  </a:solidFill>
                  <a:latin typeface="Arial" charset="0"/>
                  <a:ea typeface="MS PGothic" pitchFamily="34" charset="-128"/>
                </a:defRPr>
              </a:lvl4pPr>
              <a:lvl5pPr marL="2057400" indent="-228600" eaLnBrk="0" hangingPunct="0">
                <a:defRPr>
                  <a:solidFill>
                    <a:schemeClr val="tx1"/>
                  </a:solidFill>
                  <a:latin typeface="Arial" charset="0"/>
                  <a:ea typeface="MS PGothic" pitchFamily="34" charset="-128"/>
                </a:defRPr>
              </a:lvl5pPr>
              <a:lvl6pPr marL="2514600" indent="-228600" eaLnBrk="0" fontAlgn="base" hangingPunct="0">
                <a:spcBef>
                  <a:spcPct val="0"/>
                </a:spcBef>
                <a:spcAft>
                  <a:spcPct val="0"/>
                </a:spcAft>
                <a:defRPr>
                  <a:solidFill>
                    <a:schemeClr val="tx1"/>
                  </a:solidFill>
                  <a:latin typeface="Arial" charset="0"/>
                  <a:ea typeface="MS PGothic" pitchFamily="34" charset="-128"/>
                </a:defRPr>
              </a:lvl6pPr>
              <a:lvl7pPr marL="2971800" indent="-228600" eaLnBrk="0" fontAlgn="base" hangingPunct="0">
                <a:spcBef>
                  <a:spcPct val="0"/>
                </a:spcBef>
                <a:spcAft>
                  <a:spcPct val="0"/>
                </a:spcAft>
                <a:defRPr>
                  <a:solidFill>
                    <a:schemeClr val="tx1"/>
                  </a:solidFill>
                  <a:latin typeface="Arial" charset="0"/>
                  <a:ea typeface="MS PGothic" pitchFamily="34" charset="-128"/>
                </a:defRPr>
              </a:lvl7pPr>
              <a:lvl8pPr marL="3429000" indent="-228600" eaLnBrk="0" fontAlgn="base" hangingPunct="0">
                <a:spcBef>
                  <a:spcPct val="0"/>
                </a:spcBef>
                <a:spcAft>
                  <a:spcPct val="0"/>
                </a:spcAft>
                <a:defRPr>
                  <a:solidFill>
                    <a:schemeClr val="tx1"/>
                  </a:solidFill>
                  <a:latin typeface="Arial" charset="0"/>
                  <a:ea typeface="MS PGothic" pitchFamily="34" charset="-128"/>
                </a:defRPr>
              </a:lvl8pPr>
              <a:lvl9pPr marL="3886200" indent="-228600" eaLnBrk="0" fontAlgn="base" hangingPunct="0">
                <a:spcBef>
                  <a:spcPct val="0"/>
                </a:spcBef>
                <a:spcAft>
                  <a:spcPct val="0"/>
                </a:spcAft>
                <a:defRPr>
                  <a:solidFill>
                    <a:schemeClr val="tx1"/>
                  </a:solidFill>
                  <a:latin typeface="Arial" charset="0"/>
                  <a:ea typeface="MS PGothic" pitchFamily="34" charset="-128"/>
                </a:defRPr>
              </a:lvl9pPr>
            </a:lstStyle>
            <a:p>
              <a:pPr eaLnBrk="1" fontAlgn="base" hangingPunct="1">
                <a:spcBef>
                  <a:spcPct val="0"/>
                </a:spcBef>
                <a:spcAft>
                  <a:spcPct val="0"/>
                </a:spcAft>
              </a:pPr>
              <a:r>
                <a:rPr lang="el-GR" sz="1400" b="1" dirty="0">
                  <a:solidFill>
                    <a:srgbClr val="FFFF00"/>
                  </a:solidFill>
                </a:rPr>
                <a:t>Δ</a:t>
              </a:r>
              <a:r>
                <a:rPr lang="en-US" sz="1400" b="1" dirty="0">
                  <a:solidFill>
                    <a:srgbClr val="FFFF00"/>
                  </a:solidFill>
                </a:rPr>
                <a:t> </a:t>
              </a:r>
              <a:r>
                <a:rPr lang="en-US" sz="1400" b="1" dirty="0" smtClean="0">
                  <a:solidFill>
                    <a:srgbClr val="FFFF00"/>
                  </a:solidFill>
                </a:rPr>
                <a:t>17%</a:t>
              </a:r>
              <a:endParaRPr lang="en-US" sz="1400" b="1" dirty="0">
                <a:solidFill>
                  <a:srgbClr val="FFFF00"/>
                </a:solidFill>
              </a:endParaRPr>
            </a:p>
          </p:txBody>
        </p:sp>
        <p:sp>
          <p:nvSpPr>
            <p:cNvPr id="107" name="Text Box 16"/>
            <p:cNvSpPr txBox="1">
              <a:spLocks noChangeArrowheads="1"/>
            </p:cNvSpPr>
            <p:nvPr/>
          </p:nvSpPr>
          <p:spPr bwMode="auto">
            <a:xfrm>
              <a:off x="5624208" y="1474788"/>
              <a:ext cx="903775" cy="215444"/>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lvl1pPr eaLnBrk="0" hangingPunct="0">
                <a:defRPr>
                  <a:solidFill>
                    <a:schemeClr val="tx1"/>
                  </a:solidFill>
                  <a:latin typeface="Arial" charset="0"/>
                  <a:ea typeface="MS PGothic" pitchFamily="34" charset="-128"/>
                </a:defRPr>
              </a:lvl1pPr>
              <a:lvl2pPr marL="742950" indent="-285750" eaLnBrk="0" hangingPunct="0">
                <a:defRPr>
                  <a:solidFill>
                    <a:schemeClr val="tx1"/>
                  </a:solidFill>
                  <a:latin typeface="Arial" charset="0"/>
                  <a:ea typeface="MS PGothic" pitchFamily="34" charset="-128"/>
                </a:defRPr>
              </a:lvl2pPr>
              <a:lvl3pPr marL="1143000" indent="-228600" eaLnBrk="0" hangingPunct="0">
                <a:defRPr>
                  <a:solidFill>
                    <a:schemeClr val="tx1"/>
                  </a:solidFill>
                  <a:latin typeface="Arial" charset="0"/>
                  <a:ea typeface="MS PGothic" pitchFamily="34" charset="-128"/>
                </a:defRPr>
              </a:lvl3pPr>
              <a:lvl4pPr marL="1600200" indent="-228600" eaLnBrk="0" hangingPunct="0">
                <a:defRPr>
                  <a:solidFill>
                    <a:schemeClr val="tx1"/>
                  </a:solidFill>
                  <a:latin typeface="Arial" charset="0"/>
                  <a:ea typeface="MS PGothic" pitchFamily="34" charset="-128"/>
                </a:defRPr>
              </a:lvl4pPr>
              <a:lvl5pPr marL="2057400" indent="-228600" eaLnBrk="0" hangingPunct="0">
                <a:defRPr>
                  <a:solidFill>
                    <a:schemeClr val="tx1"/>
                  </a:solidFill>
                  <a:latin typeface="Arial" charset="0"/>
                  <a:ea typeface="MS PGothic" pitchFamily="34" charset="-128"/>
                </a:defRPr>
              </a:lvl5pPr>
              <a:lvl6pPr marL="2514600" indent="-228600" eaLnBrk="0" fontAlgn="base" hangingPunct="0">
                <a:spcBef>
                  <a:spcPct val="0"/>
                </a:spcBef>
                <a:spcAft>
                  <a:spcPct val="0"/>
                </a:spcAft>
                <a:defRPr>
                  <a:solidFill>
                    <a:schemeClr val="tx1"/>
                  </a:solidFill>
                  <a:latin typeface="Arial" charset="0"/>
                  <a:ea typeface="MS PGothic" pitchFamily="34" charset="-128"/>
                </a:defRPr>
              </a:lvl6pPr>
              <a:lvl7pPr marL="2971800" indent="-228600" eaLnBrk="0" fontAlgn="base" hangingPunct="0">
                <a:spcBef>
                  <a:spcPct val="0"/>
                </a:spcBef>
                <a:spcAft>
                  <a:spcPct val="0"/>
                </a:spcAft>
                <a:defRPr>
                  <a:solidFill>
                    <a:schemeClr val="tx1"/>
                  </a:solidFill>
                  <a:latin typeface="Arial" charset="0"/>
                  <a:ea typeface="MS PGothic" pitchFamily="34" charset="-128"/>
                </a:defRPr>
              </a:lvl7pPr>
              <a:lvl8pPr marL="3429000" indent="-228600" eaLnBrk="0" fontAlgn="base" hangingPunct="0">
                <a:spcBef>
                  <a:spcPct val="0"/>
                </a:spcBef>
                <a:spcAft>
                  <a:spcPct val="0"/>
                </a:spcAft>
                <a:defRPr>
                  <a:solidFill>
                    <a:schemeClr val="tx1"/>
                  </a:solidFill>
                  <a:latin typeface="Arial" charset="0"/>
                  <a:ea typeface="MS PGothic" pitchFamily="34" charset="-128"/>
                </a:defRPr>
              </a:lvl8pPr>
              <a:lvl9pPr marL="3886200" indent="-228600" eaLnBrk="0" fontAlgn="base" hangingPunct="0">
                <a:spcBef>
                  <a:spcPct val="0"/>
                </a:spcBef>
                <a:spcAft>
                  <a:spcPct val="0"/>
                </a:spcAft>
                <a:defRPr>
                  <a:solidFill>
                    <a:schemeClr val="tx1"/>
                  </a:solidFill>
                  <a:latin typeface="Arial" charset="0"/>
                  <a:ea typeface="MS PGothic" pitchFamily="34" charset="-128"/>
                </a:defRPr>
              </a:lvl9pPr>
            </a:lstStyle>
            <a:p>
              <a:pPr eaLnBrk="1" fontAlgn="base" hangingPunct="1">
                <a:spcBef>
                  <a:spcPct val="0"/>
                </a:spcBef>
                <a:spcAft>
                  <a:spcPct val="0"/>
                </a:spcAft>
              </a:pPr>
              <a:r>
                <a:rPr lang="en-US" sz="1400" b="1" i="1" u="sng" dirty="0">
                  <a:solidFill>
                    <a:srgbClr val="FFFFFF"/>
                  </a:solidFill>
                </a:rPr>
                <a:t>By</a:t>
              </a:r>
              <a:r>
                <a:rPr lang="en-US" sz="1400" u="sng" dirty="0">
                  <a:solidFill>
                    <a:srgbClr val="FFFFFF"/>
                  </a:solidFill>
                </a:rPr>
                <a:t> </a:t>
              </a:r>
              <a:r>
                <a:rPr lang="en-US" sz="1400" b="1" u="sng" dirty="0" smtClean="0">
                  <a:solidFill>
                    <a:srgbClr val="FFFFFF"/>
                  </a:solidFill>
                </a:rPr>
                <a:t>5 Years</a:t>
              </a:r>
              <a:endParaRPr lang="en-US" sz="1400" b="1" u="sng" dirty="0">
                <a:solidFill>
                  <a:srgbClr val="FFFFFF"/>
                </a:solidFill>
              </a:endParaRPr>
            </a:p>
          </p:txBody>
        </p:sp>
        <p:sp>
          <p:nvSpPr>
            <p:cNvPr id="90" name="Text Box 14"/>
            <p:cNvSpPr txBox="1">
              <a:spLocks noChangeArrowheads="1"/>
            </p:cNvSpPr>
            <p:nvPr/>
          </p:nvSpPr>
          <p:spPr bwMode="auto">
            <a:xfrm>
              <a:off x="2213860" y="3040529"/>
              <a:ext cx="752650" cy="442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ea typeface="MS PGothic" pitchFamily="34" charset="-128"/>
                </a:defRPr>
              </a:lvl1pPr>
              <a:lvl2pPr marL="742950" indent="-285750" eaLnBrk="0" hangingPunct="0">
                <a:defRPr>
                  <a:solidFill>
                    <a:schemeClr val="tx1"/>
                  </a:solidFill>
                  <a:latin typeface="Arial" charset="0"/>
                  <a:ea typeface="MS PGothic" pitchFamily="34" charset="-128"/>
                </a:defRPr>
              </a:lvl2pPr>
              <a:lvl3pPr marL="1143000" indent="-228600" eaLnBrk="0" hangingPunct="0">
                <a:defRPr>
                  <a:solidFill>
                    <a:schemeClr val="tx1"/>
                  </a:solidFill>
                  <a:latin typeface="Arial" charset="0"/>
                  <a:ea typeface="MS PGothic" pitchFamily="34" charset="-128"/>
                </a:defRPr>
              </a:lvl3pPr>
              <a:lvl4pPr marL="1600200" indent="-228600" eaLnBrk="0" hangingPunct="0">
                <a:defRPr>
                  <a:solidFill>
                    <a:schemeClr val="tx1"/>
                  </a:solidFill>
                  <a:latin typeface="Arial" charset="0"/>
                  <a:ea typeface="MS PGothic" pitchFamily="34" charset="-128"/>
                </a:defRPr>
              </a:lvl4pPr>
              <a:lvl5pPr marL="2057400" indent="-228600" eaLnBrk="0" hangingPunct="0">
                <a:defRPr>
                  <a:solidFill>
                    <a:schemeClr val="tx1"/>
                  </a:solidFill>
                  <a:latin typeface="Arial" charset="0"/>
                  <a:ea typeface="MS PGothic" pitchFamily="34" charset="-128"/>
                </a:defRPr>
              </a:lvl5pPr>
              <a:lvl6pPr marL="2514600" indent="-228600" eaLnBrk="0" fontAlgn="base" hangingPunct="0">
                <a:spcBef>
                  <a:spcPct val="0"/>
                </a:spcBef>
                <a:spcAft>
                  <a:spcPct val="0"/>
                </a:spcAft>
                <a:defRPr>
                  <a:solidFill>
                    <a:schemeClr val="tx1"/>
                  </a:solidFill>
                  <a:latin typeface="Arial" charset="0"/>
                  <a:ea typeface="MS PGothic" pitchFamily="34" charset="-128"/>
                </a:defRPr>
              </a:lvl6pPr>
              <a:lvl7pPr marL="2971800" indent="-228600" eaLnBrk="0" fontAlgn="base" hangingPunct="0">
                <a:spcBef>
                  <a:spcPct val="0"/>
                </a:spcBef>
                <a:spcAft>
                  <a:spcPct val="0"/>
                </a:spcAft>
                <a:defRPr>
                  <a:solidFill>
                    <a:schemeClr val="tx1"/>
                  </a:solidFill>
                  <a:latin typeface="Arial" charset="0"/>
                  <a:ea typeface="MS PGothic" pitchFamily="34" charset="-128"/>
                </a:defRPr>
              </a:lvl7pPr>
              <a:lvl8pPr marL="3429000" indent="-228600" eaLnBrk="0" fontAlgn="base" hangingPunct="0">
                <a:spcBef>
                  <a:spcPct val="0"/>
                </a:spcBef>
                <a:spcAft>
                  <a:spcPct val="0"/>
                </a:spcAft>
                <a:defRPr>
                  <a:solidFill>
                    <a:schemeClr val="tx1"/>
                  </a:solidFill>
                  <a:latin typeface="Arial" charset="0"/>
                  <a:ea typeface="MS PGothic" pitchFamily="34" charset="-128"/>
                </a:defRPr>
              </a:lvl8pPr>
              <a:lvl9pPr marL="3886200" indent="-228600" eaLnBrk="0" fontAlgn="base" hangingPunct="0">
                <a:spcBef>
                  <a:spcPct val="0"/>
                </a:spcBef>
                <a:spcAft>
                  <a:spcPct val="0"/>
                </a:spcAft>
                <a:defRPr>
                  <a:solidFill>
                    <a:schemeClr val="tx1"/>
                  </a:solidFill>
                  <a:latin typeface="Arial" charset="0"/>
                  <a:ea typeface="MS PGothic" pitchFamily="34" charset="-128"/>
                </a:defRPr>
              </a:lvl9pPr>
            </a:lstStyle>
            <a:p>
              <a:pPr algn="r" eaLnBrk="1" fontAlgn="base" hangingPunct="1">
                <a:spcBef>
                  <a:spcPct val="0"/>
                </a:spcBef>
                <a:spcAft>
                  <a:spcPct val="0"/>
                </a:spcAft>
              </a:pPr>
              <a:r>
                <a:rPr lang="en-US" sz="1400" b="1" dirty="0">
                  <a:solidFill>
                    <a:srgbClr val="00B0F0"/>
                  </a:solidFill>
                </a:rPr>
                <a:t>51</a:t>
              </a:r>
              <a:r>
                <a:rPr lang="en-US" sz="1400" b="1" dirty="0" smtClean="0">
                  <a:solidFill>
                    <a:srgbClr val="00B0F0"/>
                  </a:solidFill>
                </a:rPr>
                <a:t>%;</a:t>
              </a:r>
              <a:r>
                <a:rPr lang="en-US" sz="1400" dirty="0" smtClean="0">
                  <a:solidFill>
                    <a:srgbClr val="00B0F0"/>
                  </a:solidFill>
                </a:rPr>
                <a:t> </a:t>
              </a:r>
            </a:p>
            <a:p>
              <a:pPr algn="r" eaLnBrk="1" fontAlgn="base" hangingPunct="1">
                <a:spcBef>
                  <a:spcPct val="0"/>
                </a:spcBef>
                <a:spcAft>
                  <a:spcPct val="0"/>
                </a:spcAft>
              </a:pPr>
              <a:r>
                <a:rPr lang="en-US" sz="1400" i="1" dirty="0" smtClean="0">
                  <a:solidFill>
                    <a:srgbClr val="00B0F0"/>
                  </a:solidFill>
                </a:rPr>
                <a:t>P</a:t>
              </a:r>
              <a:r>
                <a:rPr lang="en-US" sz="1400" dirty="0" smtClean="0">
                  <a:solidFill>
                    <a:srgbClr val="00B0F0"/>
                  </a:solidFill>
                </a:rPr>
                <a:t>&lt;.0001</a:t>
              </a:r>
              <a:r>
                <a:rPr lang="en-US" sz="1400" baseline="30000" dirty="0" smtClean="0">
                  <a:solidFill>
                    <a:srgbClr val="00B0F0"/>
                  </a:solidFill>
                </a:rPr>
                <a:t>a</a:t>
              </a:r>
              <a:endParaRPr lang="en-US" sz="1400" dirty="0">
                <a:solidFill>
                  <a:srgbClr val="00B0F0"/>
                </a:solidFill>
              </a:endParaRPr>
            </a:p>
          </p:txBody>
        </p:sp>
      </p:grpSp>
      <p:sp>
        <p:nvSpPr>
          <p:cNvPr id="108" name="TextBox 107"/>
          <p:cNvSpPr txBox="1"/>
          <p:nvPr/>
        </p:nvSpPr>
        <p:spPr>
          <a:xfrm>
            <a:off x="368496" y="6366115"/>
            <a:ext cx="6768199" cy="246221"/>
          </a:xfrm>
          <a:prstGeom prst="rect">
            <a:avLst/>
          </a:prstGeom>
          <a:noFill/>
        </p:spPr>
        <p:txBody>
          <a:bodyPr wrap="none" rtlCol="0">
            <a:spAutoFit/>
          </a:bodyPr>
          <a:lstStyle/>
          <a:p>
            <a:r>
              <a:rPr lang="en-US" sz="1000" baseline="30000" dirty="0" smtClean="0"/>
              <a:t>a </a:t>
            </a:r>
            <a:r>
              <a:rPr lang="en-US" sz="1000" i="1" dirty="0" smtClean="0"/>
              <a:t>P</a:t>
            </a:r>
            <a:r>
              <a:rPr lang="en-US" sz="1000" dirty="0" smtClean="0"/>
              <a:t> values are nominal. </a:t>
            </a:r>
            <a:r>
              <a:rPr lang="en-US" sz="1000" baseline="30000" dirty="0"/>
              <a:t>b</a:t>
            </a:r>
            <a:r>
              <a:rPr lang="en-US" sz="1000" dirty="0"/>
              <a:t> For each arm, the curve stops at the latest </a:t>
            </a:r>
            <a:r>
              <a:rPr lang="en-US" sz="1000" dirty="0" err="1" smtClean="0"/>
              <a:t>timepoint</a:t>
            </a:r>
            <a:r>
              <a:rPr lang="en-US" sz="1000" dirty="0" smtClean="0"/>
              <a:t> </a:t>
            </a:r>
            <a:r>
              <a:rPr lang="en-US" sz="1000" dirty="0"/>
              <a:t>at which a patient first achieved MMR.</a:t>
            </a:r>
            <a:endParaRPr lang="en-US" sz="1000" baseline="30000" dirty="0"/>
          </a:p>
        </p:txBody>
      </p:sp>
      <p:sp>
        <p:nvSpPr>
          <p:cNvPr id="109" name="Rectangle 108"/>
          <p:cNvSpPr/>
          <p:nvPr/>
        </p:nvSpPr>
        <p:spPr>
          <a:xfrm>
            <a:off x="352594" y="6537602"/>
            <a:ext cx="5154613" cy="276999"/>
          </a:xfrm>
          <a:prstGeom prst="rect">
            <a:avLst/>
          </a:prstGeom>
        </p:spPr>
        <p:txBody>
          <a:bodyP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fontAlgn="auto">
              <a:spcBef>
                <a:spcPts val="0"/>
              </a:spcBef>
              <a:spcAft>
                <a:spcPts val="0"/>
              </a:spcAft>
              <a:defRPr/>
            </a:pPr>
            <a:r>
              <a:rPr lang="en-US" sz="1200" b="1" kern="0" dirty="0" smtClean="0">
                <a:solidFill>
                  <a:srgbClr val="FFFFFF"/>
                </a:solidFill>
              </a:rPr>
              <a:t>Larson RA, </a:t>
            </a:r>
            <a:r>
              <a:rPr lang="en-US" sz="1200" b="1" kern="0" dirty="0">
                <a:solidFill>
                  <a:srgbClr val="FFFFFF"/>
                </a:solidFill>
              </a:rPr>
              <a:t>et al. </a:t>
            </a:r>
            <a:r>
              <a:rPr lang="en-US" sz="1200" b="1" i="1" kern="0" dirty="0" smtClean="0">
                <a:solidFill>
                  <a:srgbClr val="FFFFFF"/>
                </a:solidFill>
              </a:rPr>
              <a:t>Blood</a:t>
            </a:r>
            <a:r>
              <a:rPr lang="en-US" sz="1200" b="1" kern="0" dirty="0" smtClean="0">
                <a:solidFill>
                  <a:srgbClr val="FFFFFF"/>
                </a:solidFill>
              </a:rPr>
              <a:t>. 2014;124: Abstract </a:t>
            </a:r>
            <a:r>
              <a:rPr lang="en-US" sz="1200" b="1" kern="0" dirty="0" smtClean="0"/>
              <a:t>4541</a:t>
            </a:r>
            <a:r>
              <a:rPr lang="en-US" sz="1200" b="1" kern="0" dirty="0" smtClean="0">
                <a:solidFill>
                  <a:srgbClr val="FFFFFF"/>
                </a:solidFill>
              </a:rPr>
              <a:t>.</a:t>
            </a:r>
            <a:endParaRPr lang="en-US" sz="1200" b="1" kern="0" dirty="0">
              <a:solidFill>
                <a:srgbClr val="FFFFFF"/>
              </a:solidFill>
            </a:endParaRPr>
          </a:p>
        </p:txBody>
      </p:sp>
    </p:spTree>
    <p:extLst>
      <p:ext uri="{BB962C8B-B14F-4D97-AF65-F5344CB8AC3E}">
        <p14:creationId xmlns:p14="http://schemas.microsoft.com/office/powerpoint/2010/main" val="19226003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7422" y="316735"/>
            <a:ext cx="8871044" cy="717550"/>
          </a:xfrm>
        </p:spPr>
        <p:txBody>
          <a:bodyPr/>
          <a:lstStyle/>
          <a:p>
            <a:r>
              <a:rPr lang="en-US" dirty="0" smtClean="0"/>
              <a:t>Cumulative </a:t>
            </a:r>
            <a:r>
              <a:rPr lang="en-US" dirty="0"/>
              <a:t>Incidence of MR</a:t>
            </a:r>
            <a:r>
              <a:rPr lang="en-US" baseline="30000" dirty="0"/>
              <a:t>4.5</a:t>
            </a:r>
            <a:endParaRPr lang="en-US" dirty="0"/>
          </a:p>
        </p:txBody>
      </p:sp>
      <p:sp>
        <p:nvSpPr>
          <p:cNvPr id="83" name="TextBox 82"/>
          <p:cNvSpPr txBox="1"/>
          <p:nvPr/>
        </p:nvSpPr>
        <p:spPr>
          <a:xfrm>
            <a:off x="52613" y="4823127"/>
            <a:ext cx="9145979" cy="1815882"/>
          </a:xfrm>
          <a:prstGeom prst="rect">
            <a:avLst/>
          </a:prstGeom>
          <a:noFill/>
        </p:spPr>
        <p:txBody>
          <a:bodyPr wrap="square" rtlCol="0">
            <a:spAutoFit/>
          </a:bodyPr>
          <a:lstStyle/>
          <a:p>
            <a:pPr marL="285750" indent="-231775">
              <a:buClr>
                <a:srgbClr val="F09828"/>
              </a:buClr>
              <a:buFont typeface="Arial" panose="020B0604020202020204" pitchFamily="34" charset="0"/>
              <a:buChar char="•"/>
            </a:pPr>
            <a:r>
              <a:rPr lang="en-US" sz="1400" dirty="0" smtClean="0"/>
              <a:t>More patients achieved MR</a:t>
            </a:r>
            <a:r>
              <a:rPr lang="en-US" sz="1400" baseline="30000" dirty="0" smtClean="0"/>
              <a:t>4.5</a:t>
            </a:r>
            <a:r>
              <a:rPr lang="en-US" sz="1400" dirty="0" smtClean="0"/>
              <a:t> in each nilotinib arm than in the imatinib arm (</a:t>
            </a:r>
            <a:r>
              <a:rPr lang="en-US" sz="1400" b="1" dirty="0" smtClean="0"/>
              <a:t>Figure 3</a:t>
            </a:r>
            <a:r>
              <a:rPr lang="en-US" sz="1400" dirty="0" smtClean="0"/>
              <a:t>)</a:t>
            </a:r>
          </a:p>
          <a:p>
            <a:pPr marL="285750" indent="-231775">
              <a:buClr>
                <a:srgbClr val="F09828"/>
              </a:buClr>
              <a:buFont typeface="Arial" panose="020B0604020202020204" pitchFamily="34" charset="0"/>
              <a:buChar char="•"/>
            </a:pPr>
            <a:r>
              <a:rPr lang="en-US" sz="1400" dirty="0"/>
              <a:t>Among </a:t>
            </a:r>
            <a:r>
              <a:rPr lang="en-US" sz="1400" dirty="0" smtClean="0"/>
              <a:t>pts still </a:t>
            </a:r>
            <a:r>
              <a:rPr lang="en-US" sz="1400" dirty="0"/>
              <a:t>on core treatment at the data cutoff, 30 (nilotinib 300 mg BID), 42 (nilotinib 400 mg BID), and 47 (imatinib) </a:t>
            </a:r>
            <a:r>
              <a:rPr lang="en-US" sz="1400" dirty="0" smtClean="0"/>
              <a:t>pts had not achieved </a:t>
            </a:r>
            <a:r>
              <a:rPr lang="en-US" sz="1400" dirty="0"/>
              <a:t>MR</a:t>
            </a:r>
            <a:r>
              <a:rPr lang="en-US" sz="1400" baseline="30000" dirty="0"/>
              <a:t>4.5</a:t>
            </a:r>
            <a:r>
              <a:rPr lang="en-US" sz="1400" dirty="0"/>
              <a:t> </a:t>
            </a:r>
            <a:endParaRPr lang="en-US" sz="1400" dirty="0" smtClean="0"/>
          </a:p>
          <a:p>
            <a:pPr marL="285750" indent="-231775">
              <a:buClr>
                <a:srgbClr val="F09828"/>
              </a:buClr>
              <a:buFont typeface="Arial" panose="020B0604020202020204" pitchFamily="34" charset="0"/>
              <a:buChar char="•"/>
            </a:pPr>
            <a:r>
              <a:rPr lang="en-US" sz="1400" dirty="0" smtClean="0"/>
              <a:t>KM-estimated median times to first MR</a:t>
            </a:r>
            <a:r>
              <a:rPr lang="en-US" sz="1400" baseline="30000" dirty="0" smtClean="0"/>
              <a:t>4.5</a:t>
            </a:r>
            <a:r>
              <a:rPr lang="en-US" sz="1400" dirty="0" smtClean="0"/>
              <a:t> </a:t>
            </a:r>
            <a:r>
              <a:rPr lang="en-US" sz="1400" dirty="0"/>
              <a:t>were </a:t>
            </a:r>
            <a:endParaRPr lang="en-US" sz="1400" dirty="0" smtClean="0"/>
          </a:p>
          <a:p>
            <a:pPr marL="742950" lvl="1" indent="-285750">
              <a:buClr>
                <a:srgbClr val="F09828"/>
              </a:buClr>
              <a:buFont typeface="Arial" panose="020B0604020202020204" pitchFamily="34" charset="0"/>
              <a:buChar char="–"/>
            </a:pPr>
            <a:r>
              <a:rPr lang="en-US" sz="1400" dirty="0" smtClean="0"/>
              <a:t>Nilotinib </a:t>
            </a:r>
            <a:r>
              <a:rPr lang="en-US" sz="1400" dirty="0"/>
              <a:t>300 mg </a:t>
            </a:r>
            <a:r>
              <a:rPr lang="en-US" sz="1400" dirty="0" smtClean="0"/>
              <a:t>BID: </a:t>
            </a:r>
            <a:r>
              <a:rPr lang="en-US" sz="1400" dirty="0"/>
              <a:t>45.5 </a:t>
            </a:r>
            <a:r>
              <a:rPr lang="en-US" sz="1400" dirty="0" smtClean="0"/>
              <a:t>months (hazard ratio [HR] vs imatinib, 2.0387 [95% CI, 1.5807-2.6295]; nominal </a:t>
            </a:r>
            <a:r>
              <a:rPr lang="en-US" sz="1400" i="1" dirty="0" smtClean="0"/>
              <a:t>P</a:t>
            </a:r>
            <a:r>
              <a:rPr lang="en-US" sz="1400" dirty="0" smtClean="0"/>
              <a:t>&lt;.0001)</a:t>
            </a:r>
          </a:p>
          <a:p>
            <a:pPr marL="742950" lvl="1" indent="-285750">
              <a:buClr>
                <a:srgbClr val="F09828"/>
              </a:buClr>
              <a:buFont typeface="Arial" panose="020B0604020202020204" pitchFamily="34" charset="0"/>
              <a:buChar char="–"/>
            </a:pPr>
            <a:r>
              <a:rPr lang="en-US" sz="1400" dirty="0" smtClean="0"/>
              <a:t>Nilotinib 400 mg BID: 49.8 </a:t>
            </a:r>
            <a:r>
              <a:rPr lang="en-US" sz="1400" dirty="0"/>
              <a:t>months (HR </a:t>
            </a:r>
            <a:r>
              <a:rPr lang="en-US" sz="1400" dirty="0" smtClean="0"/>
              <a:t>vs imatinib, 1.7770 </a:t>
            </a:r>
            <a:r>
              <a:rPr lang="en-US" sz="1400" dirty="0"/>
              <a:t>[95% </a:t>
            </a:r>
            <a:r>
              <a:rPr lang="en-US" sz="1400" dirty="0" smtClean="0"/>
              <a:t>CI,1.3780-2.2915]; </a:t>
            </a:r>
            <a:r>
              <a:rPr lang="en-US" sz="1400" dirty="0"/>
              <a:t>nominal </a:t>
            </a:r>
            <a:r>
              <a:rPr lang="en-US" sz="1400" i="1" dirty="0" smtClean="0"/>
              <a:t>P</a:t>
            </a:r>
            <a:r>
              <a:rPr lang="en-US" sz="1400" dirty="0" smtClean="0"/>
              <a:t>&lt;.</a:t>
            </a:r>
            <a:r>
              <a:rPr lang="en-US" sz="1400" dirty="0"/>
              <a:t>0001</a:t>
            </a:r>
            <a:r>
              <a:rPr lang="en-US" sz="1400" dirty="0" smtClean="0"/>
              <a:t>)</a:t>
            </a:r>
          </a:p>
          <a:p>
            <a:pPr marL="742950" lvl="1" indent="-285750">
              <a:buClr>
                <a:srgbClr val="F09828"/>
              </a:buClr>
              <a:buFont typeface="Arial" panose="020B0604020202020204" pitchFamily="34" charset="0"/>
              <a:buChar char="–"/>
            </a:pPr>
            <a:r>
              <a:rPr lang="en-US" sz="1400" dirty="0" smtClean="0"/>
              <a:t>Imatinib 400 mg QD: 61.1 months</a:t>
            </a:r>
          </a:p>
        </p:txBody>
      </p:sp>
      <p:grpSp>
        <p:nvGrpSpPr>
          <p:cNvPr id="107" name="Group 106"/>
          <p:cNvGrpSpPr/>
          <p:nvPr/>
        </p:nvGrpSpPr>
        <p:grpSpPr>
          <a:xfrm>
            <a:off x="548188" y="1023319"/>
            <a:ext cx="7657526" cy="3828627"/>
            <a:chOff x="168215" y="1293192"/>
            <a:chExt cx="8734723" cy="4530984"/>
          </a:xfrm>
        </p:grpSpPr>
        <p:sp>
          <p:nvSpPr>
            <p:cNvPr id="3" name="TextBox 2"/>
            <p:cNvSpPr txBox="1"/>
            <p:nvPr/>
          </p:nvSpPr>
          <p:spPr>
            <a:xfrm>
              <a:off x="791449" y="5324690"/>
              <a:ext cx="93991" cy="262786"/>
            </a:xfrm>
            <a:prstGeom prst="rect">
              <a:avLst/>
            </a:prstGeom>
            <a:noFill/>
          </p:spPr>
          <p:txBody>
            <a:bodyPr wrap="none" lIns="0" tIns="0" rIns="0" bIns="0" rtlCol="0">
              <a:spAutoFit/>
            </a:bodyPr>
            <a:lstStyle/>
            <a:p>
              <a:pPr algn="ctr"/>
              <a:r>
                <a:rPr lang="en-US" sz="1400" dirty="0">
                  <a:solidFill>
                    <a:srgbClr val="FFFFFF"/>
                  </a:solidFill>
                </a:rPr>
                <a:t>0</a:t>
              </a:r>
            </a:p>
          </p:txBody>
        </p:sp>
        <p:sp>
          <p:nvSpPr>
            <p:cNvPr id="4" name="TextBox 3"/>
            <p:cNvSpPr txBox="1"/>
            <p:nvPr/>
          </p:nvSpPr>
          <p:spPr>
            <a:xfrm>
              <a:off x="1374582" y="5324690"/>
              <a:ext cx="93991" cy="262786"/>
            </a:xfrm>
            <a:prstGeom prst="rect">
              <a:avLst/>
            </a:prstGeom>
            <a:noFill/>
          </p:spPr>
          <p:txBody>
            <a:bodyPr wrap="none" lIns="0" tIns="0" rIns="0" bIns="0" rtlCol="0">
              <a:spAutoFit/>
            </a:bodyPr>
            <a:lstStyle/>
            <a:p>
              <a:pPr algn="ctr"/>
              <a:r>
                <a:rPr lang="en-US" sz="1400" dirty="0">
                  <a:solidFill>
                    <a:srgbClr val="FFFFFF"/>
                  </a:solidFill>
                </a:rPr>
                <a:t>6</a:t>
              </a:r>
            </a:p>
          </p:txBody>
        </p:sp>
        <p:sp>
          <p:nvSpPr>
            <p:cNvPr id="5" name="TextBox 4"/>
            <p:cNvSpPr txBox="1"/>
            <p:nvPr/>
          </p:nvSpPr>
          <p:spPr>
            <a:xfrm>
              <a:off x="1907121" y="5324690"/>
              <a:ext cx="187982" cy="262786"/>
            </a:xfrm>
            <a:prstGeom prst="rect">
              <a:avLst/>
            </a:prstGeom>
            <a:noFill/>
          </p:spPr>
          <p:txBody>
            <a:bodyPr wrap="none" lIns="0" tIns="0" rIns="0" bIns="0" rtlCol="0">
              <a:spAutoFit/>
            </a:bodyPr>
            <a:lstStyle/>
            <a:p>
              <a:pPr algn="ctr"/>
              <a:r>
                <a:rPr lang="en-US" sz="1400" dirty="0">
                  <a:solidFill>
                    <a:srgbClr val="FFFFFF"/>
                  </a:solidFill>
                </a:rPr>
                <a:t>12</a:t>
              </a:r>
            </a:p>
          </p:txBody>
        </p:sp>
        <p:sp>
          <p:nvSpPr>
            <p:cNvPr id="6" name="TextBox 5"/>
            <p:cNvSpPr txBox="1"/>
            <p:nvPr/>
          </p:nvSpPr>
          <p:spPr>
            <a:xfrm>
              <a:off x="2495666" y="5324690"/>
              <a:ext cx="187982" cy="262786"/>
            </a:xfrm>
            <a:prstGeom prst="rect">
              <a:avLst/>
            </a:prstGeom>
            <a:noFill/>
          </p:spPr>
          <p:txBody>
            <a:bodyPr wrap="none" lIns="0" tIns="0" rIns="0" bIns="0" rtlCol="0">
              <a:spAutoFit/>
            </a:bodyPr>
            <a:lstStyle/>
            <a:p>
              <a:pPr algn="ctr"/>
              <a:r>
                <a:rPr lang="en-US" sz="1400" dirty="0">
                  <a:solidFill>
                    <a:srgbClr val="FFFFFF"/>
                  </a:solidFill>
                </a:rPr>
                <a:t>18</a:t>
              </a:r>
            </a:p>
          </p:txBody>
        </p:sp>
        <p:sp>
          <p:nvSpPr>
            <p:cNvPr id="7" name="TextBox 6"/>
            <p:cNvSpPr txBox="1"/>
            <p:nvPr/>
          </p:nvSpPr>
          <p:spPr>
            <a:xfrm>
              <a:off x="3069638" y="5324690"/>
              <a:ext cx="187982" cy="262786"/>
            </a:xfrm>
            <a:prstGeom prst="rect">
              <a:avLst/>
            </a:prstGeom>
            <a:noFill/>
          </p:spPr>
          <p:txBody>
            <a:bodyPr wrap="none" lIns="0" tIns="0" rIns="0" bIns="0" rtlCol="0">
              <a:spAutoFit/>
            </a:bodyPr>
            <a:lstStyle/>
            <a:p>
              <a:pPr algn="ctr"/>
              <a:r>
                <a:rPr lang="en-US" sz="1400" dirty="0">
                  <a:solidFill>
                    <a:srgbClr val="FFFFFF"/>
                  </a:solidFill>
                </a:rPr>
                <a:t>24</a:t>
              </a:r>
            </a:p>
          </p:txBody>
        </p:sp>
        <p:sp>
          <p:nvSpPr>
            <p:cNvPr id="8" name="TextBox 7"/>
            <p:cNvSpPr txBox="1"/>
            <p:nvPr/>
          </p:nvSpPr>
          <p:spPr>
            <a:xfrm>
              <a:off x="3646594" y="5324690"/>
              <a:ext cx="187982" cy="262786"/>
            </a:xfrm>
            <a:prstGeom prst="rect">
              <a:avLst/>
            </a:prstGeom>
            <a:noFill/>
          </p:spPr>
          <p:txBody>
            <a:bodyPr wrap="none" lIns="0" tIns="0" rIns="0" bIns="0" rtlCol="0">
              <a:spAutoFit/>
            </a:bodyPr>
            <a:lstStyle/>
            <a:p>
              <a:pPr algn="ctr"/>
              <a:r>
                <a:rPr lang="en-US" sz="1400" dirty="0">
                  <a:solidFill>
                    <a:srgbClr val="FFFFFF"/>
                  </a:solidFill>
                </a:rPr>
                <a:t>30</a:t>
              </a:r>
            </a:p>
          </p:txBody>
        </p:sp>
        <p:sp>
          <p:nvSpPr>
            <p:cNvPr id="9" name="TextBox 8"/>
            <p:cNvSpPr txBox="1"/>
            <p:nvPr/>
          </p:nvSpPr>
          <p:spPr>
            <a:xfrm>
              <a:off x="4225257" y="5324690"/>
              <a:ext cx="187982" cy="262786"/>
            </a:xfrm>
            <a:prstGeom prst="rect">
              <a:avLst/>
            </a:prstGeom>
            <a:noFill/>
          </p:spPr>
          <p:txBody>
            <a:bodyPr wrap="none" lIns="0" tIns="0" rIns="0" bIns="0" rtlCol="0">
              <a:spAutoFit/>
            </a:bodyPr>
            <a:lstStyle/>
            <a:p>
              <a:pPr algn="ctr"/>
              <a:r>
                <a:rPr lang="en-US" sz="1400" dirty="0">
                  <a:solidFill>
                    <a:srgbClr val="FFFFFF"/>
                  </a:solidFill>
                </a:rPr>
                <a:t>36</a:t>
              </a:r>
            </a:p>
          </p:txBody>
        </p:sp>
        <p:sp>
          <p:nvSpPr>
            <p:cNvPr id="10" name="TextBox 9"/>
            <p:cNvSpPr txBox="1"/>
            <p:nvPr/>
          </p:nvSpPr>
          <p:spPr>
            <a:xfrm>
              <a:off x="4806705" y="5324690"/>
              <a:ext cx="187982" cy="262786"/>
            </a:xfrm>
            <a:prstGeom prst="rect">
              <a:avLst/>
            </a:prstGeom>
            <a:noFill/>
          </p:spPr>
          <p:txBody>
            <a:bodyPr wrap="none" lIns="0" tIns="0" rIns="0" bIns="0" rtlCol="0">
              <a:spAutoFit/>
            </a:bodyPr>
            <a:lstStyle/>
            <a:p>
              <a:pPr algn="ctr"/>
              <a:r>
                <a:rPr lang="en-US" sz="1400" dirty="0">
                  <a:solidFill>
                    <a:srgbClr val="FFFFFF"/>
                  </a:solidFill>
                </a:rPr>
                <a:t>42</a:t>
              </a:r>
            </a:p>
          </p:txBody>
        </p:sp>
        <p:sp>
          <p:nvSpPr>
            <p:cNvPr id="11" name="TextBox 10"/>
            <p:cNvSpPr txBox="1"/>
            <p:nvPr/>
          </p:nvSpPr>
          <p:spPr>
            <a:xfrm>
              <a:off x="5364921" y="5324690"/>
              <a:ext cx="187982" cy="262786"/>
            </a:xfrm>
            <a:prstGeom prst="rect">
              <a:avLst/>
            </a:prstGeom>
            <a:noFill/>
          </p:spPr>
          <p:txBody>
            <a:bodyPr wrap="none" lIns="0" tIns="0" rIns="0" bIns="0" rtlCol="0">
              <a:spAutoFit/>
            </a:bodyPr>
            <a:lstStyle/>
            <a:p>
              <a:pPr algn="ctr"/>
              <a:r>
                <a:rPr lang="en-US" sz="1400" dirty="0">
                  <a:solidFill>
                    <a:srgbClr val="FFFFFF"/>
                  </a:solidFill>
                </a:rPr>
                <a:t>48</a:t>
              </a:r>
            </a:p>
          </p:txBody>
        </p:sp>
        <p:sp>
          <p:nvSpPr>
            <p:cNvPr id="12" name="TextBox 11"/>
            <p:cNvSpPr txBox="1"/>
            <p:nvPr/>
          </p:nvSpPr>
          <p:spPr>
            <a:xfrm>
              <a:off x="5954260" y="5324690"/>
              <a:ext cx="187982" cy="262786"/>
            </a:xfrm>
            <a:prstGeom prst="rect">
              <a:avLst/>
            </a:prstGeom>
            <a:noFill/>
          </p:spPr>
          <p:txBody>
            <a:bodyPr wrap="none" lIns="0" tIns="0" rIns="0" bIns="0" rtlCol="0">
              <a:spAutoFit/>
            </a:bodyPr>
            <a:lstStyle/>
            <a:p>
              <a:pPr algn="ctr"/>
              <a:r>
                <a:rPr lang="en-US" sz="1400" dirty="0">
                  <a:solidFill>
                    <a:srgbClr val="FFFFFF"/>
                  </a:solidFill>
                </a:rPr>
                <a:t>54</a:t>
              </a:r>
            </a:p>
          </p:txBody>
        </p:sp>
        <p:sp>
          <p:nvSpPr>
            <p:cNvPr id="13" name="TextBox 12"/>
            <p:cNvSpPr txBox="1"/>
            <p:nvPr/>
          </p:nvSpPr>
          <p:spPr>
            <a:xfrm>
              <a:off x="6535609" y="5324690"/>
              <a:ext cx="187982" cy="262786"/>
            </a:xfrm>
            <a:prstGeom prst="rect">
              <a:avLst/>
            </a:prstGeom>
            <a:noFill/>
          </p:spPr>
          <p:txBody>
            <a:bodyPr wrap="none" lIns="0" tIns="0" rIns="0" bIns="0" rtlCol="0">
              <a:spAutoFit/>
            </a:bodyPr>
            <a:lstStyle/>
            <a:p>
              <a:pPr algn="ctr"/>
              <a:r>
                <a:rPr lang="en-US" sz="1400" dirty="0">
                  <a:solidFill>
                    <a:srgbClr val="FFFFFF"/>
                  </a:solidFill>
                </a:rPr>
                <a:t>60</a:t>
              </a:r>
            </a:p>
          </p:txBody>
        </p:sp>
        <p:sp>
          <p:nvSpPr>
            <p:cNvPr id="14" name="TextBox 13"/>
            <p:cNvSpPr txBox="1"/>
            <p:nvPr/>
          </p:nvSpPr>
          <p:spPr>
            <a:xfrm>
              <a:off x="625399" y="5049203"/>
              <a:ext cx="93991" cy="262786"/>
            </a:xfrm>
            <a:prstGeom prst="rect">
              <a:avLst/>
            </a:prstGeom>
            <a:noFill/>
          </p:spPr>
          <p:txBody>
            <a:bodyPr wrap="none" lIns="0" tIns="0" rIns="0" bIns="0" rtlCol="0">
              <a:spAutoFit/>
            </a:bodyPr>
            <a:lstStyle/>
            <a:p>
              <a:pPr algn="r"/>
              <a:r>
                <a:rPr lang="en-US" sz="1400" dirty="0">
                  <a:solidFill>
                    <a:srgbClr val="FFFFFF"/>
                  </a:solidFill>
                </a:rPr>
                <a:t>0</a:t>
              </a:r>
            </a:p>
          </p:txBody>
        </p:sp>
        <p:sp>
          <p:nvSpPr>
            <p:cNvPr id="15" name="TextBox 14"/>
            <p:cNvSpPr txBox="1"/>
            <p:nvPr/>
          </p:nvSpPr>
          <p:spPr>
            <a:xfrm>
              <a:off x="521821" y="4304436"/>
              <a:ext cx="187982" cy="262786"/>
            </a:xfrm>
            <a:prstGeom prst="rect">
              <a:avLst/>
            </a:prstGeom>
            <a:noFill/>
          </p:spPr>
          <p:txBody>
            <a:bodyPr wrap="none" lIns="0" tIns="0" rIns="0" bIns="0" rtlCol="0">
              <a:spAutoFit/>
            </a:bodyPr>
            <a:lstStyle/>
            <a:p>
              <a:pPr algn="r"/>
              <a:r>
                <a:rPr lang="en-US" sz="1400" dirty="0">
                  <a:solidFill>
                    <a:srgbClr val="FFFFFF"/>
                  </a:solidFill>
                </a:rPr>
                <a:t>20</a:t>
              </a:r>
            </a:p>
          </p:txBody>
        </p:sp>
        <p:sp>
          <p:nvSpPr>
            <p:cNvPr id="16" name="TextBox 15"/>
            <p:cNvSpPr txBox="1"/>
            <p:nvPr/>
          </p:nvSpPr>
          <p:spPr>
            <a:xfrm>
              <a:off x="521821" y="3559668"/>
              <a:ext cx="187982" cy="262786"/>
            </a:xfrm>
            <a:prstGeom prst="rect">
              <a:avLst/>
            </a:prstGeom>
            <a:noFill/>
          </p:spPr>
          <p:txBody>
            <a:bodyPr wrap="none" lIns="0" tIns="0" rIns="0" bIns="0" rtlCol="0">
              <a:spAutoFit/>
            </a:bodyPr>
            <a:lstStyle/>
            <a:p>
              <a:pPr algn="r"/>
              <a:r>
                <a:rPr lang="en-US" sz="1400" dirty="0">
                  <a:solidFill>
                    <a:srgbClr val="FFFFFF"/>
                  </a:solidFill>
                </a:rPr>
                <a:t>40</a:t>
              </a:r>
            </a:p>
          </p:txBody>
        </p:sp>
        <p:sp>
          <p:nvSpPr>
            <p:cNvPr id="17" name="TextBox 16"/>
            <p:cNvSpPr txBox="1"/>
            <p:nvPr/>
          </p:nvSpPr>
          <p:spPr>
            <a:xfrm>
              <a:off x="521821" y="2814900"/>
              <a:ext cx="187982" cy="262786"/>
            </a:xfrm>
            <a:prstGeom prst="rect">
              <a:avLst/>
            </a:prstGeom>
            <a:noFill/>
          </p:spPr>
          <p:txBody>
            <a:bodyPr wrap="none" lIns="0" tIns="0" rIns="0" bIns="0" rtlCol="0">
              <a:spAutoFit/>
            </a:bodyPr>
            <a:lstStyle/>
            <a:p>
              <a:pPr algn="r"/>
              <a:r>
                <a:rPr lang="en-US" sz="1400" dirty="0">
                  <a:solidFill>
                    <a:srgbClr val="FFFFFF"/>
                  </a:solidFill>
                </a:rPr>
                <a:t>60</a:t>
              </a:r>
            </a:p>
          </p:txBody>
        </p:sp>
        <p:sp>
          <p:nvSpPr>
            <p:cNvPr id="18" name="TextBox 17"/>
            <p:cNvSpPr txBox="1"/>
            <p:nvPr/>
          </p:nvSpPr>
          <p:spPr>
            <a:xfrm>
              <a:off x="521821" y="2070132"/>
              <a:ext cx="187982" cy="262786"/>
            </a:xfrm>
            <a:prstGeom prst="rect">
              <a:avLst/>
            </a:prstGeom>
            <a:noFill/>
          </p:spPr>
          <p:txBody>
            <a:bodyPr wrap="none" lIns="0" tIns="0" rIns="0" bIns="0" rtlCol="0">
              <a:spAutoFit/>
            </a:bodyPr>
            <a:lstStyle/>
            <a:p>
              <a:pPr algn="r"/>
              <a:r>
                <a:rPr lang="en-US" sz="1400" dirty="0">
                  <a:solidFill>
                    <a:srgbClr val="FFFFFF"/>
                  </a:solidFill>
                </a:rPr>
                <a:t>80</a:t>
              </a:r>
            </a:p>
          </p:txBody>
        </p:sp>
        <p:sp>
          <p:nvSpPr>
            <p:cNvPr id="19" name="TextBox 18"/>
            <p:cNvSpPr txBox="1"/>
            <p:nvPr/>
          </p:nvSpPr>
          <p:spPr>
            <a:xfrm>
              <a:off x="427829" y="1325364"/>
              <a:ext cx="281973" cy="262786"/>
            </a:xfrm>
            <a:prstGeom prst="rect">
              <a:avLst/>
            </a:prstGeom>
            <a:noFill/>
          </p:spPr>
          <p:txBody>
            <a:bodyPr wrap="none" lIns="0" tIns="0" rIns="0" bIns="0" rtlCol="0">
              <a:spAutoFit/>
            </a:bodyPr>
            <a:lstStyle/>
            <a:p>
              <a:pPr algn="r"/>
              <a:r>
                <a:rPr lang="en-US" sz="1400" dirty="0">
                  <a:solidFill>
                    <a:srgbClr val="FFFFFF"/>
                  </a:solidFill>
                </a:rPr>
                <a:t>100</a:t>
              </a:r>
            </a:p>
          </p:txBody>
        </p:sp>
        <p:sp>
          <p:nvSpPr>
            <p:cNvPr id="20" name="TextBox 19"/>
            <p:cNvSpPr txBox="1"/>
            <p:nvPr/>
          </p:nvSpPr>
          <p:spPr>
            <a:xfrm>
              <a:off x="3215050" y="5569209"/>
              <a:ext cx="2845147" cy="254967"/>
            </a:xfrm>
            <a:prstGeom prst="rect">
              <a:avLst/>
            </a:prstGeom>
            <a:noFill/>
          </p:spPr>
          <p:txBody>
            <a:bodyPr wrap="none" lIns="0" tIns="0" rIns="0" bIns="0" rtlCol="0">
              <a:spAutoFit/>
            </a:bodyPr>
            <a:lstStyle/>
            <a:p>
              <a:pPr algn="ctr"/>
              <a:r>
                <a:rPr lang="en-US" sz="1400" b="1" dirty="0">
                  <a:solidFill>
                    <a:srgbClr val="FFFFFF"/>
                  </a:solidFill>
                </a:rPr>
                <a:t>Months Since Randomization</a:t>
              </a:r>
              <a:endParaRPr lang="en-US" sz="1400" dirty="0">
                <a:solidFill>
                  <a:srgbClr val="FFFFFF"/>
                </a:solidFill>
              </a:endParaRPr>
            </a:p>
          </p:txBody>
        </p:sp>
        <p:sp>
          <p:nvSpPr>
            <p:cNvPr id="21" name="TextBox 20"/>
            <p:cNvSpPr txBox="1"/>
            <p:nvPr/>
          </p:nvSpPr>
          <p:spPr>
            <a:xfrm rot="16200000">
              <a:off x="-1373590" y="3206584"/>
              <a:ext cx="3329362" cy="245751"/>
            </a:xfrm>
            <a:prstGeom prst="rect">
              <a:avLst/>
            </a:prstGeom>
            <a:noFill/>
          </p:spPr>
          <p:txBody>
            <a:bodyPr wrap="none" lIns="0" tIns="0" rIns="0" bIns="0" rtlCol="0">
              <a:spAutoFit/>
            </a:bodyPr>
            <a:lstStyle/>
            <a:p>
              <a:r>
                <a:rPr lang="en-US" sz="1400" b="1" dirty="0">
                  <a:solidFill>
                    <a:srgbClr val="FFFFFF"/>
                  </a:solidFill>
                </a:rPr>
                <a:t>Cumulative Incidence of </a:t>
              </a:r>
              <a:r>
                <a:rPr lang="en-US" sz="1400" b="1" dirty="0" smtClean="0">
                  <a:solidFill>
                    <a:srgbClr val="FFFFFF"/>
                  </a:solidFill>
                </a:rPr>
                <a:t>MR</a:t>
              </a:r>
              <a:r>
                <a:rPr lang="en-US" sz="1400" b="1" baseline="30000" dirty="0" smtClean="0">
                  <a:solidFill>
                    <a:srgbClr val="FFFFFF"/>
                  </a:solidFill>
                </a:rPr>
                <a:t>4.5</a:t>
              </a:r>
              <a:r>
                <a:rPr lang="en-US" sz="1400" b="1" dirty="0" smtClean="0">
                  <a:solidFill>
                    <a:srgbClr val="FFFFFF"/>
                  </a:solidFill>
                </a:rPr>
                <a:t>, </a:t>
              </a:r>
              <a:r>
                <a:rPr lang="en-US" sz="1400" b="1" dirty="0">
                  <a:solidFill>
                    <a:srgbClr val="FFFFFF"/>
                  </a:solidFill>
                </a:rPr>
                <a:t>%</a:t>
              </a:r>
              <a:endParaRPr lang="en-US" sz="1400" dirty="0">
                <a:solidFill>
                  <a:srgbClr val="FFFFFF"/>
                </a:solidFill>
              </a:endParaRPr>
            </a:p>
          </p:txBody>
        </p:sp>
        <p:cxnSp>
          <p:nvCxnSpPr>
            <p:cNvPr id="22" name="Straight Connector 21"/>
            <p:cNvCxnSpPr/>
            <p:nvPr/>
          </p:nvCxnSpPr>
          <p:spPr>
            <a:xfrm flipV="1">
              <a:off x="7697048" y="2268832"/>
              <a:ext cx="1" cy="295168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3" name="Text Box 13"/>
            <p:cNvSpPr txBox="1">
              <a:spLocks noChangeArrowheads="1"/>
            </p:cNvSpPr>
            <p:nvPr/>
          </p:nvSpPr>
          <p:spPr bwMode="auto">
            <a:xfrm>
              <a:off x="1298228" y="1293192"/>
              <a:ext cx="2122682" cy="3378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MS PGothic" pitchFamily="34" charset="-128"/>
                </a:defRPr>
              </a:lvl1pPr>
              <a:lvl2pPr marL="742950" indent="-285750" eaLnBrk="0" hangingPunct="0">
                <a:defRPr>
                  <a:solidFill>
                    <a:schemeClr val="tx1"/>
                  </a:solidFill>
                  <a:latin typeface="Arial" charset="0"/>
                  <a:ea typeface="MS PGothic" pitchFamily="34" charset="-128"/>
                </a:defRPr>
              </a:lvl2pPr>
              <a:lvl3pPr marL="1143000" indent="-228600" eaLnBrk="0" hangingPunct="0">
                <a:defRPr>
                  <a:solidFill>
                    <a:schemeClr val="tx1"/>
                  </a:solidFill>
                  <a:latin typeface="Arial" charset="0"/>
                  <a:ea typeface="MS PGothic" pitchFamily="34" charset="-128"/>
                </a:defRPr>
              </a:lvl3pPr>
              <a:lvl4pPr marL="1600200" indent="-228600" eaLnBrk="0" hangingPunct="0">
                <a:defRPr>
                  <a:solidFill>
                    <a:schemeClr val="tx1"/>
                  </a:solidFill>
                  <a:latin typeface="Arial" charset="0"/>
                  <a:ea typeface="MS PGothic" pitchFamily="34" charset="-128"/>
                </a:defRPr>
              </a:lvl4pPr>
              <a:lvl5pPr marL="2057400" indent="-228600" eaLnBrk="0" hangingPunct="0">
                <a:defRPr>
                  <a:solidFill>
                    <a:schemeClr val="tx1"/>
                  </a:solidFill>
                  <a:latin typeface="Arial" charset="0"/>
                  <a:ea typeface="MS PGothic" pitchFamily="34" charset="-128"/>
                </a:defRPr>
              </a:lvl5pPr>
              <a:lvl6pPr marL="2514600" indent="-228600" eaLnBrk="0" fontAlgn="base" hangingPunct="0">
                <a:spcBef>
                  <a:spcPct val="0"/>
                </a:spcBef>
                <a:spcAft>
                  <a:spcPct val="0"/>
                </a:spcAft>
                <a:defRPr>
                  <a:solidFill>
                    <a:schemeClr val="tx1"/>
                  </a:solidFill>
                  <a:latin typeface="Arial" charset="0"/>
                  <a:ea typeface="MS PGothic" pitchFamily="34" charset="-128"/>
                </a:defRPr>
              </a:lvl6pPr>
              <a:lvl7pPr marL="2971800" indent="-228600" eaLnBrk="0" fontAlgn="base" hangingPunct="0">
                <a:spcBef>
                  <a:spcPct val="0"/>
                </a:spcBef>
                <a:spcAft>
                  <a:spcPct val="0"/>
                </a:spcAft>
                <a:defRPr>
                  <a:solidFill>
                    <a:schemeClr val="tx1"/>
                  </a:solidFill>
                  <a:latin typeface="Arial" charset="0"/>
                  <a:ea typeface="MS PGothic" pitchFamily="34" charset="-128"/>
                </a:defRPr>
              </a:lvl7pPr>
              <a:lvl8pPr marL="3429000" indent="-228600" eaLnBrk="0" fontAlgn="base" hangingPunct="0">
                <a:spcBef>
                  <a:spcPct val="0"/>
                </a:spcBef>
                <a:spcAft>
                  <a:spcPct val="0"/>
                </a:spcAft>
                <a:defRPr>
                  <a:solidFill>
                    <a:schemeClr val="tx1"/>
                  </a:solidFill>
                  <a:latin typeface="Arial" charset="0"/>
                  <a:ea typeface="MS PGothic" pitchFamily="34" charset="-128"/>
                </a:defRPr>
              </a:lvl8pPr>
              <a:lvl9pPr marL="3886200" indent="-228600" eaLnBrk="0" fontAlgn="base" hangingPunct="0">
                <a:spcBef>
                  <a:spcPct val="0"/>
                </a:spcBef>
                <a:spcAft>
                  <a:spcPct val="0"/>
                </a:spcAft>
                <a:defRPr>
                  <a:solidFill>
                    <a:schemeClr val="tx1"/>
                  </a:solidFill>
                  <a:latin typeface="Arial" charset="0"/>
                  <a:ea typeface="MS PGothic" pitchFamily="34" charset="-128"/>
                </a:defRPr>
              </a:lvl9pPr>
            </a:lstStyle>
            <a:p>
              <a:pPr eaLnBrk="1" fontAlgn="base" hangingPunct="1">
                <a:spcBef>
                  <a:spcPct val="0"/>
                </a:spcBef>
                <a:spcAft>
                  <a:spcPct val="0"/>
                </a:spcAft>
              </a:pPr>
              <a:r>
                <a:rPr lang="en-US" sz="1200" dirty="0" smtClean="0">
                  <a:solidFill>
                    <a:srgbClr val="FFFFFF"/>
                  </a:solidFill>
                </a:rPr>
                <a:t>Nilotinib 300 </a:t>
              </a:r>
              <a:r>
                <a:rPr lang="en-US" sz="1200" dirty="0">
                  <a:solidFill>
                    <a:srgbClr val="FFFFFF"/>
                  </a:solidFill>
                </a:rPr>
                <a:t>mg </a:t>
              </a:r>
              <a:r>
                <a:rPr lang="en-US" sz="1200" dirty="0" smtClean="0">
                  <a:solidFill>
                    <a:srgbClr val="FFFFFF"/>
                  </a:solidFill>
                </a:rPr>
                <a:t>BID (n = 282)</a:t>
              </a:r>
              <a:endParaRPr lang="en-US" sz="1200" dirty="0">
                <a:solidFill>
                  <a:srgbClr val="FFFFFF"/>
                </a:solidFill>
              </a:endParaRPr>
            </a:p>
          </p:txBody>
        </p:sp>
        <p:sp>
          <p:nvSpPr>
            <p:cNvPr id="24" name="Text Box 13"/>
            <p:cNvSpPr txBox="1">
              <a:spLocks noChangeArrowheads="1"/>
            </p:cNvSpPr>
            <p:nvPr/>
          </p:nvSpPr>
          <p:spPr bwMode="auto">
            <a:xfrm>
              <a:off x="1298228" y="1549169"/>
              <a:ext cx="2122682" cy="3378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MS PGothic" pitchFamily="34" charset="-128"/>
                </a:defRPr>
              </a:lvl1pPr>
              <a:lvl2pPr marL="742950" indent="-285750" eaLnBrk="0" hangingPunct="0">
                <a:defRPr>
                  <a:solidFill>
                    <a:schemeClr val="tx1"/>
                  </a:solidFill>
                  <a:latin typeface="Arial" charset="0"/>
                  <a:ea typeface="MS PGothic" pitchFamily="34" charset="-128"/>
                </a:defRPr>
              </a:lvl2pPr>
              <a:lvl3pPr marL="1143000" indent="-228600" eaLnBrk="0" hangingPunct="0">
                <a:defRPr>
                  <a:solidFill>
                    <a:schemeClr val="tx1"/>
                  </a:solidFill>
                  <a:latin typeface="Arial" charset="0"/>
                  <a:ea typeface="MS PGothic" pitchFamily="34" charset="-128"/>
                </a:defRPr>
              </a:lvl3pPr>
              <a:lvl4pPr marL="1600200" indent="-228600" eaLnBrk="0" hangingPunct="0">
                <a:defRPr>
                  <a:solidFill>
                    <a:schemeClr val="tx1"/>
                  </a:solidFill>
                  <a:latin typeface="Arial" charset="0"/>
                  <a:ea typeface="MS PGothic" pitchFamily="34" charset="-128"/>
                </a:defRPr>
              </a:lvl4pPr>
              <a:lvl5pPr marL="2057400" indent="-228600" eaLnBrk="0" hangingPunct="0">
                <a:defRPr>
                  <a:solidFill>
                    <a:schemeClr val="tx1"/>
                  </a:solidFill>
                  <a:latin typeface="Arial" charset="0"/>
                  <a:ea typeface="MS PGothic" pitchFamily="34" charset="-128"/>
                </a:defRPr>
              </a:lvl5pPr>
              <a:lvl6pPr marL="2514600" indent="-228600" eaLnBrk="0" fontAlgn="base" hangingPunct="0">
                <a:spcBef>
                  <a:spcPct val="0"/>
                </a:spcBef>
                <a:spcAft>
                  <a:spcPct val="0"/>
                </a:spcAft>
                <a:defRPr>
                  <a:solidFill>
                    <a:schemeClr val="tx1"/>
                  </a:solidFill>
                  <a:latin typeface="Arial" charset="0"/>
                  <a:ea typeface="MS PGothic" pitchFamily="34" charset="-128"/>
                </a:defRPr>
              </a:lvl6pPr>
              <a:lvl7pPr marL="2971800" indent="-228600" eaLnBrk="0" fontAlgn="base" hangingPunct="0">
                <a:spcBef>
                  <a:spcPct val="0"/>
                </a:spcBef>
                <a:spcAft>
                  <a:spcPct val="0"/>
                </a:spcAft>
                <a:defRPr>
                  <a:solidFill>
                    <a:schemeClr val="tx1"/>
                  </a:solidFill>
                  <a:latin typeface="Arial" charset="0"/>
                  <a:ea typeface="MS PGothic" pitchFamily="34" charset="-128"/>
                </a:defRPr>
              </a:lvl7pPr>
              <a:lvl8pPr marL="3429000" indent="-228600" eaLnBrk="0" fontAlgn="base" hangingPunct="0">
                <a:spcBef>
                  <a:spcPct val="0"/>
                </a:spcBef>
                <a:spcAft>
                  <a:spcPct val="0"/>
                </a:spcAft>
                <a:defRPr>
                  <a:solidFill>
                    <a:schemeClr val="tx1"/>
                  </a:solidFill>
                  <a:latin typeface="Arial" charset="0"/>
                  <a:ea typeface="MS PGothic" pitchFamily="34" charset="-128"/>
                </a:defRPr>
              </a:lvl8pPr>
              <a:lvl9pPr marL="3886200" indent="-228600" eaLnBrk="0" fontAlgn="base" hangingPunct="0">
                <a:spcBef>
                  <a:spcPct val="0"/>
                </a:spcBef>
                <a:spcAft>
                  <a:spcPct val="0"/>
                </a:spcAft>
                <a:defRPr>
                  <a:solidFill>
                    <a:schemeClr val="tx1"/>
                  </a:solidFill>
                  <a:latin typeface="Arial" charset="0"/>
                  <a:ea typeface="MS PGothic" pitchFamily="34" charset="-128"/>
                </a:defRPr>
              </a:lvl9pPr>
            </a:lstStyle>
            <a:p>
              <a:pPr eaLnBrk="1" fontAlgn="base" hangingPunct="1">
                <a:spcBef>
                  <a:spcPct val="0"/>
                </a:spcBef>
                <a:spcAft>
                  <a:spcPct val="0"/>
                </a:spcAft>
              </a:pPr>
              <a:r>
                <a:rPr lang="en-US" sz="1200" dirty="0" smtClean="0">
                  <a:solidFill>
                    <a:srgbClr val="FFFFFF"/>
                  </a:solidFill>
                </a:rPr>
                <a:t>Nilotinib 400 </a:t>
              </a:r>
              <a:r>
                <a:rPr lang="en-US" sz="1200" dirty="0">
                  <a:solidFill>
                    <a:srgbClr val="FFFFFF"/>
                  </a:solidFill>
                </a:rPr>
                <a:t>mg </a:t>
              </a:r>
              <a:r>
                <a:rPr lang="en-US" sz="1200" dirty="0" smtClean="0">
                  <a:solidFill>
                    <a:srgbClr val="FFFFFF"/>
                  </a:solidFill>
                </a:rPr>
                <a:t>BID (n = 281)</a:t>
              </a:r>
              <a:endParaRPr lang="en-US" sz="1200" dirty="0">
                <a:solidFill>
                  <a:srgbClr val="FFFFFF"/>
                </a:solidFill>
              </a:endParaRPr>
            </a:p>
          </p:txBody>
        </p:sp>
        <p:sp>
          <p:nvSpPr>
            <p:cNvPr id="25" name="Text Box 13"/>
            <p:cNvSpPr txBox="1">
              <a:spLocks noChangeArrowheads="1"/>
            </p:cNvSpPr>
            <p:nvPr/>
          </p:nvSpPr>
          <p:spPr bwMode="auto">
            <a:xfrm>
              <a:off x="1298228" y="1816374"/>
              <a:ext cx="2092362" cy="3378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MS PGothic" pitchFamily="34" charset="-128"/>
                </a:defRPr>
              </a:lvl1pPr>
              <a:lvl2pPr marL="742950" indent="-285750" eaLnBrk="0" hangingPunct="0">
                <a:defRPr>
                  <a:solidFill>
                    <a:schemeClr val="tx1"/>
                  </a:solidFill>
                  <a:latin typeface="Arial" charset="0"/>
                  <a:ea typeface="MS PGothic" pitchFamily="34" charset="-128"/>
                </a:defRPr>
              </a:lvl2pPr>
              <a:lvl3pPr marL="1143000" indent="-228600" eaLnBrk="0" hangingPunct="0">
                <a:defRPr>
                  <a:solidFill>
                    <a:schemeClr val="tx1"/>
                  </a:solidFill>
                  <a:latin typeface="Arial" charset="0"/>
                  <a:ea typeface="MS PGothic" pitchFamily="34" charset="-128"/>
                </a:defRPr>
              </a:lvl3pPr>
              <a:lvl4pPr marL="1600200" indent="-228600" eaLnBrk="0" hangingPunct="0">
                <a:defRPr>
                  <a:solidFill>
                    <a:schemeClr val="tx1"/>
                  </a:solidFill>
                  <a:latin typeface="Arial" charset="0"/>
                  <a:ea typeface="MS PGothic" pitchFamily="34" charset="-128"/>
                </a:defRPr>
              </a:lvl4pPr>
              <a:lvl5pPr marL="2057400" indent="-228600" eaLnBrk="0" hangingPunct="0">
                <a:defRPr>
                  <a:solidFill>
                    <a:schemeClr val="tx1"/>
                  </a:solidFill>
                  <a:latin typeface="Arial" charset="0"/>
                  <a:ea typeface="MS PGothic" pitchFamily="34" charset="-128"/>
                </a:defRPr>
              </a:lvl5pPr>
              <a:lvl6pPr marL="2514600" indent="-228600" eaLnBrk="0" fontAlgn="base" hangingPunct="0">
                <a:spcBef>
                  <a:spcPct val="0"/>
                </a:spcBef>
                <a:spcAft>
                  <a:spcPct val="0"/>
                </a:spcAft>
                <a:defRPr>
                  <a:solidFill>
                    <a:schemeClr val="tx1"/>
                  </a:solidFill>
                  <a:latin typeface="Arial" charset="0"/>
                  <a:ea typeface="MS PGothic" pitchFamily="34" charset="-128"/>
                </a:defRPr>
              </a:lvl6pPr>
              <a:lvl7pPr marL="2971800" indent="-228600" eaLnBrk="0" fontAlgn="base" hangingPunct="0">
                <a:spcBef>
                  <a:spcPct val="0"/>
                </a:spcBef>
                <a:spcAft>
                  <a:spcPct val="0"/>
                </a:spcAft>
                <a:defRPr>
                  <a:solidFill>
                    <a:schemeClr val="tx1"/>
                  </a:solidFill>
                  <a:latin typeface="Arial" charset="0"/>
                  <a:ea typeface="MS PGothic" pitchFamily="34" charset="-128"/>
                </a:defRPr>
              </a:lvl7pPr>
              <a:lvl8pPr marL="3429000" indent="-228600" eaLnBrk="0" fontAlgn="base" hangingPunct="0">
                <a:spcBef>
                  <a:spcPct val="0"/>
                </a:spcBef>
                <a:spcAft>
                  <a:spcPct val="0"/>
                </a:spcAft>
                <a:defRPr>
                  <a:solidFill>
                    <a:schemeClr val="tx1"/>
                  </a:solidFill>
                  <a:latin typeface="Arial" charset="0"/>
                  <a:ea typeface="MS PGothic" pitchFamily="34" charset="-128"/>
                </a:defRPr>
              </a:lvl8pPr>
              <a:lvl9pPr marL="3886200" indent="-228600" eaLnBrk="0" fontAlgn="base" hangingPunct="0">
                <a:spcBef>
                  <a:spcPct val="0"/>
                </a:spcBef>
                <a:spcAft>
                  <a:spcPct val="0"/>
                </a:spcAft>
                <a:defRPr>
                  <a:solidFill>
                    <a:schemeClr val="tx1"/>
                  </a:solidFill>
                  <a:latin typeface="Arial" charset="0"/>
                  <a:ea typeface="MS PGothic" pitchFamily="34" charset="-128"/>
                </a:defRPr>
              </a:lvl9pPr>
            </a:lstStyle>
            <a:p>
              <a:pPr eaLnBrk="1" fontAlgn="base" hangingPunct="1">
                <a:spcBef>
                  <a:spcPct val="0"/>
                </a:spcBef>
                <a:spcAft>
                  <a:spcPct val="0"/>
                </a:spcAft>
              </a:pPr>
              <a:r>
                <a:rPr lang="en-US" sz="1200" dirty="0" smtClean="0">
                  <a:solidFill>
                    <a:srgbClr val="FFFFFF"/>
                  </a:solidFill>
                </a:rPr>
                <a:t>Imatinib 400 </a:t>
              </a:r>
              <a:r>
                <a:rPr lang="en-US" sz="1200" dirty="0">
                  <a:solidFill>
                    <a:srgbClr val="FFFFFF"/>
                  </a:solidFill>
                </a:rPr>
                <a:t>mg </a:t>
              </a:r>
              <a:r>
                <a:rPr lang="en-US" sz="1200" dirty="0" smtClean="0">
                  <a:solidFill>
                    <a:srgbClr val="FFFFFF"/>
                  </a:solidFill>
                </a:rPr>
                <a:t>QD (n = 283)</a:t>
              </a:r>
              <a:endParaRPr lang="en-US" sz="1200" dirty="0">
                <a:solidFill>
                  <a:srgbClr val="FFFFFF"/>
                </a:solidFill>
              </a:endParaRPr>
            </a:p>
          </p:txBody>
        </p:sp>
        <p:cxnSp>
          <p:nvCxnSpPr>
            <p:cNvPr id="26" name="Straight Connector 25"/>
            <p:cNvCxnSpPr/>
            <p:nvPr/>
          </p:nvCxnSpPr>
          <p:spPr>
            <a:xfrm flipH="1">
              <a:off x="975096" y="1447800"/>
              <a:ext cx="323133" cy="0"/>
            </a:xfrm>
            <a:prstGeom prst="line">
              <a:avLst/>
            </a:prstGeom>
            <a:ln w="25400">
              <a:solidFill>
                <a:schemeClr val="tx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H="1">
              <a:off x="975096" y="1700082"/>
              <a:ext cx="323133" cy="0"/>
            </a:xfrm>
            <a:prstGeom prst="line">
              <a:avLst/>
            </a:prstGeom>
            <a:ln w="254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975096" y="1978914"/>
              <a:ext cx="323133" cy="0"/>
            </a:xfrm>
            <a:prstGeom prst="line">
              <a:avLst/>
            </a:prstGeom>
            <a:ln w="25400">
              <a:solidFill>
                <a:srgbClr val="FFFF99"/>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1365" y="1293192"/>
              <a:ext cx="0" cy="392731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4070" y="5195896"/>
              <a:ext cx="742719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521821" y="4676820"/>
              <a:ext cx="187982" cy="262786"/>
            </a:xfrm>
            <a:prstGeom prst="rect">
              <a:avLst/>
            </a:prstGeom>
            <a:noFill/>
          </p:spPr>
          <p:txBody>
            <a:bodyPr wrap="none" lIns="0" tIns="0" rIns="0" bIns="0" rtlCol="0">
              <a:spAutoFit/>
            </a:bodyPr>
            <a:lstStyle/>
            <a:p>
              <a:pPr algn="r"/>
              <a:r>
                <a:rPr lang="en-US" sz="1400" dirty="0">
                  <a:solidFill>
                    <a:srgbClr val="FFFFFF"/>
                  </a:solidFill>
                </a:rPr>
                <a:t>10</a:t>
              </a:r>
            </a:p>
          </p:txBody>
        </p:sp>
        <p:sp>
          <p:nvSpPr>
            <p:cNvPr id="32" name="TextBox 31"/>
            <p:cNvSpPr txBox="1"/>
            <p:nvPr/>
          </p:nvSpPr>
          <p:spPr>
            <a:xfrm>
              <a:off x="521821" y="3932052"/>
              <a:ext cx="187982" cy="262786"/>
            </a:xfrm>
            <a:prstGeom prst="rect">
              <a:avLst/>
            </a:prstGeom>
            <a:noFill/>
          </p:spPr>
          <p:txBody>
            <a:bodyPr wrap="none" lIns="0" tIns="0" rIns="0" bIns="0" rtlCol="0">
              <a:spAutoFit/>
            </a:bodyPr>
            <a:lstStyle/>
            <a:p>
              <a:pPr algn="r"/>
              <a:r>
                <a:rPr lang="en-US" sz="1400" dirty="0">
                  <a:solidFill>
                    <a:srgbClr val="FFFFFF"/>
                  </a:solidFill>
                </a:rPr>
                <a:t>30</a:t>
              </a:r>
            </a:p>
          </p:txBody>
        </p:sp>
        <p:sp>
          <p:nvSpPr>
            <p:cNvPr id="33" name="TextBox 32"/>
            <p:cNvSpPr txBox="1"/>
            <p:nvPr/>
          </p:nvSpPr>
          <p:spPr>
            <a:xfrm>
              <a:off x="521821" y="3187284"/>
              <a:ext cx="187982" cy="262786"/>
            </a:xfrm>
            <a:prstGeom prst="rect">
              <a:avLst/>
            </a:prstGeom>
            <a:noFill/>
          </p:spPr>
          <p:txBody>
            <a:bodyPr wrap="none" lIns="0" tIns="0" rIns="0" bIns="0" rtlCol="0">
              <a:spAutoFit/>
            </a:bodyPr>
            <a:lstStyle/>
            <a:p>
              <a:pPr algn="r"/>
              <a:r>
                <a:rPr lang="en-US" sz="1400" dirty="0">
                  <a:solidFill>
                    <a:srgbClr val="FFFFFF"/>
                  </a:solidFill>
                </a:rPr>
                <a:t>50</a:t>
              </a:r>
            </a:p>
          </p:txBody>
        </p:sp>
        <p:sp>
          <p:nvSpPr>
            <p:cNvPr id="34" name="TextBox 33"/>
            <p:cNvSpPr txBox="1"/>
            <p:nvPr/>
          </p:nvSpPr>
          <p:spPr>
            <a:xfrm>
              <a:off x="521821" y="2442516"/>
              <a:ext cx="187982" cy="262786"/>
            </a:xfrm>
            <a:prstGeom prst="rect">
              <a:avLst/>
            </a:prstGeom>
            <a:noFill/>
          </p:spPr>
          <p:txBody>
            <a:bodyPr wrap="none" lIns="0" tIns="0" rIns="0" bIns="0" rtlCol="0">
              <a:spAutoFit/>
            </a:bodyPr>
            <a:lstStyle/>
            <a:p>
              <a:pPr algn="r"/>
              <a:r>
                <a:rPr lang="en-US" sz="1400" dirty="0">
                  <a:solidFill>
                    <a:srgbClr val="FFFFFF"/>
                  </a:solidFill>
                </a:rPr>
                <a:t>70</a:t>
              </a:r>
            </a:p>
          </p:txBody>
        </p:sp>
        <p:sp>
          <p:nvSpPr>
            <p:cNvPr id="35" name="TextBox 34"/>
            <p:cNvSpPr txBox="1"/>
            <p:nvPr/>
          </p:nvSpPr>
          <p:spPr>
            <a:xfrm>
              <a:off x="521821" y="1697748"/>
              <a:ext cx="187982" cy="262786"/>
            </a:xfrm>
            <a:prstGeom prst="rect">
              <a:avLst/>
            </a:prstGeom>
            <a:noFill/>
          </p:spPr>
          <p:txBody>
            <a:bodyPr wrap="none" lIns="0" tIns="0" rIns="0" bIns="0" rtlCol="0">
              <a:spAutoFit/>
            </a:bodyPr>
            <a:lstStyle/>
            <a:p>
              <a:pPr algn="r"/>
              <a:r>
                <a:rPr lang="en-US" sz="1400" dirty="0">
                  <a:solidFill>
                    <a:srgbClr val="FFFFFF"/>
                  </a:solidFill>
                </a:rPr>
                <a:t>90</a:t>
              </a:r>
            </a:p>
          </p:txBody>
        </p:sp>
        <p:cxnSp>
          <p:nvCxnSpPr>
            <p:cNvPr id="36" name="Straight Connector 35"/>
            <p:cNvCxnSpPr/>
            <p:nvPr/>
          </p:nvCxnSpPr>
          <p:spPr>
            <a:xfrm>
              <a:off x="765301" y="1471636"/>
              <a:ext cx="6918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765301" y="1843251"/>
              <a:ext cx="6918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765301" y="2214865"/>
              <a:ext cx="6918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765301" y="2586479"/>
              <a:ext cx="6918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765301" y="2958094"/>
              <a:ext cx="6918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765301" y="3329708"/>
              <a:ext cx="6918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765301" y="3701322"/>
              <a:ext cx="6918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765301" y="4072937"/>
              <a:ext cx="6918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765301" y="4444551"/>
              <a:ext cx="6918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765301" y="4816165"/>
              <a:ext cx="6918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765301" y="5187776"/>
              <a:ext cx="6918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rot="5400000">
              <a:off x="796752" y="5246319"/>
              <a:ext cx="8922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rot="5400000">
              <a:off x="1086214" y="5246319"/>
              <a:ext cx="8922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rot="5400000">
              <a:off x="1375678" y="5246319"/>
              <a:ext cx="8922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rot="5400000">
              <a:off x="1665140" y="5246319"/>
              <a:ext cx="8922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rot="5400000">
              <a:off x="1954604" y="5246319"/>
              <a:ext cx="8922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rot="5400000">
              <a:off x="2244066" y="5246319"/>
              <a:ext cx="8922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rot="5400000">
              <a:off x="2533529" y="5246319"/>
              <a:ext cx="8922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rot="5400000">
              <a:off x="2822992" y="5246319"/>
              <a:ext cx="8922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rot="5400000">
              <a:off x="3112454" y="5246319"/>
              <a:ext cx="8922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rot="5400000">
              <a:off x="3401917" y="5246319"/>
              <a:ext cx="8922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rot="5400000">
              <a:off x="3691380" y="5246319"/>
              <a:ext cx="8922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rot="5400000">
              <a:off x="3980842" y="5246319"/>
              <a:ext cx="8922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rot="5400000">
              <a:off x="4270305" y="5246319"/>
              <a:ext cx="8922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rot="5400000">
              <a:off x="4559768" y="5246319"/>
              <a:ext cx="8922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rot="5400000">
              <a:off x="4849231" y="5246319"/>
              <a:ext cx="8922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rot="5400000">
              <a:off x="5138693" y="5246319"/>
              <a:ext cx="8922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rot="5400000">
              <a:off x="5428157" y="5246319"/>
              <a:ext cx="8922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rot="5400000">
              <a:off x="5717621" y="5246319"/>
              <a:ext cx="8922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rot="5400000">
              <a:off x="6007085" y="5246319"/>
              <a:ext cx="8922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rot="5400000">
              <a:off x="6296548" y="5246319"/>
              <a:ext cx="8922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rot="5400000">
              <a:off x="6586015" y="5246319"/>
              <a:ext cx="8922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AutoShape 3"/>
            <p:cNvSpPr>
              <a:spLocks noChangeAspect="1" noChangeArrowheads="1" noTextEdit="1"/>
            </p:cNvSpPr>
            <p:nvPr/>
          </p:nvSpPr>
          <p:spPr bwMode="auto">
            <a:xfrm>
              <a:off x="842909" y="2268832"/>
              <a:ext cx="5787602" cy="29238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70" name="TextBox 69"/>
            <p:cNvSpPr txBox="1"/>
            <p:nvPr/>
          </p:nvSpPr>
          <p:spPr>
            <a:xfrm>
              <a:off x="7064262" y="5324690"/>
              <a:ext cx="198773" cy="215444"/>
            </a:xfrm>
            <a:prstGeom prst="rect">
              <a:avLst/>
            </a:prstGeom>
            <a:noFill/>
          </p:spPr>
          <p:txBody>
            <a:bodyPr wrap="none" lIns="0" tIns="0" rIns="0" bIns="0" rtlCol="0">
              <a:spAutoFit/>
            </a:bodyPr>
            <a:lstStyle/>
            <a:p>
              <a:pPr algn="ctr"/>
              <a:r>
                <a:rPr lang="en-US" sz="1400" dirty="0" smtClean="0">
                  <a:solidFill>
                    <a:srgbClr val="FFFFFF"/>
                  </a:solidFill>
                </a:rPr>
                <a:t>66</a:t>
              </a:r>
              <a:endParaRPr lang="en-US" sz="1400" dirty="0">
                <a:solidFill>
                  <a:srgbClr val="FFFFFF"/>
                </a:solidFill>
              </a:endParaRPr>
            </a:p>
          </p:txBody>
        </p:sp>
        <p:cxnSp>
          <p:nvCxnSpPr>
            <p:cNvPr id="71" name="Straight Connector 70"/>
            <p:cNvCxnSpPr/>
            <p:nvPr/>
          </p:nvCxnSpPr>
          <p:spPr>
            <a:xfrm rot="5400000">
              <a:off x="6830596" y="5246319"/>
              <a:ext cx="8922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rot="5400000">
              <a:off x="7120063" y="5246319"/>
              <a:ext cx="8922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3" name="TextBox 72"/>
            <p:cNvSpPr txBox="1"/>
            <p:nvPr/>
          </p:nvSpPr>
          <p:spPr>
            <a:xfrm>
              <a:off x="7597662" y="5324690"/>
              <a:ext cx="198773" cy="215444"/>
            </a:xfrm>
            <a:prstGeom prst="rect">
              <a:avLst/>
            </a:prstGeom>
            <a:noFill/>
          </p:spPr>
          <p:txBody>
            <a:bodyPr wrap="none" lIns="0" tIns="0" rIns="0" bIns="0" rtlCol="0">
              <a:spAutoFit/>
            </a:bodyPr>
            <a:lstStyle/>
            <a:p>
              <a:pPr algn="ctr"/>
              <a:r>
                <a:rPr lang="en-US" sz="1400" dirty="0" smtClean="0">
                  <a:solidFill>
                    <a:srgbClr val="FFFFFF"/>
                  </a:solidFill>
                </a:rPr>
                <a:t>72</a:t>
              </a:r>
              <a:endParaRPr lang="en-US" sz="1400" dirty="0">
                <a:solidFill>
                  <a:srgbClr val="FFFFFF"/>
                </a:solidFill>
              </a:endParaRPr>
            </a:p>
          </p:txBody>
        </p:sp>
        <p:cxnSp>
          <p:nvCxnSpPr>
            <p:cNvPr id="74" name="Straight Connector 73"/>
            <p:cNvCxnSpPr/>
            <p:nvPr/>
          </p:nvCxnSpPr>
          <p:spPr>
            <a:xfrm rot="5400000">
              <a:off x="7363996" y="5246319"/>
              <a:ext cx="8922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rot="5400000">
              <a:off x="7653463" y="5246319"/>
              <a:ext cx="8922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8157696" y="5324690"/>
              <a:ext cx="198773" cy="215444"/>
            </a:xfrm>
            <a:prstGeom prst="rect">
              <a:avLst/>
            </a:prstGeom>
            <a:noFill/>
          </p:spPr>
          <p:txBody>
            <a:bodyPr wrap="none" lIns="0" tIns="0" rIns="0" bIns="0" rtlCol="0">
              <a:spAutoFit/>
            </a:bodyPr>
            <a:lstStyle/>
            <a:p>
              <a:pPr algn="ctr"/>
              <a:r>
                <a:rPr lang="en-US" sz="1400" dirty="0" smtClean="0">
                  <a:solidFill>
                    <a:srgbClr val="FFFFFF"/>
                  </a:solidFill>
                </a:rPr>
                <a:t>78</a:t>
              </a:r>
              <a:endParaRPr lang="en-US" sz="1400" dirty="0">
                <a:solidFill>
                  <a:srgbClr val="FFFFFF"/>
                </a:solidFill>
              </a:endParaRPr>
            </a:p>
          </p:txBody>
        </p:sp>
        <p:cxnSp>
          <p:nvCxnSpPr>
            <p:cNvPr id="77" name="Straight Connector 76"/>
            <p:cNvCxnSpPr/>
            <p:nvPr/>
          </p:nvCxnSpPr>
          <p:spPr>
            <a:xfrm rot="5400000">
              <a:off x="7924030" y="5246319"/>
              <a:ext cx="8922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rot="5400000">
              <a:off x="8213497" y="5246319"/>
              <a:ext cx="8922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0" name="Freeform 79"/>
            <p:cNvSpPr>
              <a:spLocks/>
            </p:cNvSpPr>
            <p:nvPr/>
          </p:nvSpPr>
          <p:spPr bwMode="auto">
            <a:xfrm>
              <a:off x="874598" y="3130472"/>
              <a:ext cx="7344269" cy="2020925"/>
            </a:xfrm>
            <a:custGeom>
              <a:avLst/>
              <a:gdLst>
                <a:gd name="T0" fmla="*/ 176 w 3839"/>
                <a:gd name="T1" fmla="*/ 1005 h 1005"/>
                <a:gd name="T2" fmla="*/ 363 w 3839"/>
                <a:gd name="T3" fmla="*/ 993 h 1005"/>
                <a:gd name="T4" fmla="*/ 384 w 3839"/>
                <a:gd name="T5" fmla="*/ 981 h 1005"/>
                <a:gd name="T6" fmla="*/ 519 w 3839"/>
                <a:gd name="T7" fmla="*/ 967 h 1005"/>
                <a:gd name="T8" fmla="*/ 542 w 3839"/>
                <a:gd name="T9" fmla="*/ 941 h 1005"/>
                <a:gd name="T10" fmla="*/ 644 w 3839"/>
                <a:gd name="T11" fmla="*/ 924 h 1005"/>
                <a:gd name="T12" fmla="*/ 706 w 3839"/>
                <a:gd name="T13" fmla="*/ 912 h 1005"/>
                <a:gd name="T14" fmla="*/ 739 w 3839"/>
                <a:gd name="T15" fmla="*/ 886 h 1005"/>
                <a:gd name="T16" fmla="*/ 869 w 3839"/>
                <a:gd name="T17" fmla="*/ 858 h 1005"/>
                <a:gd name="T18" fmla="*/ 890 w 3839"/>
                <a:gd name="T19" fmla="*/ 813 h 1005"/>
                <a:gd name="T20" fmla="*/ 983 w 3839"/>
                <a:gd name="T21" fmla="*/ 782 h 1005"/>
                <a:gd name="T22" fmla="*/ 1056 w 3839"/>
                <a:gd name="T23" fmla="*/ 775 h 1005"/>
                <a:gd name="T24" fmla="*/ 1082 w 3839"/>
                <a:gd name="T25" fmla="*/ 720 h 1005"/>
                <a:gd name="T26" fmla="*/ 1238 w 3839"/>
                <a:gd name="T27" fmla="*/ 699 h 1005"/>
                <a:gd name="T28" fmla="*/ 1264 w 3839"/>
                <a:gd name="T29" fmla="*/ 680 h 1005"/>
                <a:gd name="T30" fmla="*/ 1392 w 3839"/>
                <a:gd name="T31" fmla="*/ 663 h 1005"/>
                <a:gd name="T32" fmla="*/ 1435 w 3839"/>
                <a:gd name="T33" fmla="*/ 656 h 1005"/>
                <a:gd name="T34" fmla="*/ 1579 w 3839"/>
                <a:gd name="T35" fmla="*/ 642 h 1005"/>
                <a:gd name="T36" fmla="*/ 1607 w 3839"/>
                <a:gd name="T37" fmla="*/ 625 h 1005"/>
                <a:gd name="T38" fmla="*/ 1659 w 3839"/>
                <a:gd name="T39" fmla="*/ 599 h 1005"/>
                <a:gd name="T40" fmla="*/ 1763 w 3839"/>
                <a:gd name="T41" fmla="*/ 585 h 1005"/>
                <a:gd name="T42" fmla="*/ 1804 w 3839"/>
                <a:gd name="T43" fmla="*/ 566 h 1005"/>
                <a:gd name="T44" fmla="*/ 1936 w 3839"/>
                <a:gd name="T45" fmla="*/ 551 h 1005"/>
                <a:gd name="T46" fmla="*/ 1967 w 3839"/>
                <a:gd name="T47" fmla="*/ 528 h 1005"/>
                <a:gd name="T48" fmla="*/ 2121 w 3839"/>
                <a:gd name="T49" fmla="*/ 516 h 1005"/>
                <a:gd name="T50" fmla="*/ 2171 w 3839"/>
                <a:gd name="T51" fmla="*/ 494 h 1005"/>
                <a:gd name="T52" fmla="*/ 2303 w 3839"/>
                <a:gd name="T53" fmla="*/ 478 h 1005"/>
                <a:gd name="T54" fmla="*/ 2457 w 3839"/>
                <a:gd name="T55" fmla="*/ 428 h 1005"/>
                <a:gd name="T56" fmla="*/ 2476 w 3839"/>
                <a:gd name="T57" fmla="*/ 406 h 1005"/>
                <a:gd name="T58" fmla="*/ 2507 w 3839"/>
                <a:gd name="T59" fmla="*/ 392 h 1005"/>
                <a:gd name="T60" fmla="*/ 2615 w 3839"/>
                <a:gd name="T61" fmla="*/ 375 h 1005"/>
                <a:gd name="T62" fmla="*/ 2715 w 3839"/>
                <a:gd name="T63" fmla="*/ 359 h 1005"/>
                <a:gd name="T64" fmla="*/ 2755 w 3839"/>
                <a:gd name="T65" fmla="*/ 347 h 1005"/>
                <a:gd name="T66" fmla="*/ 2850 w 3839"/>
                <a:gd name="T67" fmla="*/ 333 h 1005"/>
                <a:gd name="T68" fmla="*/ 2878 w 3839"/>
                <a:gd name="T69" fmla="*/ 309 h 1005"/>
                <a:gd name="T70" fmla="*/ 3003 w 3839"/>
                <a:gd name="T71" fmla="*/ 297 h 1005"/>
                <a:gd name="T72" fmla="*/ 3089 w 3839"/>
                <a:gd name="T73" fmla="*/ 278 h 1005"/>
                <a:gd name="T74" fmla="*/ 3169 w 3839"/>
                <a:gd name="T75" fmla="*/ 266 h 1005"/>
                <a:gd name="T76" fmla="*/ 3193 w 3839"/>
                <a:gd name="T77" fmla="*/ 245 h 1005"/>
                <a:gd name="T78" fmla="*/ 3344 w 3839"/>
                <a:gd name="T79" fmla="*/ 221 h 1005"/>
                <a:gd name="T80" fmla="*/ 3363 w 3839"/>
                <a:gd name="T81" fmla="*/ 193 h 1005"/>
                <a:gd name="T82" fmla="*/ 3382 w 3839"/>
                <a:gd name="T83" fmla="*/ 135 h 1005"/>
                <a:gd name="T84" fmla="*/ 3519 w 3839"/>
                <a:gd name="T85" fmla="*/ 109 h 1005"/>
                <a:gd name="T86" fmla="*/ 3536 w 3839"/>
                <a:gd name="T87" fmla="*/ 81 h 1005"/>
                <a:gd name="T88" fmla="*/ 3619 w 3839"/>
                <a:gd name="T89" fmla="*/ 26 h 1005"/>
                <a:gd name="T90" fmla="*/ 3694 w 3839"/>
                <a:gd name="T91" fmla="*/ 12 h 1005"/>
                <a:gd name="T92" fmla="*/ 3839 w 3839"/>
                <a:gd name="T93" fmla="*/ 0 h 1005"/>
                <a:gd name="connsiteX0" fmla="*/ 0 w 12914"/>
                <a:gd name="connsiteY0" fmla="*/ 10671 h 10671"/>
                <a:gd name="connsiteX1" fmla="*/ 458 w 12914"/>
                <a:gd name="connsiteY1" fmla="*/ 10671 h 10671"/>
                <a:gd name="connsiteX2" fmla="*/ 458 w 12914"/>
                <a:gd name="connsiteY2" fmla="*/ 10552 h 10671"/>
                <a:gd name="connsiteX3" fmla="*/ 946 w 12914"/>
                <a:gd name="connsiteY3" fmla="*/ 10552 h 10671"/>
                <a:gd name="connsiteX4" fmla="*/ 946 w 12914"/>
                <a:gd name="connsiteY4" fmla="*/ 10432 h 10671"/>
                <a:gd name="connsiteX5" fmla="*/ 1000 w 12914"/>
                <a:gd name="connsiteY5" fmla="*/ 10432 h 10671"/>
                <a:gd name="connsiteX6" fmla="*/ 1000 w 12914"/>
                <a:gd name="connsiteY6" fmla="*/ 10293 h 10671"/>
                <a:gd name="connsiteX7" fmla="*/ 1352 w 12914"/>
                <a:gd name="connsiteY7" fmla="*/ 10293 h 10671"/>
                <a:gd name="connsiteX8" fmla="*/ 1352 w 12914"/>
                <a:gd name="connsiteY8" fmla="*/ 10034 h 10671"/>
                <a:gd name="connsiteX9" fmla="*/ 1412 w 12914"/>
                <a:gd name="connsiteY9" fmla="*/ 10034 h 10671"/>
                <a:gd name="connsiteX10" fmla="*/ 1412 w 12914"/>
                <a:gd name="connsiteY10" fmla="*/ 9865 h 10671"/>
                <a:gd name="connsiteX11" fmla="*/ 1678 w 12914"/>
                <a:gd name="connsiteY11" fmla="*/ 9865 h 10671"/>
                <a:gd name="connsiteX12" fmla="*/ 1678 w 12914"/>
                <a:gd name="connsiteY12" fmla="*/ 9746 h 10671"/>
                <a:gd name="connsiteX13" fmla="*/ 1839 w 12914"/>
                <a:gd name="connsiteY13" fmla="*/ 9746 h 10671"/>
                <a:gd name="connsiteX14" fmla="*/ 1839 w 12914"/>
                <a:gd name="connsiteY14" fmla="*/ 9487 h 10671"/>
                <a:gd name="connsiteX15" fmla="*/ 1925 w 12914"/>
                <a:gd name="connsiteY15" fmla="*/ 9487 h 10671"/>
                <a:gd name="connsiteX16" fmla="*/ 1925 w 12914"/>
                <a:gd name="connsiteY16" fmla="*/ 9208 h 10671"/>
                <a:gd name="connsiteX17" fmla="*/ 2264 w 12914"/>
                <a:gd name="connsiteY17" fmla="*/ 9208 h 10671"/>
                <a:gd name="connsiteX18" fmla="*/ 2264 w 12914"/>
                <a:gd name="connsiteY18" fmla="*/ 8761 h 10671"/>
                <a:gd name="connsiteX19" fmla="*/ 2318 w 12914"/>
                <a:gd name="connsiteY19" fmla="*/ 8761 h 10671"/>
                <a:gd name="connsiteX20" fmla="*/ 2318 w 12914"/>
                <a:gd name="connsiteY20" fmla="*/ 8452 h 10671"/>
                <a:gd name="connsiteX21" fmla="*/ 2561 w 12914"/>
                <a:gd name="connsiteY21" fmla="*/ 8452 h 10671"/>
                <a:gd name="connsiteX22" fmla="*/ 2561 w 12914"/>
                <a:gd name="connsiteY22" fmla="*/ 8382 h 10671"/>
                <a:gd name="connsiteX23" fmla="*/ 2751 w 12914"/>
                <a:gd name="connsiteY23" fmla="*/ 8382 h 10671"/>
                <a:gd name="connsiteX24" fmla="*/ 2751 w 12914"/>
                <a:gd name="connsiteY24" fmla="*/ 7835 h 10671"/>
                <a:gd name="connsiteX25" fmla="*/ 2818 w 12914"/>
                <a:gd name="connsiteY25" fmla="*/ 7835 h 10671"/>
                <a:gd name="connsiteX26" fmla="*/ 2818 w 12914"/>
                <a:gd name="connsiteY26" fmla="*/ 7626 h 10671"/>
                <a:gd name="connsiteX27" fmla="*/ 3225 w 12914"/>
                <a:gd name="connsiteY27" fmla="*/ 7626 h 10671"/>
                <a:gd name="connsiteX28" fmla="*/ 3225 w 12914"/>
                <a:gd name="connsiteY28" fmla="*/ 7437 h 10671"/>
                <a:gd name="connsiteX29" fmla="*/ 3293 w 12914"/>
                <a:gd name="connsiteY29" fmla="*/ 7437 h 10671"/>
                <a:gd name="connsiteX30" fmla="*/ 3293 w 12914"/>
                <a:gd name="connsiteY30" fmla="*/ 7268 h 10671"/>
                <a:gd name="connsiteX31" fmla="*/ 3626 w 12914"/>
                <a:gd name="connsiteY31" fmla="*/ 7268 h 10671"/>
                <a:gd name="connsiteX32" fmla="*/ 3626 w 12914"/>
                <a:gd name="connsiteY32" fmla="*/ 7198 h 10671"/>
                <a:gd name="connsiteX33" fmla="*/ 3738 w 12914"/>
                <a:gd name="connsiteY33" fmla="*/ 7198 h 10671"/>
                <a:gd name="connsiteX34" fmla="*/ 3738 w 12914"/>
                <a:gd name="connsiteY34" fmla="*/ 7059 h 10671"/>
                <a:gd name="connsiteX35" fmla="*/ 4113 w 12914"/>
                <a:gd name="connsiteY35" fmla="*/ 7059 h 10671"/>
                <a:gd name="connsiteX36" fmla="*/ 4113 w 12914"/>
                <a:gd name="connsiteY36" fmla="*/ 6890 h 10671"/>
                <a:gd name="connsiteX37" fmla="*/ 4186 w 12914"/>
                <a:gd name="connsiteY37" fmla="*/ 6890 h 10671"/>
                <a:gd name="connsiteX38" fmla="*/ 4186 w 12914"/>
                <a:gd name="connsiteY38" fmla="*/ 6631 h 10671"/>
                <a:gd name="connsiteX39" fmla="*/ 4321 w 12914"/>
                <a:gd name="connsiteY39" fmla="*/ 6631 h 10671"/>
                <a:gd name="connsiteX40" fmla="*/ 4321 w 12914"/>
                <a:gd name="connsiteY40" fmla="*/ 6492 h 10671"/>
                <a:gd name="connsiteX41" fmla="*/ 4592 w 12914"/>
                <a:gd name="connsiteY41" fmla="*/ 6492 h 10671"/>
                <a:gd name="connsiteX42" fmla="*/ 4592 w 12914"/>
                <a:gd name="connsiteY42" fmla="*/ 6303 h 10671"/>
                <a:gd name="connsiteX43" fmla="*/ 4699 w 12914"/>
                <a:gd name="connsiteY43" fmla="*/ 6303 h 10671"/>
                <a:gd name="connsiteX44" fmla="*/ 4699 w 12914"/>
                <a:gd name="connsiteY44" fmla="*/ 6154 h 10671"/>
                <a:gd name="connsiteX45" fmla="*/ 5043 w 12914"/>
                <a:gd name="connsiteY45" fmla="*/ 6154 h 10671"/>
                <a:gd name="connsiteX46" fmla="*/ 5043 w 12914"/>
                <a:gd name="connsiteY46" fmla="*/ 5925 h 10671"/>
                <a:gd name="connsiteX47" fmla="*/ 5124 w 12914"/>
                <a:gd name="connsiteY47" fmla="*/ 5925 h 10671"/>
                <a:gd name="connsiteX48" fmla="*/ 5124 w 12914"/>
                <a:gd name="connsiteY48" fmla="*/ 5805 h 10671"/>
                <a:gd name="connsiteX49" fmla="*/ 5525 w 12914"/>
                <a:gd name="connsiteY49" fmla="*/ 5805 h 10671"/>
                <a:gd name="connsiteX50" fmla="*/ 5525 w 12914"/>
                <a:gd name="connsiteY50" fmla="*/ 5586 h 10671"/>
                <a:gd name="connsiteX51" fmla="*/ 5655 w 12914"/>
                <a:gd name="connsiteY51" fmla="*/ 5586 h 10671"/>
                <a:gd name="connsiteX52" fmla="*/ 5655 w 12914"/>
                <a:gd name="connsiteY52" fmla="*/ 5427 h 10671"/>
                <a:gd name="connsiteX53" fmla="*/ 5999 w 12914"/>
                <a:gd name="connsiteY53" fmla="*/ 5427 h 10671"/>
                <a:gd name="connsiteX54" fmla="*/ 5999 w 12914"/>
                <a:gd name="connsiteY54" fmla="*/ 4930 h 10671"/>
                <a:gd name="connsiteX55" fmla="*/ 6400 w 12914"/>
                <a:gd name="connsiteY55" fmla="*/ 4930 h 10671"/>
                <a:gd name="connsiteX56" fmla="*/ 6400 w 12914"/>
                <a:gd name="connsiteY56" fmla="*/ 4711 h 10671"/>
                <a:gd name="connsiteX57" fmla="*/ 6450 w 12914"/>
                <a:gd name="connsiteY57" fmla="*/ 4711 h 10671"/>
                <a:gd name="connsiteX58" fmla="*/ 6450 w 12914"/>
                <a:gd name="connsiteY58" fmla="*/ 4571 h 10671"/>
                <a:gd name="connsiteX59" fmla="*/ 6530 w 12914"/>
                <a:gd name="connsiteY59" fmla="*/ 4571 h 10671"/>
                <a:gd name="connsiteX60" fmla="*/ 6530 w 12914"/>
                <a:gd name="connsiteY60" fmla="*/ 4402 h 10671"/>
                <a:gd name="connsiteX61" fmla="*/ 6812 w 12914"/>
                <a:gd name="connsiteY61" fmla="*/ 4402 h 10671"/>
                <a:gd name="connsiteX62" fmla="*/ 6812 w 12914"/>
                <a:gd name="connsiteY62" fmla="*/ 4243 h 10671"/>
                <a:gd name="connsiteX63" fmla="*/ 7072 w 12914"/>
                <a:gd name="connsiteY63" fmla="*/ 4243 h 10671"/>
                <a:gd name="connsiteX64" fmla="*/ 7072 w 12914"/>
                <a:gd name="connsiteY64" fmla="*/ 4124 h 10671"/>
                <a:gd name="connsiteX65" fmla="*/ 7176 w 12914"/>
                <a:gd name="connsiteY65" fmla="*/ 4124 h 10671"/>
                <a:gd name="connsiteX66" fmla="*/ 7176 w 12914"/>
                <a:gd name="connsiteY66" fmla="*/ 3984 h 10671"/>
                <a:gd name="connsiteX67" fmla="*/ 7424 w 12914"/>
                <a:gd name="connsiteY67" fmla="*/ 3984 h 10671"/>
                <a:gd name="connsiteX68" fmla="*/ 7424 w 12914"/>
                <a:gd name="connsiteY68" fmla="*/ 3746 h 10671"/>
                <a:gd name="connsiteX69" fmla="*/ 7497 w 12914"/>
                <a:gd name="connsiteY69" fmla="*/ 3746 h 10671"/>
                <a:gd name="connsiteX70" fmla="*/ 7497 w 12914"/>
                <a:gd name="connsiteY70" fmla="*/ 3626 h 10671"/>
                <a:gd name="connsiteX71" fmla="*/ 7822 w 12914"/>
                <a:gd name="connsiteY71" fmla="*/ 3626 h 10671"/>
                <a:gd name="connsiteX72" fmla="*/ 7822 w 12914"/>
                <a:gd name="connsiteY72" fmla="*/ 3437 h 10671"/>
                <a:gd name="connsiteX73" fmla="*/ 8046 w 12914"/>
                <a:gd name="connsiteY73" fmla="*/ 3437 h 10671"/>
                <a:gd name="connsiteX74" fmla="*/ 8046 w 12914"/>
                <a:gd name="connsiteY74" fmla="*/ 3318 h 10671"/>
                <a:gd name="connsiteX75" fmla="*/ 8255 w 12914"/>
                <a:gd name="connsiteY75" fmla="*/ 3318 h 10671"/>
                <a:gd name="connsiteX76" fmla="*/ 8255 w 12914"/>
                <a:gd name="connsiteY76" fmla="*/ 3109 h 10671"/>
                <a:gd name="connsiteX77" fmla="*/ 8317 w 12914"/>
                <a:gd name="connsiteY77" fmla="*/ 3109 h 10671"/>
                <a:gd name="connsiteX78" fmla="*/ 8317 w 12914"/>
                <a:gd name="connsiteY78" fmla="*/ 2870 h 10671"/>
                <a:gd name="connsiteX79" fmla="*/ 8711 w 12914"/>
                <a:gd name="connsiteY79" fmla="*/ 2870 h 10671"/>
                <a:gd name="connsiteX80" fmla="*/ 8711 w 12914"/>
                <a:gd name="connsiteY80" fmla="*/ 2591 h 10671"/>
                <a:gd name="connsiteX81" fmla="*/ 8760 w 12914"/>
                <a:gd name="connsiteY81" fmla="*/ 2591 h 10671"/>
                <a:gd name="connsiteX82" fmla="*/ 8760 w 12914"/>
                <a:gd name="connsiteY82" fmla="*/ 2014 h 10671"/>
                <a:gd name="connsiteX83" fmla="*/ 8810 w 12914"/>
                <a:gd name="connsiteY83" fmla="*/ 2014 h 10671"/>
                <a:gd name="connsiteX84" fmla="*/ 8810 w 12914"/>
                <a:gd name="connsiteY84" fmla="*/ 1756 h 10671"/>
                <a:gd name="connsiteX85" fmla="*/ 9166 w 12914"/>
                <a:gd name="connsiteY85" fmla="*/ 1756 h 10671"/>
                <a:gd name="connsiteX86" fmla="*/ 9166 w 12914"/>
                <a:gd name="connsiteY86" fmla="*/ 1477 h 10671"/>
                <a:gd name="connsiteX87" fmla="*/ 9211 w 12914"/>
                <a:gd name="connsiteY87" fmla="*/ 1477 h 10671"/>
                <a:gd name="connsiteX88" fmla="*/ 9211 w 12914"/>
                <a:gd name="connsiteY88" fmla="*/ 930 h 10671"/>
                <a:gd name="connsiteX89" fmla="*/ 9427 w 12914"/>
                <a:gd name="connsiteY89" fmla="*/ 930 h 10671"/>
                <a:gd name="connsiteX90" fmla="*/ 9427 w 12914"/>
                <a:gd name="connsiteY90" fmla="*/ 790 h 10671"/>
                <a:gd name="connsiteX91" fmla="*/ 9622 w 12914"/>
                <a:gd name="connsiteY91" fmla="*/ 790 h 10671"/>
                <a:gd name="connsiteX92" fmla="*/ 9622 w 12914"/>
                <a:gd name="connsiteY92" fmla="*/ 671 h 10671"/>
                <a:gd name="connsiteX93" fmla="*/ 12914 w 12914"/>
                <a:gd name="connsiteY93" fmla="*/ 0 h 10671"/>
                <a:gd name="connsiteX0" fmla="*/ 0 w 12914"/>
                <a:gd name="connsiteY0" fmla="*/ 10671 h 10671"/>
                <a:gd name="connsiteX1" fmla="*/ 458 w 12914"/>
                <a:gd name="connsiteY1" fmla="*/ 10671 h 10671"/>
                <a:gd name="connsiteX2" fmla="*/ 458 w 12914"/>
                <a:gd name="connsiteY2" fmla="*/ 10552 h 10671"/>
                <a:gd name="connsiteX3" fmla="*/ 946 w 12914"/>
                <a:gd name="connsiteY3" fmla="*/ 10552 h 10671"/>
                <a:gd name="connsiteX4" fmla="*/ 946 w 12914"/>
                <a:gd name="connsiteY4" fmla="*/ 10432 h 10671"/>
                <a:gd name="connsiteX5" fmla="*/ 1000 w 12914"/>
                <a:gd name="connsiteY5" fmla="*/ 10432 h 10671"/>
                <a:gd name="connsiteX6" fmla="*/ 1000 w 12914"/>
                <a:gd name="connsiteY6" fmla="*/ 10293 h 10671"/>
                <a:gd name="connsiteX7" fmla="*/ 1352 w 12914"/>
                <a:gd name="connsiteY7" fmla="*/ 10293 h 10671"/>
                <a:gd name="connsiteX8" fmla="*/ 1352 w 12914"/>
                <a:gd name="connsiteY8" fmla="*/ 10034 h 10671"/>
                <a:gd name="connsiteX9" fmla="*/ 1412 w 12914"/>
                <a:gd name="connsiteY9" fmla="*/ 10034 h 10671"/>
                <a:gd name="connsiteX10" fmla="*/ 1412 w 12914"/>
                <a:gd name="connsiteY10" fmla="*/ 9865 h 10671"/>
                <a:gd name="connsiteX11" fmla="*/ 1678 w 12914"/>
                <a:gd name="connsiteY11" fmla="*/ 9865 h 10671"/>
                <a:gd name="connsiteX12" fmla="*/ 1678 w 12914"/>
                <a:gd name="connsiteY12" fmla="*/ 9746 h 10671"/>
                <a:gd name="connsiteX13" fmla="*/ 1839 w 12914"/>
                <a:gd name="connsiteY13" fmla="*/ 9746 h 10671"/>
                <a:gd name="connsiteX14" fmla="*/ 1839 w 12914"/>
                <a:gd name="connsiteY14" fmla="*/ 9487 h 10671"/>
                <a:gd name="connsiteX15" fmla="*/ 1925 w 12914"/>
                <a:gd name="connsiteY15" fmla="*/ 9487 h 10671"/>
                <a:gd name="connsiteX16" fmla="*/ 1925 w 12914"/>
                <a:gd name="connsiteY16" fmla="*/ 9208 h 10671"/>
                <a:gd name="connsiteX17" fmla="*/ 2264 w 12914"/>
                <a:gd name="connsiteY17" fmla="*/ 9208 h 10671"/>
                <a:gd name="connsiteX18" fmla="*/ 2264 w 12914"/>
                <a:gd name="connsiteY18" fmla="*/ 8761 h 10671"/>
                <a:gd name="connsiteX19" fmla="*/ 2318 w 12914"/>
                <a:gd name="connsiteY19" fmla="*/ 8761 h 10671"/>
                <a:gd name="connsiteX20" fmla="*/ 2318 w 12914"/>
                <a:gd name="connsiteY20" fmla="*/ 8452 h 10671"/>
                <a:gd name="connsiteX21" fmla="*/ 2561 w 12914"/>
                <a:gd name="connsiteY21" fmla="*/ 8452 h 10671"/>
                <a:gd name="connsiteX22" fmla="*/ 2561 w 12914"/>
                <a:gd name="connsiteY22" fmla="*/ 8382 h 10671"/>
                <a:gd name="connsiteX23" fmla="*/ 2751 w 12914"/>
                <a:gd name="connsiteY23" fmla="*/ 8382 h 10671"/>
                <a:gd name="connsiteX24" fmla="*/ 2751 w 12914"/>
                <a:gd name="connsiteY24" fmla="*/ 7835 h 10671"/>
                <a:gd name="connsiteX25" fmla="*/ 2818 w 12914"/>
                <a:gd name="connsiteY25" fmla="*/ 7835 h 10671"/>
                <a:gd name="connsiteX26" fmla="*/ 2818 w 12914"/>
                <a:gd name="connsiteY26" fmla="*/ 7626 h 10671"/>
                <a:gd name="connsiteX27" fmla="*/ 3225 w 12914"/>
                <a:gd name="connsiteY27" fmla="*/ 7626 h 10671"/>
                <a:gd name="connsiteX28" fmla="*/ 3225 w 12914"/>
                <a:gd name="connsiteY28" fmla="*/ 7437 h 10671"/>
                <a:gd name="connsiteX29" fmla="*/ 3293 w 12914"/>
                <a:gd name="connsiteY29" fmla="*/ 7437 h 10671"/>
                <a:gd name="connsiteX30" fmla="*/ 3293 w 12914"/>
                <a:gd name="connsiteY30" fmla="*/ 7268 h 10671"/>
                <a:gd name="connsiteX31" fmla="*/ 3626 w 12914"/>
                <a:gd name="connsiteY31" fmla="*/ 7268 h 10671"/>
                <a:gd name="connsiteX32" fmla="*/ 3626 w 12914"/>
                <a:gd name="connsiteY32" fmla="*/ 7198 h 10671"/>
                <a:gd name="connsiteX33" fmla="*/ 3738 w 12914"/>
                <a:gd name="connsiteY33" fmla="*/ 7198 h 10671"/>
                <a:gd name="connsiteX34" fmla="*/ 3738 w 12914"/>
                <a:gd name="connsiteY34" fmla="*/ 7059 h 10671"/>
                <a:gd name="connsiteX35" fmla="*/ 4113 w 12914"/>
                <a:gd name="connsiteY35" fmla="*/ 7059 h 10671"/>
                <a:gd name="connsiteX36" fmla="*/ 4113 w 12914"/>
                <a:gd name="connsiteY36" fmla="*/ 6890 h 10671"/>
                <a:gd name="connsiteX37" fmla="*/ 4186 w 12914"/>
                <a:gd name="connsiteY37" fmla="*/ 6890 h 10671"/>
                <a:gd name="connsiteX38" fmla="*/ 4186 w 12914"/>
                <a:gd name="connsiteY38" fmla="*/ 6631 h 10671"/>
                <a:gd name="connsiteX39" fmla="*/ 4321 w 12914"/>
                <a:gd name="connsiteY39" fmla="*/ 6631 h 10671"/>
                <a:gd name="connsiteX40" fmla="*/ 4321 w 12914"/>
                <a:gd name="connsiteY40" fmla="*/ 6492 h 10671"/>
                <a:gd name="connsiteX41" fmla="*/ 4592 w 12914"/>
                <a:gd name="connsiteY41" fmla="*/ 6492 h 10671"/>
                <a:gd name="connsiteX42" fmla="*/ 4592 w 12914"/>
                <a:gd name="connsiteY42" fmla="*/ 6303 h 10671"/>
                <a:gd name="connsiteX43" fmla="*/ 4699 w 12914"/>
                <a:gd name="connsiteY43" fmla="*/ 6303 h 10671"/>
                <a:gd name="connsiteX44" fmla="*/ 4699 w 12914"/>
                <a:gd name="connsiteY44" fmla="*/ 6154 h 10671"/>
                <a:gd name="connsiteX45" fmla="*/ 5043 w 12914"/>
                <a:gd name="connsiteY45" fmla="*/ 6154 h 10671"/>
                <a:gd name="connsiteX46" fmla="*/ 5043 w 12914"/>
                <a:gd name="connsiteY46" fmla="*/ 5925 h 10671"/>
                <a:gd name="connsiteX47" fmla="*/ 5124 w 12914"/>
                <a:gd name="connsiteY47" fmla="*/ 5925 h 10671"/>
                <a:gd name="connsiteX48" fmla="*/ 5124 w 12914"/>
                <a:gd name="connsiteY48" fmla="*/ 5805 h 10671"/>
                <a:gd name="connsiteX49" fmla="*/ 5525 w 12914"/>
                <a:gd name="connsiteY49" fmla="*/ 5805 h 10671"/>
                <a:gd name="connsiteX50" fmla="*/ 5525 w 12914"/>
                <a:gd name="connsiteY50" fmla="*/ 5586 h 10671"/>
                <a:gd name="connsiteX51" fmla="*/ 5655 w 12914"/>
                <a:gd name="connsiteY51" fmla="*/ 5586 h 10671"/>
                <a:gd name="connsiteX52" fmla="*/ 5655 w 12914"/>
                <a:gd name="connsiteY52" fmla="*/ 5427 h 10671"/>
                <a:gd name="connsiteX53" fmla="*/ 5999 w 12914"/>
                <a:gd name="connsiteY53" fmla="*/ 5427 h 10671"/>
                <a:gd name="connsiteX54" fmla="*/ 5999 w 12914"/>
                <a:gd name="connsiteY54" fmla="*/ 4930 h 10671"/>
                <a:gd name="connsiteX55" fmla="*/ 6400 w 12914"/>
                <a:gd name="connsiteY55" fmla="*/ 4930 h 10671"/>
                <a:gd name="connsiteX56" fmla="*/ 6400 w 12914"/>
                <a:gd name="connsiteY56" fmla="*/ 4711 h 10671"/>
                <a:gd name="connsiteX57" fmla="*/ 6450 w 12914"/>
                <a:gd name="connsiteY57" fmla="*/ 4711 h 10671"/>
                <a:gd name="connsiteX58" fmla="*/ 6450 w 12914"/>
                <a:gd name="connsiteY58" fmla="*/ 4571 h 10671"/>
                <a:gd name="connsiteX59" fmla="*/ 6530 w 12914"/>
                <a:gd name="connsiteY59" fmla="*/ 4571 h 10671"/>
                <a:gd name="connsiteX60" fmla="*/ 6530 w 12914"/>
                <a:gd name="connsiteY60" fmla="*/ 4402 h 10671"/>
                <a:gd name="connsiteX61" fmla="*/ 6812 w 12914"/>
                <a:gd name="connsiteY61" fmla="*/ 4402 h 10671"/>
                <a:gd name="connsiteX62" fmla="*/ 6812 w 12914"/>
                <a:gd name="connsiteY62" fmla="*/ 4243 h 10671"/>
                <a:gd name="connsiteX63" fmla="*/ 7072 w 12914"/>
                <a:gd name="connsiteY63" fmla="*/ 4243 h 10671"/>
                <a:gd name="connsiteX64" fmla="*/ 7072 w 12914"/>
                <a:gd name="connsiteY64" fmla="*/ 4124 h 10671"/>
                <a:gd name="connsiteX65" fmla="*/ 7176 w 12914"/>
                <a:gd name="connsiteY65" fmla="*/ 4124 h 10671"/>
                <a:gd name="connsiteX66" fmla="*/ 7176 w 12914"/>
                <a:gd name="connsiteY66" fmla="*/ 3984 h 10671"/>
                <a:gd name="connsiteX67" fmla="*/ 7424 w 12914"/>
                <a:gd name="connsiteY67" fmla="*/ 3984 h 10671"/>
                <a:gd name="connsiteX68" fmla="*/ 7424 w 12914"/>
                <a:gd name="connsiteY68" fmla="*/ 3746 h 10671"/>
                <a:gd name="connsiteX69" fmla="*/ 7497 w 12914"/>
                <a:gd name="connsiteY69" fmla="*/ 3746 h 10671"/>
                <a:gd name="connsiteX70" fmla="*/ 7497 w 12914"/>
                <a:gd name="connsiteY70" fmla="*/ 3626 h 10671"/>
                <a:gd name="connsiteX71" fmla="*/ 7822 w 12914"/>
                <a:gd name="connsiteY71" fmla="*/ 3626 h 10671"/>
                <a:gd name="connsiteX72" fmla="*/ 7822 w 12914"/>
                <a:gd name="connsiteY72" fmla="*/ 3437 h 10671"/>
                <a:gd name="connsiteX73" fmla="*/ 8046 w 12914"/>
                <a:gd name="connsiteY73" fmla="*/ 3437 h 10671"/>
                <a:gd name="connsiteX74" fmla="*/ 8046 w 12914"/>
                <a:gd name="connsiteY74" fmla="*/ 3318 h 10671"/>
                <a:gd name="connsiteX75" fmla="*/ 8255 w 12914"/>
                <a:gd name="connsiteY75" fmla="*/ 3318 h 10671"/>
                <a:gd name="connsiteX76" fmla="*/ 8255 w 12914"/>
                <a:gd name="connsiteY76" fmla="*/ 3109 h 10671"/>
                <a:gd name="connsiteX77" fmla="*/ 8317 w 12914"/>
                <a:gd name="connsiteY77" fmla="*/ 3109 h 10671"/>
                <a:gd name="connsiteX78" fmla="*/ 8317 w 12914"/>
                <a:gd name="connsiteY78" fmla="*/ 2870 h 10671"/>
                <a:gd name="connsiteX79" fmla="*/ 8711 w 12914"/>
                <a:gd name="connsiteY79" fmla="*/ 2870 h 10671"/>
                <a:gd name="connsiteX80" fmla="*/ 8711 w 12914"/>
                <a:gd name="connsiteY80" fmla="*/ 2591 h 10671"/>
                <a:gd name="connsiteX81" fmla="*/ 8760 w 12914"/>
                <a:gd name="connsiteY81" fmla="*/ 2591 h 10671"/>
                <a:gd name="connsiteX82" fmla="*/ 8760 w 12914"/>
                <a:gd name="connsiteY82" fmla="*/ 2014 h 10671"/>
                <a:gd name="connsiteX83" fmla="*/ 8810 w 12914"/>
                <a:gd name="connsiteY83" fmla="*/ 2014 h 10671"/>
                <a:gd name="connsiteX84" fmla="*/ 8810 w 12914"/>
                <a:gd name="connsiteY84" fmla="*/ 1756 h 10671"/>
                <a:gd name="connsiteX85" fmla="*/ 9166 w 12914"/>
                <a:gd name="connsiteY85" fmla="*/ 1756 h 10671"/>
                <a:gd name="connsiteX86" fmla="*/ 9166 w 12914"/>
                <a:gd name="connsiteY86" fmla="*/ 1477 h 10671"/>
                <a:gd name="connsiteX87" fmla="*/ 9211 w 12914"/>
                <a:gd name="connsiteY87" fmla="*/ 1477 h 10671"/>
                <a:gd name="connsiteX88" fmla="*/ 9211 w 12914"/>
                <a:gd name="connsiteY88" fmla="*/ 930 h 10671"/>
                <a:gd name="connsiteX89" fmla="*/ 9427 w 12914"/>
                <a:gd name="connsiteY89" fmla="*/ 930 h 10671"/>
                <a:gd name="connsiteX90" fmla="*/ 9427 w 12914"/>
                <a:gd name="connsiteY90" fmla="*/ 790 h 10671"/>
                <a:gd name="connsiteX91" fmla="*/ 9622 w 12914"/>
                <a:gd name="connsiteY91" fmla="*/ 790 h 10671"/>
                <a:gd name="connsiteX92" fmla="*/ 11263 w 12914"/>
                <a:gd name="connsiteY92" fmla="*/ 84 h 10671"/>
                <a:gd name="connsiteX93" fmla="*/ 12914 w 12914"/>
                <a:gd name="connsiteY93" fmla="*/ 0 h 10671"/>
                <a:gd name="connsiteX0" fmla="*/ 0 w 12914"/>
                <a:gd name="connsiteY0" fmla="*/ 10671 h 10671"/>
                <a:gd name="connsiteX1" fmla="*/ 458 w 12914"/>
                <a:gd name="connsiteY1" fmla="*/ 10671 h 10671"/>
                <a:gd name="connsiteX2" fmla="*/ 458 w 12914"/>
                <a:gd name="connsiteY2" fmla="*/ 10552 h 10671"/>
                <a:gd name="connsiteX3" fmla="*/ 946 w 12914"/>
                <a:gd name="connsiteY3" fmla="*/ 10552 h 10671"/>
                <a:gd name="connsiteX4" fmla="*/ 946 w 12914"/>
                <a:gd name="connsiteY4" fmla="*/ 10432 h 10671"/>
                <a:gd name="connsiteX5" fmla="*/ 1000 w 12914"/>
                <a:gd name="connsiteY5" fmla="*/ 10432 h 10671"/>
                <a:gd name="connsiteX6" fmla="*/ 1000 w 12914"/>
                <a:gd name="connsiteY6" fmla="*/ 10293 h 10671"/>
                <a:gd name="connsiteX7" fmla="*/ 1352 w 12914"/>
                <a:gd name="connsiteY7" fmla="*/ 10293 h 10671"/>
                <a:gd name="connsiteX8" fmla="*/ 1352 w 12914"/>
                <a:gd name="connsiteY8" fmla="*/ 10034 h 10671"/>
                <a:gd name="connsiteX9" fmla="*/ 1412 w 12914"/>
                <a:gd name="connsiteY9" fmla="*/ 10034 h 10671"/>
                <a:gd name="connsiteX10" fmla="*/ 1412 w 12914"/>
                <a:gd name="connsiteY10" fmla="*/ 9865 h 10671"/>
                <a:gd name="connsiteX11" fmla="*/ 1678 w 12914"/>
                <a:gd name="connsiteY11" fmla="*/ 9865 h 10671"/>
                <a:gd name="connsiteX12" fmla="*/ 1678 w 12914"/>
                <a:gd name="connsiteY12" fmla="*/ 9746 h 10671"/>
                <a:gd name="connsiteX13" fmla="*/ 1839 w 12914"/>
                <a:gd name="connsiteY13" fmla="*/ 9746 h 10671"/>
                <a:gd name="connsiteX14" fmla="*/ 1839 w 12914"/>
                <a:gd name="connsiteY14" fmla="*/ 9487 h 10671"/>
                <a:gd name="connsiteX15" fmla="*/ 1925 w 12914"/>
                <a:gd name="connsiteY15" fmla="*/ 9487 h 10671"/>
                <a:gd name="connsiteX16" fmla="*/ 1925 w 12914"/>
                <a:gd name="connsiteY16" fmla="*/ 9208 h 10671"/>
                <a:gd name="connsiteX17" fmla="*/ 2264 w 12914"/>
                <a:gd name="connsiteY17" fmla="*/ 9208 h 10671"/>
                <a:gd name="connsiteX18" fmla="*/ 2264 w 12914"/>
                <a:gd name="connsiteY18" fmla="*/ 8761 h 10671"/>
                <a:gd name="connsiteX19" fmla="*/ 2318 w 12914"/>
                <a:gd name="connsiteY19" fmla="*/ 8761 h 10671"/>
                <a:gd name="connsiteX20" fmla="*/ 2318 w 12914"/>
                <a:gd name="connsiteY20" fmla="*/ 8452 h 10671"/>
                <a:gd name="connsiteX21" fmla="*/ 2561 w 12914"/>
                <a:gd name="connsiteY21" fmla="*/ 8452 h 10671"/>
                <a:gd name="connsiteX22" fmla="*/ 2561 w 12914"/>
                <a:gd name="connsiteY22" fmla="*/ 8382 h 10671"/>
                <a:gd name="connsiteX23" fmla="*/ 2751 w 12914"/>
                <a:gd name="connsiteY23" fmla="*/ 8382 h 10671"/>
                <a:gd name="connsiteX24" fmla="*/ 2751 w 12914"/>
                <a:gd name="connsiteY24" fmla="*/ 7835 h 10671"/>
                <a:gd name="connsiteX25" fmla="*/ 2818 w 12914"/>
                <a:gd name="connsiteY25" fmla="*/ 7835 h 10671"/>
                <a:gd name="connsiteX26" fmla="*/ 2818 w 12914"/>
                <a:gd name="connsiteY26" fmla="*/ 7626 h 10671"/>
                <a:gd name="connsiteX27" fmla="*/ 3225 w 12914"/>
                <a:gd name="connsiteY27" fmla="*/ 7626 h 10671"/>
                <a:gd name="connsiteX28" fmla="*/ 3225 w 12914"/>
                <a:gd name="connsiteY28" fmla="*/ 7437 h 10671"/>
                <a:gd name="connsiteX29" fmla="*/ 3293 w 12914"/>
                <a:gd name="connsiteY29" fmla="*/ 7437 h 10671"/>
                <a:gd name="connsiteX30" fmla="*/ 3293 w 12914"/>
                <a:gd name="connsiteY30" fmla="*/ 7268 h 10671"/>
                <a:gd name="connsiteX31" fmla="*/ 3626 w 12914"/>
                <a:gd name="connsiteY31" fmla="*/ 7268 h 10671"/>
                <a:gd name="connsiteX32" fmla="*/ 3626 w 12914"/>
                <a:gd name="connsiteY32" fmla="*/ 7198 h 10671"/>
                <a:gd name="connsiteX33" fmla="*/ 3738 w 12914"/>
                <a:gd name="connsiteY33" fmla="*/ 7198 h 10671"/>
                <a:gd name="connsiteX34" fmla="*/ 3738 w 12914"/>
                <a:gd name="connsiteY34" fmla="*/ 7059 h 10671"/>
                <a:gd name="connsiteX35" fmla="*/ 4113 w 12914"/>
                <a:gd name="connsiteY35" fmla="*/ 7059 h 10671"/>
                <a:gd name="connsiteX36" fmla="*/ 4113 w 12914"/>
                <a:gd name="connsiteY36" fmla="*/ 6890 h 10671"/>
                <a:gd name="connsiteX37" fmla="*/ 4186 w 12914"/>
                <a:gd name="connsiteY37" fmla="*/ 6890 h 10671"/>
                <a:gd name="connsiteX38" fmla="*/ 4186 w 12914"/>
                <a:gd name="connsiteY38" fmla="*/ 6631 h 10671"/>
                <a:gd name="connsiteX39" fmla="*/ 4321 w 12914"/>
                <a:gd name="connsiteY39" fmla="*/ 6631 h 10671"/>
                <a:gd name="connsiteX40" fmla="*/ 4321 w 12914"/>
                <a:gd name="connsiteY40" fmla="*/ 6492 h 10671"/>
                <a:gd name="connsiteX41" fmla="*/ 4592 w 12914"/>
                <a:gd name="connsiteY41" fmla="*/ 6492 h 10671"/>
                <a:gd name="connsiteX42" fmla="*/ 4592 w 12914"/>
                <a:gd name="connsiteY42" fmla="*/ 6303 h 10671"/>
                <a:gd name="connsiteX43" fmla="*/ 4699 w 12914"/>
                <a:gd name="connsiteY43" fmla="*/ 6303 h 10671"/>
                <a:gd name="connsiteX44" fmla="*/ 4699 w 12914"/>
                <a:gd name="connsiteY44" fmla="*/ 6154 h 10671"/>
                <a:gd name="connsiteX45" fmla="*/ 5043 w 12914"/>
                <a:gd name="connsiteY45" fmla="*/ 6154 h 10671"/>
                <a:gd name="connsiteX46" fmla="*/ 5043 w 12914"/>
                <a:gd name="connsiteY46" fmla="*/ 5925 h 10671"/>
                <a:gd name="connsiteX47" fmla="*/ 5124 w 12914"/>
                <a:gd name="connsiteY47" fmla="*/ 5925 h 10671"/>
                <a:gd name="connsiteX48" fmla="*/ 5124 w 12914"/>
                <a:gd name="connsiteY48" fmla="*/ 5805 h 10671"/>
                <a:gd name="connsiteX49" fmla="*/ 5525 w 12914"/>
                <a:gd name="connsiteY49" fmla="*/ 5805 h 10671"/>
                <a:gd name="connsiteX50" fmla="*/ 5525 w 12914"/>
                <a:gd name="connsiteY50" fmla="*/ 5586 h 10671"/>
                <a:gd name="connsiteX51" fmla="*/ 5655 w 12914"/>
                <a:gd name="connsiteY51" fmla="*/ 5586 h 10671"/>
                <a:gd name="connsiteX52" fmla="*/ 5655 w 12914"/>
                <a:gd name="connsiteY52" fmla="*/ 5427 h 10671"/>
                <a:gd name="connsiteX53" fmla="*/ 5999 w 12914"/>
                <a:gd name="connsiteY53" fmla="*/ 5427 h 10671"/>
                <a:gd name="connsiteX54" fmla="*/ 5999 w 12914"/>
                <a:gd name="connsiteY54" fmla="*/ 4930 h 10671"/>
                <a:gd name="connsiteX55" fmla="*/ 6400 w 12914"/>
                <a:gd name="connsiteY55" fmla="*/ 4930 h 10671"/>
                <a:gd name="connsiteX56" fmla="*/ 6400 w 12914"/>
                <a:gd name="connsiteY56" fmla="*/ 4711 h 10671"/>
                <a:gd name="connsiteX57" fmla="*/ 6450 w 12914"/>
                <a:gd name="connsiteY57" fmla="*/ 4711 h 10671"/>
                <a:gd name="connsiteX58" fmla="*/ 6450 w 12914"/>
                <a:gd name="connsiteY58" fmla="*/ 4571 h 10671"/>
                <a:gd name="connsiteX59" fmla="*/ 6530 w 12914"/>
                <a:gd name="connsiteY59" fmla="*/ 4571 h 10671"/>
                <a:gd name="connsiteX60" fmla="*/ 6530 w 12914"/>
                <a:gd name="connsiteY60" fmla="*/ 4402 h 10671"/>
                <a:gd name="connsiteX61" fmla="*/ 6812 w 12914"/>
                <a:gd name="connsiteY61" fmla="*/ 4402 h 10671"/>
                <a:gd name="connsiteX62" fmla="*/ 6812 w 12914"/>
                <a:gd name="connsiteY62" fmla="*/ 4243 h 10671"/>
                <a:gd name="connsiteX63" fmla="*/ 7072 w 12914"/>
                <a:gd name="connsiteY63" fmla="*/ 4243 h 10671"/>
                <a:gd name="connsiteX64" fmla="*/ 7072 w 12914"/>
                <a:gd name="connsiteY64" fmla="*/ 4124 h 10671"/>
                <a:gd name="connsiteX65" fmla="*/ 7176 w 12914"/>
                <a:gd name="connsiteY65" fmla="*/ 4124 h 10671"/>
                <a:gd name="connsiteX66" fmla="*/ 7176 w 12914"/>
                <a:gd name="connsiteY66" fmla="*/ 3984 h 10671"/>
                <a:gd name="connsiteX67" fmla="*/ 7424 w 12914"/>
                <a:gd name="connsiteY67" fmla="*/ 3984 h 10671"/>
                <a:gd name="connsiteX68" fmla="*/ 7424 w 12914"/>
                <a:gd name="connsiteY68" fmla="*/ 3746 h 10671"/>
                <a:gd name="connsiteX69" fmla="*/ 7497 w 12914"/>
                <a:gd name="connsiteY69" fmla="*/ 3746 h 10671"/>
                <a:gd name="connsiteX70" fmla="*/ 7497 w 12914"/>
                <a:gd name="connsiteY70" fmla="*/ 3626 h 10671"/>
                <a:gd name="connsiteX71" fmla="*/ 7822 w 12914"/>
                <a:gd name="connsiteY71" fmla="*/ 3626 h 10671"/>
                <a:gd name="connsiteX72" fmla="*/ 7822 w 12914"/>
                <a:gd name="connsiteY72" fmla="*/ 3437 h 10671"/>
                <a:gd name="connsiteX73" fmla="*/ 8046 w 12914"/>
                <a:gd name="connsiteY73" fmla="*/ 3437 h 10671"/>
                <a:gd name="connsiteX74" fmla="*/ 8046 w 12914"/>
                <a:gd name="connsiteY74" fmla="*/ 3318 h 10671"/>
                <a:gd name="connsiteX75" fmla="*/ 8255 w 12914"/>
                <a:gd name="connsiteY75" fmla="*/ 3318 h 10671"/>
                <a:gd name="connsiteX76" fmla="*/ 8255 w 12914"/>
                <a:gd name="connsiteY76" fmla="*/ 3109 h 10671"/>
                <a:gd name="connsiteX77" fmla="*/ 8317 w 12914"/>
                <a:gd name="connsiteY77" fmla="*/ 3109 h 10671"/>
                <a:gd name="connsiteX78" fmla="*/ 8317 w 12914"/>
                <a:gd name="connsiteY78" fmla="*/ 2870 h 10671"/>
                <a:gd name="connsiteX79" fmla="*/ 8711 w 12914"/>
                <a:gd name="connsiteY79" fmla="*/ 2870 h 10671"/>
                <a:gd name="connsiteX80" fmla="*/ 8711 w 12914"/>
                <a:gd name="connsiteY80" fmla="*/ 2591 h 10671"/>
                <a:gd name="connsiteX81" fmla="*/ 8760 w 12914"/>
                <a:gd name="connsiteY81" fmla="*/ 2591 h 10671"/>
                <a:gd name="connsiteX82" fmla="*/ 8760 w 12914"/>
                <a:gd name="connsiteY82" fmla="*/ 2014 h 10671"/>
                <a:gd name="connsiteX83" fmla="*/ 8810 w 12914"/>
                <a:gd name="connsiteY83" fmla="*/ 2014 h 10671"/>
                <a:gd name="connsiteX84" fmla="*/ 8810 w 12914"/>
                <a:gd name="connsiteY84" fmla="*/ 1756 h 10671"/>
                <a:gd name="connsiteX85" fmla="*/ 9166 w 12914"/>
                <a:gd name="connsiteY85" fmla="*/ 1756 h 10671"/>
                <a:gd name="connsiteX86" fmla="*/ 9166 w 12914"/>
                <a:gd name="connsiteY86" fmla="*/ 1477 h 10671"/>
                <a:gd name="connsiteX87" fmla="*/ 9211 w 12914"/>
                <a:gd name="connsiteY87" fmla="*/ 1477 h 10671"/>
                <a:gd name="connsiteX88" fmla="*/ 9211 w 12914"/>
                <a:gd name="connsiteY88" fmla="*/ 930 h 10671"/>
                <a:gd name="connsiteX89" fmla="*/ 9427 w 12914"/>
                <a:gd name="connsiteY89" fmla="*/ 930 h 10671"/>
                <a:gd name="connsiteX90" fmla="*/ 9427 w 12914"/>
                <a:gd name="connsiteY90" fmla="*/ 790 h 10671"/>
                <a:gd name="connsiteX91" fmla="*/ 9622 w 12914"/>
                <a:gd name="connsiteY91" fmla="*/ 790 h 10671"/>
                <a:gd name="connsiteX92" fmla="*/ 11245 w 12914"/>
                <a:gd name="connsiteY92" fmla="*/ 302 h 10671"/>
                <a:gd name="connsiteX93" fmla="*/ 11263 w 12914"/>
                <a:gd name="connsiteY93" fmla="*/ 84 h 10671"/>
                <a:gd name="connsiteX94" fmla="*/ 12914 w 12914"/>
                <a:gd name="connsiteY94" fmla="*/ 0 h 10671"/>
                <a:gd name="connsiteX0" fmla="*/ 0 w 12914"/>
                <a:gd name="connsiteY0" fmla="*/ 10671 h 10671"/>
                <a:gd name="connsiteX1" fmla="*/ 458 w 12914"/>
                <a:gd name="connsiteY1" fmla="*/ 10671 h 10671"/>
                <a:gd name="connsiteX2" fmla="*/ 458 w 12914"/>
                <a:gd name="connsiteY2" fmla="*/ 10552 h 10671"/>
                <a:gd name="connsiteX3" fmla="*/ 946 w 12914"/>
                <a:gd name="connsiteY3" fmla="*/ 10552 h 10671"/>
                <a:gd name="connsiteX4" fmla="*/ 946 w 12914"/>
                <a:gd name="connsiteY4" fmla="*/ 10432 h 10671"/>
                <a:gd name="connsiteX5" fmla="*/ 1000 w 12914"/>
                <a:gd name="connsiteY5" fmla="*/ 10432 h 10671"/>
                <a:gd name="connsiteX6" fmla="*/ 1000 w 12914"/>
                <a:gd name="connsiteY6" fmla="*/ 10293 h 10671"/>
                <a:gd name="connsiteX7" fmla="*/ 1352 w 12914"/>
                <a:gd name="connsiteY7" fmla="*/ 10293 h 10671"/>
                <a:gd name="connsiteX8" fmla="*/ 1352 w 12914"/>
                <a:gd name="connsiteY8" fmla="*/ 10034 h 10671"/>
                <a:gd name="connsiteX9" fmla="*/ 1412 w 12914"/>
                <a:gd name="connsiteY9" fmla="*/ 10034 h 10671"/>
                <a:gd name="connsiteX10" fmla="*/ 1412 w 12914"/>
                <a:gd name="connsiteY10" fmla="*/ 9865 h 10671"/>
                <a:gd name="connsiteX11" fmla="*/ 1678 w 12914"/>
                <a:gd name="connsiteY11" fmla="*/ 9865 h 10671"/>
                <a:gd name="connsiteX12" fmla="*/ 1678 w 12914"/>
                <a:gd name="connsiteY12" fmla="*/ 9746 h 10671"/>
                <a:gd name="connsiteX13" fmla="*/ 1839 w 12914"/>
                <a:gd name="connsiteY13" fmla="*/ 9746 h 10671"/>
                <a:gd name="connsiteX14" fmla="*/ 1839 w 12914"/>
                <a:gd name="connsiteY14" fmla="*/ 9487 h 10671"/>
                <a:gd name="connsiteX15" fmla="*/ 1925 w 12914"/>
                <a:gd name="connsiteY15" fmla="*/ 9487 h 10671"/>
                <a:gd name="connsiteX16" fmla="*/ 1925 w 12914"/>
                <a:gd name="connsiteY16" fmla="*/ 9208 h 10671"/>
                <a:gd name="connsiteX17" fmla="*/ 2264 w 12914"/>
                <a:gd name="connsiteY17" fmla="*/ 9208 h 10671"/>
                <a:gd name="connsiteX18" fmla="*/ 2264 w 12914"/>
                <a:gd name="connsiteY18" fmla="*/ 8761 h 10671"/>
                <a:gd name="connsiteX19" fmla="*/ 2318 w 12914"/>
                <a:gd name="connsiteY19" fmla="*/ 8761 h 10671"/>
                <a:gd name="connsiteX20" fmla="*/ 2318 w 12914"/>
                <a:gd name="connsiteY20" fmla="*/ 8452 h 10671"/>
                <a:gd name="connsiteX21" fmla="*/ 2561 w 12914"/>
                <a:gd name="connsiteY21" fmla="*/ 8452 h 10671"/>
                <a:gd name="connsiteX22" fmla="*/ 2561 w 12914"/>
                <a:gd name="connsiteY22" fmla="*/ 8382 h 10671"/>
                <a:gd name="connsiteX23" fmla="*/ 2751 w 12914"/>
                <a:gd name="connsiteY23" fmla="*/ 8382 h 10671"/>
                <a:gd name="connsiteX24" fmla="*/ 2751 w 12914"/>
                <a:gd name="connsiteY24" fmla="*/ 7835 h 10671"/>
                <a:gd name="connsiteX25" fmla="*/ 2818 w 12914"/>
                <a:gd name="connsiteY25" fmla="*/ 7835 h 10671"/>
                <a:gd name="connsiteX26" fmla="*/ 2818 w 12914"/>
                <a:gd name="connsiteY26" fmla="*/ 7626 h 10671"/>
                <a:gd name="connsiteX27" fmla="*/ 3225 w 12914"/>
                <a:gd name="connsiteY27" fmla="*/ 7626 h 10671"/>
                <a:gd name="connsiteX28" fmla="*/ 3225 w 12914"/>
                <a:gd name="connsiteY28" fmla="*/ 7437 h 10671"/>
                <a:gd name="connsiteX29" fmla="*/ 3293 w 12914"/>
                <a:gd name="connsiteY29" fmla="*/ 7437 h 10671"/>
                <a:gd name="connsiteX30" fmla="*/ 3293 w 12914"/>
                <a:gd name="connsiteY30" fmla="*/ 7268 h 10671"/>
                <a:gd name="connsiteX31" fmla="*/ 3626 w 12914"/>
                <a:gd name="connsiteY31" fmla="*/ 7268 h 10671"/>
                <a:gd name="connsiteX32" fmla="*/ 3626 w 12914"/>
                <a:gd name="connsiteY32" fmla="*/ 7198 h 10671"/>
                <a:gd name="connsiteX33" fmla="*/ 3738 w 12914"/>
                <a:gd name="connsiteY33" fmla="*/ 7198 h 10671"/>
                <a:gd name="connsiteX34" fmla="*/ 3738 w 12914"/>
                <a:gd name="connsiteY34" fmla="*/ 7059 h 10671"/>
                <a:gd name="connsiteX35" fmla="*/ 4113 w 12914"/>
                <a:gd name="connsiteY35" fmla="*/ 7059 h 10671"/>
                <a:gd name="connsiteX36" fmla="*/ 4113 w 12914"/>
                <a:gd name="connsiteY36" fmla="*/ 6890 h 10671"/>
                <a:gd name="connsiteX37" fmla="*/ 4186 w 12914"/>
                <a:gd name="connsiteY37" fmla="*/ 6890 h 10671"/>
                <a:gd name="connsiteX38" fmla="*/ 4186 w 12914"/>
                <a:gd name="connsiteY38" fmla="*/ 6631 h 10671"/>
                <a:gd name="connsiteX39" fmla="*/ 4321 w 12914"/>
                <a:gd name="connsiteY39" fmla="*/ 6631 h 10671"/>
                <a:gd name="connsiteX40" fmla="*/ 4321 w 12914"/>
                <a:gd name="connsiteY40" fmla="*/ 6492 h 10671"/>
                <a:gd name="connsiteX41" fmla="*/ 4592 w 12914"/>
                <a:gd name="connsiteY41" fmla="*/ 6492 h 10671"/>
                <a:gd name="connsiteX42" fmla="*/ 4592 w 12914"/>
                <a:gd name="connsiteY42" fmla="*/ 6303 h 10671"/>
                <a:gd name="connsiteX43" fmla="*/ 4699 w 12914"/>
                <a:gd name="connsiteY43" fmla="*/ 6303 h 10671"/>
                <a:gd name="connsiteX44" fmla="*/ 4699 w 12914"/>
                <a:gd name="connsiteY44" fmla="*/ 6154 h 10671"/>
                <a:gd name="connsiteX45" fmla="*/ 5043 w 12914"/>
                <a:gd name="connsiteY45" fmla="*/ 6154 h 10671"/>
                <a:gd name="connsiteX46" fmla="*/ 5043 w 12914"/>
                <a:gd name="connsiteY46" fmla="*/ 5925 h 10671"/>
                <a:gd name="connsiteX47" fmla="*/ 5124 w 12914"/>
                <a:gd name="connsiteY47" fmla="*/ 5925 h 10671"/>
                <a:gd name="connsiteX48" fmla="*/ 5124 w 12914"/>
                <a:gd name="connsiteY48" fmla="*/ 5805 h 10671"/>
                <a:gd name="connsiteX49" fmla="*/ 5525 w 12914"/>
                <a:gd name="connsiteY49" fmla="*/ 5805 h 10671"/>
                <a:gd name="connsiteX50" fmla="*/ 5525 w 12914"/>
                <a:gd name="connsiteY50" fmla="*/ 5586 h 10671"/>
                <a:gd name="connsiteX51" fmla="*/ 5655 w 12914"/>
                <a:gd name="connsiteY51" fmla="*/ 5586 h 10671"/>
                <a:gd name="connsiteX52" fmla="*/ 5655 w 12914"/>
                <a:gd name="connsiteY52" fmla="*/ 5427 h 10671"/>
                <a:gd name="connsiteX53" fmla="*/ 5999 w 12914"/>
                <a:gd name="connsiteY53" fmla="*/ 5427 h 10671"/>
                <a:gd name="connsiteX54" fmla="*/ 5999 w 12914"/>
                <a:gd name="connsiteY54" fmla="*/ 4930 h 10671"/>
                <a:gd name="connsiteX55" fmla="*/ 6400 w 12914"/>
                <a:gd name="connsiteY55" fmla="*/ 4930 h 10671"/>
                <a:gd name="connsiteX56" fmla="*/ 6400 w 12914"/>
                <a:gd name="connsiteY56" fmla="*/ 4711 h 10671"/>
                <a:gd name="connsiteX57" fmla="*/ 6450 w 12914"/>
                <a:gd name="connsiteY57" fmla="*/ 4711 h 10671"/>
                <a:gd name="connsiteX58" fmla="*/ 6450 w 12914"/>
                <a:gd name="connsiteY58" fmla="*/ 4571 h 10671"/>
                <a:gd name="connsiteX59" fmla="*/ 6530 w 12914"/>
                <a:gd name="connsiteY59" fmla="*/ 4571 h 10671"/>
                <a:gd name="connsiteX60" fmla="*/ 6530 w 12914"/>
                <a:gd name="connsiteY60" fmla="*/ 4402 h 10671"/>
                <a:gd name="connsiteX61" fmla="*/ 6812 w 12914"/>
                <a:gd name="connsiteY61" fmla="*/ 4402 h 10671"/>
                <a:gd name="connsiteX62" fmla="*/ 6812 w 12914"/>
                <a:gd name="connsiteY62" fmla="*/ 4243 h 10671"/>
                <a:gd name="connsiteX63" fmla="*/ 7072 w 12914"/>
                <a:gd name="connsiteY63" fmla="*/ 4243 h 10671"/>
                <a:gd name="connsiteX64" fmla="*/ 7072 w 12914"/>
                <a:gd name="connsiteY64" fmla="*/ 4124 h 10671"/>
                <a:gd name="connsiteX65" fmla="*/ 7176 w 12914"/>
                <a:gd name="connsiteY65" fmla="*/ 4124 h 10671"/>
                <a:gd name="connsiteX66" fmla="*/ 7176 w 12914"/>
                <a:gd name="connsiteY66" fmla="*/ 3984 h 10671"/>
                <a:gd name="connsiteX67" fmla="*/ 7424 w 12914"/>
                <a:gd name="connsiteY67" fmla="*/ 3984 h 10671"/>
                <a:gd name="connsiteX68" fmla="*/ 7424 w 12914"/>
                <a:gd name="connsiteY68" fmla="*/ 3746 h 10671"/>
                <a:gd name="connsiteX69" fmla="*/ 7497 w 12914"/>
                <a:gd name="connsiteY69" fmla="*/ 3746 h 10671"/>
                <a:gd name="connsiteX70" fmla="*/ 7497 w 12914"/>
                <a:gd name="connsiteY70" fmla="*/ 3626 h 10671"/>
                <a:gd name="connsiteX71" fmla="*/ 7822 w 12914"/>
                <a:gd name="connsiteY71" fmla="*/ 3626 h 10671"/>
                <a:gd name="connsiteX72" fmla="*/ 7822 w 12914"/>
                <a:gd name="connsiteY72" fmla="*/ 3437 h 10671"/>
                <a:gd name="connsiteX73" fmla="*/ 8046 w 12914"/>
                <a:gd name="connsiteY73" fmla="*/ 3437 h 10671"/>
                <a:gd name="connsiteX74" fmla="*/ 8046 w 12914"/>
                <a:gd name="connsiteY74" fmla="*/ 3318 h 10671"/>
                <a:gd name="connsiteX75" fmla="*/ 8255 w 12914"/>
                <a:gd name="connsiteY75" fmla="*/ 3318 h 10671"/>
                <a:gd name="connsiteX76" fmla="*/ 8255 w 12914"/>
                <a:gd name="connsiteY76" fmla="*/ 3109 h 10671"/>
                <a:gd name="connsiteX77" fmla="*/ 8317 w 12914"/>
                <a:gd name="connsiteY77" fmla="*/ 3109 h 10671"/>
                <a:gd name="connsiteX78" fmla="*/ 8317 w 12914"/>
                <a:gd name="connsiteY78" fmla="*/ 2870 h 10671"/>
                <a:gd name="connsiteX79" fmla="*/ 8711 w 12914"/>
                <a:gd name="connsiteY79" fmla="*/ 2870 h 10671"/>
                <a:gd name="connsiteX80" fmla="*/ 8711 w 12914"/>
                <a:gd name="connsiteY80" fmla="*/ 2591 h 10671"/>
                <a:gd name="connsiteX81" fmla="*/ 8760 w 12914"/>
                <a:gd name="connsiteY81" fmla="*/ 2591 h 10671"/>
                <a:gd name="connsiteX82" fmla="*/ 8760 w 12914"/>
                <a:gd name="connsiteY82" fmla="*/ 2014 h 10671"/>
                <a:gd name="connsiteX83" fmla="*/ 8810 w 12914"/>
                <a:gd name="connsiteY83" fmla="*/ 2014 h 10671"/>
                <a:gd name="connsiteX84" fmla="*/ 8810 w 12914"/>
                <a:gd name="connsiteY84" fmla="*/ 1756 h 10671"/>
                <a:gd name="connsiteX85" fmla="*/ 9166 w 12914"/>
                <a:gd name="connsiteY85" fmla="*/ 1756 h 10671"/>
                <a:gd name="connsiteX86" fmla="*/ 9166 w 12914"/>
                <a:gd name="connsiteY86" fmla="*/ 1477 h 10671"/>
                <a:gd name="connsiteX87" fmla="*/ 9211 w 12914"/>
                <a:gd name="connsiteY87" fmla="*/ 1477 h 10671"/>
                <a:gd name="connsiteX88" fmla="*/ 9211 w 12914"/>
                <a:gd name="connsiteY88" fmla="*/ 930 h 10671"/>
                <a:gd name="connsiteX89" fmla="*/ 9427 w 12914"/>
                <a:gd name="connsiteY89" fmla="*/ 930 h 10671"/>
                <a:gd name="connsiteX90" fmla="*/ 9427 w 12914"/>
                <a:gd name="connsiteY90" fmla="*/ 790 h 10671"/>
                <a:gd name="connsiteX91" fmla="*/ 9622 w 12914"/>
                <a:gd name="connsiteY91" fmla="*/ 790 h 10671"/>
                <a:gd name="connsiteX92" fmla="*/ 10955 w 12914"/>
                <a:gd name="connsiteY92" fmla="*/ 285 h 10671"/>
                <a:gd name="connsiteX93" fmla="*/ 11245 w 12914"/>
                <a:gd name="connsiteY93" fmla="*/ 302 h 10671"/>
                <a:gd name="connsiteX94" fmla="*/ 11263 w 12914"/>
                <a:gd name="connsiteY94" fmla="*/ 84 h 10671"/>
                <a:gd name="connsiteX95" fmla="*/ 12914 w 12914"/>
                <a:gd name="connsiteY95" fmla="*/ 0 h 10671"/>
                <a:gd name="connsiteX0" fmla="*/ 0 w 12914"/>
                <a:gd name="connsiteY0" fmla="*/ 10671 h 10671"/>
                <a:gd name="connsiteX1" fmla="*/ 458 w 12914"/>
                <a:gd name="connsiteY1" fmla="*/ 10671 h 10671"/>
                <a:gd name="connsiteX2" fmla="*/ 458 w 12914"/>
                <a:gd name="connsiteY2" fmla="*/ 10552 h 10671"/>
                <a:gd name="connsiteX3" fmla="*/ 946 w 12914"/>
                <a:gd name="connsiteY3" fmla="*/ 10552 h 10671"/>
                <a:gd name="connsiteX4" fmla="*/ 946 w 12914"/>
                <a:gd name="connsiteY4" fmla="*/ 10432 h 10671"/>
                <a:gd name="connsiteX5" fmla="*/ 1000 w 12914"/>
                <a:gd name="connsiteY5" fmla="*/ 10432 h 10671"/>
                <a:gd name="connsiteX6" fmla="*/ 1000 w 12914"/>
                <a:gd name="connsiteY6" fmla="*/ 10293 h 10671"/>
                <a:gd name="connsiteX7" fmla="*/ 1352 w 12914"/>
                <a:gd name="connsiteY7" fmla="*/ 10293 h 10671"/>
                <a:gd name="connsiteX8" fmla="*/ 1352 w 12914"/>
                <a:gd name="connsiteY8" fmla="*/ 10034 h 10671"/>
                <a:gd name="connsiteX9" fmla="*/ 1412 w 12914"/>
                <a:gd name="connsiteY9" fmla="*/ 10034 h 10671"/>
                <a:gd name="connsiteX10" fmla="*/ 1412 w 12914"/>
                <a:gd name="connsiteY10" fmla="*/ 9865 h 10671"/>
                <a:gd name="connsiteX11" fmla="*/ 1678 w 12914"/>
                <a:gd name="connsiteY11" fmla="*/ 9865 h 10671"/>
                <a:gd name="connsiteX12" fmla="*/ 1678 w 12914"/>
                <a:gd name="connsiteY12" fmla="*/ 9746 h 10671"/>
                <a:gd name="connsiteX13" fmla="*/ 1839 w 12914"/>
                <a:gd name="connsiteY13" fmla="*/ 9746 h 10671"/>
                <a:gd name="connsiteX14" fmla="*/ 1839 w 12914"/>
                <a:gd name="connsiteY14" fmla="*/ 9487 h 10671"/>
                <a:gd name="connsiteX15" fmla="*/ 1925 w 12914"/>
                <a:gd name="connsiteY15" fmla="*/ 9487 h 10671"/>
                <a:gd name="connsiteX16" fmla="*/ 1925 w 12914"/>
                <a:gd name="connsiteY16" fmla="*/ 9208 h 10671"/>
                <a:gd name="connsiteX17" fmla="*/ 2264 w 12914"/>
                <a:gd name="connsiteY17" fmla="*/ 9208 h 10671"/>
                <a:gd name="connsiteX18" fmla="*/ 2264 w 12914"/>
                <a:gd name="connsiteY18" fmla="*/ 8761 h 10671"/>
                <a:gd name="connsiteX19" fmla="*/ 2318 w 12914"/>
                <a:gd name="connsiteY19" fmla="*/ 8761 h 10671"/>
                <a:gd name="connsiteX20" fmla="*/ 2318 w 12914"/>
                <a:gd name="connsiteY20" fmla="*/ 8452 h 10671"/>
                <a:gd name="connsiteX21" fmla="*/ 2561 w 12914"/>
                <a:gd name="connsiteY21" fmla="*/ 8452 h 10671"/>
                <a:gd name="connsiteX22" fmla="*/ 2561 w 12914"/>
                <a:gd name="connsiteY22" fmla="*/ 8382 h 10671"/>
                <a:gd name="connsiteX23" fmla="*/ 2751 w 12914"/>
                <a:gd name="connsiteY23" fmla="*/ 8382 h 10671"/>
                <a:gd name="connsiteX24" fmla="*/ 2751 w 12914"/>
                <a:gd name="connsiteY24" fmla="*/ 7835 h 10671"/>
                <a:gd name="connsiteX25" fmla="*/ 2818 w 12914"/>
                <a:gd name="connsiteY25" fmla="*/ 7835 h 10671"/>
                <a:gd name="connsiteX26" fmla="*/ 2818 w 12914"/>
                <a:gd name="connsiteY26" fmla="*/ 7626 h 10671"/>
                <a:gd name="connsiteX27" fmla="*/ 3225 w 12914"/>
                <a:gd name="connsiteY27" fmla="*/ 7626 h 10671"/>
                <a:gd name="connsiteX28" fmla="*/ 3225 w 12914"/>
                <a:gd name="connsiteY28" fmla="*/ 7437 h 10671"/>
                <a:gd name="connsiteX29" fmla="*/ 3293 w 12914"/>
                <a:gd name="connsiteY29" fmla="*/ 7437 h 10671"/>
                <a:gd name="connsiteX30" fmla="*/ 3293 w 12914"/>
                <a:gd name="connsiteY30" fmla="*/ 7268 h 10671"/>
                <a:gd name="connsiteX31" fmla="*/ 3626 w 12914"/>
                <a:gd name="connsiteY31" fmla="*/ 7268 h 10671"/>
                <a:gd name="connsiteX32" fmla="*/ 3626 w 12914"/>
                <a:gd name="connsiteY32" fmla="*/ 7198 h 10671"/>
                <a:gd name="connsiteX33" fmla="*/ 3738 w 12914"/>
                <a:gd name="connsiteY33" fmla="*/ 7198 h 10671"/>
                <a:gd name="connsiteX34" fmla="*/ 3738 w 12914"/>
                <a:gd name="connsiteY34" fmla="*/ 7059 h 10671"/>
                <a:gd name="connsiteX35" fmla="*/ 4113 w 12914"/>
                <a:gd name="connsiteY35" fmla="*/ 7059 h 10671"/>
                <a:gd name="connsiteX36" fmla="*/ 4113 w 12914"/>
                <a:gd name="connsiteY36" fmla="*/ 6890 h 10671"/>
                <a:gd name="connsiteX37" fmla="*/ 4186 w 12914"/>
                <a:gd name="connsiteY37" fmla="*/ 6890 h 10671"/>
                <a:gd name="connsiteX38" fmla="*/ 4186 w 12914"/>
                <a:gd name="connsiteY38" fmla="*/ 6631 h 10671"/>
                <a:gd name="connsiteX39" fmla="*/ 4321 w 12914"/>
                <a:gd name="connsiteY39" fmla="*/ 6631 h 10671"/>
                <a:gd name="connsiteX40" fmla="*/ 4321 w 12914"/>
                <a:gd name="connsiteY40" fmla="*/ 6492 h 10671"/>
                <a:gd name="connsiteX41" fmla="*/ 4592 w 12914"/>
                <a:gd name="connsiteY41" fmla="*/ 6492 h 10671"/>
                <a:gd name="connsiteX42" fmla="*/ 4592 w 12914"/>
                <a:gd name="connsiteY42" fmla="*/ 6303 h 10671"/>
                <a:gd name="connsiteX43" fmla="*/ 4699 w 12914"/>
                <a:gd name="connsiteY43" fmla="*/ 6303 h 10671"/>
                <a:gd name="connsiteX44" fmla="*/ 4699 w 12914"/>
                <a:gd name="connsiteY44" fmla="*/ 6154 h 10671"/>
                <a:gd name="connsiteX45" fmla="*/ 5043 w 12914"/>
                <a:gd name="connsiteY45" fmla="*/ 6154 h 10671"/>
                <a:gd name="connsiteX46" fmla="*/ 5043 w 12914"/>
                <a:gd name="connsiteY46" fmla="*/ 5925 h 10671"/>
                <a:gd name="connsiteX47" fmla="*/ 5124 w 12914"/>
                <a:gd name="connsiteY47" fmla="*/ 5925 h 10671"/>
                <a:gd name="connsiteX48" fmla="*/ 5124 w 12914"/>
                <a:gd name="connsiteY48" fmla="*/ 5805 h 10671"/>
                <a:gd name="connsiteX49" fmla="*/ 5525 w 12914"/>
                <a:gd name="connsiteY49" fmla="*/ 5805 h 10671"/>
                <a:gd name="connsiteX50" fmla="*/ 5525 w 12914"/>
                <a:gd name="connsiteY50" fmla="*/ 5586 h 10671"/>
                <a:gd name="connsiteX51" fmla="*/ 5655 w 12914"/>
                <a:gd name="connsiteY51" fmla="*/ 5586 h 10671"/>
                <a:gd name="connsiteX52" fmla="*/ 5655 w 12914"/>
                <a:gd name="connsiteY52" fmla="*/ 5427 h 10671"/>
                <a:gd name="connsiteX53" fmla="*/ 5999 w 12914"/>
                <a:gd name="connsiteY53" fmla="*/ 5427 h 10671"/>
                <a:gd name="connsiteX54" fmla="*/ 5999 w 12914"/>
                <a:gd name="connsiteY54" fmla="*/ 4930 h 10671"/>
                <a:gd name="connsiteX55" fmla="*/ 6400 w 12914"/>
                <a:gd name="connsiteY55" fmla="*/ 4930 h 10671"/>
                <a:gd name="connsiteX56" fmla="*/ 6400 w 12914"/>
                <a:gd name="connsiteY56" fmla="*/ 4711 h 10671"/>
                <a:gd name="connsiteX57" fmla="*/ 6450 w 12914"/>
                <a:gd name="connsiteY57" fmla="*/ 4711 h 10671"/>
                <a:gd name="connsiteX58" fmla="*/ 6450 w 12914"/>
                <a:gd name="connsiteY58" fmla="*/ 4571 h 10671"/>
                <a:gd name="connsiteX59" fmla="*/ 6530 w 12914"/>
                <a:gd name="connsiteY59" fmla="*/ 4571 h 10671"/>
                <a:gd name="connsiteX60" fmla="*/ 6530 w 12914"/>
                <a:gd name="connsiteY60" fmla="*/ 4402 h 10671"/>
                <a:gd name="connsiteX61" fmla="*/ 6812 w 12914"/>
                <a:gd name="connsiteY61" fmla="*/ 4402 h 10671"/>
                <a:gd name="connsiteX62" fmla="*/ 6812 w 12914"/>
                <a:gd name="connsiteY62" fmla="*/ 4243 h 10671"/>
                <a:gd name="connsiteX63" fmla="*/ 7072 w 12914"/>
                <a:gd name="connsiteY63" fmla="*/ 4243 h 10671"/>
                <a:gd name="connsiteX64" fmla="*/ 7072 w 12914"/>
                <a:gd name="connsiteY64" fmla="*/ 4124 h 10671"/>
                <a:gd name="connsiteX65" fmla="*/ 7176 w 12914"/>
                <a:gd name="connsiteY65" fmla="*/ 4124 h 10671"/>
                <a:gd name="connsiteX66" fmla="*/ 7176 w 12914"/>
                <a:gd name="connsiteY66" fmla="*/ 3984 h 10671"/>
                <a:gd name="connsiteX67" fmla="*/ 7424 w 12914"/>
                <a:gd name="connsiteY67" fmla="*/ 3984 h 10671"/>
                <a:gd name="connsiteX68" fmla="*/ 7424 w 12914"/>
                <a:gd name="connsiteY68" fmla="*/ 3746 h 10671"/>
                <a:gd name="connsiteX69" fmla="*/ 7497 w 12914"/>
                <a:gd name="connsiteY69" fmla="*/ 3746 h 10671"/>
                <a:gd name="connsiteX70" fmla="*/ 7497 w 12914"/>
                <a:gd name="connsiteY70" fmla="*/ 3626 h 10671"/>
                <a:gd name="connsiteX71" fmla="*/ 7822 w 12914"/>
                <a:gd name="connsiteY71" fmla="*/ 3626 h 10671"/>
                <a:gd name="connsiteX72" fmla="*/ 7822 w 12914"/>
                <a:gd name="connsiteY72" fmla="*/ 3437 h 10671"/>
                <a:gd name="connsiteX73" fmla="*/ 8046 w 12914"/>
                <a:gd name="connsiteY73" fmla="*/ 3437 h 10671"/>
                <a:gd name="connsiteX74" fmla="*/ 8046 w 12914"/>
                <a:gd name="connsiteY74" fmla="*/ 3318 h 10671"/>
                <a:gd name="connsiteX75" fmla="*/ 8255 w 12914"/>
                <a:gd name="connsiteY75" fmla="*/ 3318 h 10671"/>
                <a:gd name="connsiteX76" fmla="*/ 8255 w 12914"/>
                <a:gd name="connsiteY76" fmla="*/ 3109 h 10671"/>
                <a:gd name="connsiteX77" fmla="*/ 8317 w 12914"/>
                <a:gd name="connsiteY77" fmla="*/ 3109 h 10671"/>
                <a:gd name="connsiteX78" fmla="*/ 8317 w 12914"/>
                <a:gd name="connsiteY78" fmla="*/ 2870 h 10671"/>
                <a:gd name="connsiteX79" fmla="*/ 8711 w 12914"/>
                <a:gd name="connsiteY79" fmla="*/ 2870 h 10671"/>
                <a:gd name="connsiteX80" fmla="*/ 8711 w 12914"/>
                <a:gd name="connsiteY80" fmla="*/ 2591 h 10671"/>
                <a:gd name="connsiteX81" fmla="*/ 8760 w 12914"/>
                <a:gd name="connsiteY81" fmla="*/ 2591 h 10671"/>
                <a:gd name="connsiteX82" fmla="*/ 8760 w 12914"/>
                <a:gd name="connsiteY82" fmla="*/ 2014 h 10671"/>
                <a:gd name="connsiteX83" fmla="*/ 8810 w 12914"/>
                <a:gd name="connsiteY83" fmla="*/ 2014 h 10671"/>
                <a:gd name="connsiteX84" fmla="*/ 8810 w 12914"/>
                <a:gd name="connsiteY84" fmla="*/ 1756 h 10671"/>
                <a:gd name="connsiteX85" fmla="*/ 9166 w 12914"/>
                <a:gd name="connsiteY85" fmla="*/ 1756 h 10671"/>
                <a:gd name="connsiteX86" fmla="*/ 9166 w 12914"/>
                <a:gd name="connsiteY86" fmla="*/ 1477 h 10671"/>
                <a:gd name="connsiteX87" fmla="*/ 9211 w 12914"/>
                <a:gd name="connsiteY87" fmla="*/ 1477 h 10671"/>
                <a:gd name="connsiteX88" fmla="*/ 9211 w 12914"/>
                <a:gd name="connsiteY88" fmla="*/ 930 h 10671"/>
                <a:gd name="connsiteX89" fmla="*/ 9427 w 12914"/>
                <a:gd name="connsiteY89" fmla="*/ 930 h 10671"/>
                <a:gd name="connsiteX90" fmla="*/ 9427 w 12914"/>
                <a:gd name="connsiteY90" fmla="*/ 790 h 10671"/>
                <a:gd name="connsiteX91" fmla="*/ 9622 w 12914"/>
                <a:gd name="connsiteY91" fmla="*/ 790 h 10671"/>
                <a:gd name="connsiteX92" fmla="*/ 10955 w 12914"/>
                <a:gd name="connsiteY92" fmla="*/ 285 h 10671"/>
                <a:gd name="connsiteX93" fmla="*/ 11245 w 12914"/>
                <a:gd name="connsiteY93" fmla="*/ 302 h 10671"/>
                <a:gd name="connsiteX94" fmla="*/ 11263 w 12914"/>
                <a:gd name="connsiteY94" fmla="*/ 84 h 10671"/>
                <a:gd name="connsiteX95" fmla="*/ 12914 w 12914"/>
                <a:gd name="connsiteY95" fmla="*/ 0 h 10671"/>
                <a:gd name="connsiteX0" fmla="*/ 0 w 12914"/>
                <a:gd name="connsiteY0" fmla="*/ 10671 h 10671"/>
                <a:gd name="connsiteX1" fmla="*/ 458 w 12914"/>
                <a:gd name="connsiteY1" fmla="*/ 10671 h 10671"/>
                <a:gd name="connsiteX2" fmla="*/ 458 w 12914"/>
                <a:gd name="connsiteY2" fmla="*/ 10552 h 10671"/>
                <a:gd name="connsiteX3" fmla="*/ 946 w 12914"/>
                <a:gd name="connsiteY3" fmla="*/ 10552 h 10671"/>
                <a:gd name="connsiteX4" fmla="*/ 946 w 12914"/>
                <a:gd name="connsiteY4" fmla="*/ 10432 h 10671"/>
                <a:gd name="connsiteX5" fmla="*/ 1000 w 12914"/>
                <a:gd name="connsiteY5" fmla="*/ 10432 h 10671"/>
                <a:gd name="connsiteX6" fmla="*/ 1000 w 12914"/>
                <a:gd name="connsiteY6" fmla="*/ 10293 h 10671"/>
                <a:gd name="connsiteX7" fmla="*/ 1352 w 12914"/>
                <a:gd name="connsiteY7" fmla="*/ 10293 h 10671"/>
                <a:gd name="connsiteX8" fmla="*/ 1352 w 12914"/>
                <a:gd name="connsiteY8" fmla="*/ 10034 h 10671"/>
                <a:gd name="connsiteX9" fmla="*/ 1412 w 12914"/>
                <a:gd name="connsiteY9" fmla="*/ 10034 h 10671"/>
                <a:gd name="connsiteX10" fmla="*/ 1412 w 12914"/>
                <a:gd name="connsiteY10" fmla="*/ 9865 h 10671"/>
                <a:gd name="connsiteX11" fmla="*/ 1678 w 12914"/>
                <a:gd name="connsiteY11" fmla="*/ 9865 h 10671"/>
                <a:gd name="connsiteX12" fmla="*/ 1678 w 12914"/>
                <a:gd name="connsiteY12" fmla="*/ 9746 h 10671"/>
                <a:gd name="connsiteX13" fmla="*/ 1839 w 12914"/>
                <a:gd name="connsiteY13" fmla="*/ 9746 h 10671"/>
                <a:gd name="connsiteX14" fmla="*/ 1839 w 12914"/>
                <a:gd name="connsiteY14" fmla="*/ 9487 h 10671"/>
                <a:gd name="connsiteX15" fmla="*/ 1925 w 12914"/>
                <a:gd name="connsiteY15" fmla="*/ 9487 h 10671"/>
                <a:gd name="connsiteX16" fmla="*/ 1925 w 12914"/>
                <a:gd name="connsiteY16" fmla="*/ 9208 h 10671"/>
                <a:gd name="connsiteX17" fmla="*/ 2264 w 12914"/>
                <a:gd name="connsiteY17" fmla="*/ 9208 h 10671"/>
                <a:gd name="connsiteX18" fmla="*/ 2264 w 12914"/>
                <a:gd name="connsiteY18" fmla="*/ 8761 h 10671"/>
                <a:gd name="connsiteX19" fmla="*/ 2318 w 12914"/>
                <a:gd name="connsiteY19" fmla="*/ 8761 h 10671"/>
                <a:gd name="connsiteX20" fmla="*/ 2318 w 12914"/>
                <a:gd name="connsiteY20" fmla="*/ 8452 h 10671"/>
                <a:gd name="connsiteX21" fmla="*/ 2561 w 12914"/>
                <a:gd name="connsiteY21" fmla="*/ 8452 h 10671"/>
                <a:gd name="connsiteX22" fmla="*/ 2561 w 12914"/>
                <a:gd name="connsiteY22" fmla="*/ 8382 h 10671"/>
                <a:gd name="connsiteX23" fmla="*/ 2751 w 12914"/>
                <a:gd name="connsiteY23" fmla="*/ 8382 h 10671"/>
                <a:gd name="connsiteX24" fmla="*/ 2751 w 12914"/>
                <a:gd name="connsiteY24" fmla="*/ 7835 h 10671"/>
                <a:gd name="connsiteX25" fmla="*/ 2818 w 12914"/>
                <a:gd name="connsiteY25" fmla="*/ 7835 h 10671"/>
                <a:gd name="connsiteX26" fmla="*/ 2818 w 12914"/>
                <a:gd name="connsiteY26" fmla="*/ 7626 h 10671"/>
                <a:gd name="connsiteX27" fmla="*/ 3225 w 12914"/>
                <a:gd name="connsiteY27" fmla="*/ 7626 h 10671"/>
                <a:gd name="connsiteX28" fmla="*/ 3225 w 12914"/>
                <a:gd name="connsiteY28" fmla="*/ 7437 h 10671"/>
                <a:gd name="connsiteX29" fmla="*/ 3293 w 12914"/>
                <a:gd name="connsiteY29" fmla="*/ 7437 h 10671"/>
                <a:gd name="connsiteX30" fmla="*/ 3293 w 12914"/>
                <a:gd name="connsiteY30" fmla="*/ 7268 h 10671"/>
                <a:gd name="connsiteX31" fmla="*/ 3626 w 12914"/>
                <a:gd name="connsiteY31" fmla="*/ 7268 h 10671"/>
                <a:gd name="connsiteX32" fmla="*/ 3626 w 12914"/>
                <a:gd name="connsiteY32" fmla="*/ 7198 h 10671"/>
                <a:gd name="connsiteX33" fmla="*/ 3738 w 12914"/>
                <a:gd name="connsiteY33" fmla="*/ 7198 h 10671"/>
                <a:gd name="connsiteX34" fmla="*/ 3738 w 12914"/>
                <a:gd name="connsiteY34" fmla="*/ 7059 h 10671"/>
                <a:gd name="connsiteX35" fmla="*/ 4113 w 12914"/>
                <a:gd name="connsiteY35" fmla="*/ 7059 h 10671"/>
                <a:gd name="connsiteX36" fmla="*/ 4113 w 12914"/>
                <a:gd name="connsiteY36" fmla="*/ 6890 h 10671"/>
                <a:gd name="connsiteX37" fmla="*/ 4186 w 12914"/>
                <a:gd name="connsiteY37" fmla="*/ 6890 h 10671"/>
                <a:gd name="connsiteX38" fmla="*/ 4186 w 12914"/>
                <a:gd name="connsiteY38" fmla="*/ 6631 h 10671"/>
                <a:gd name="connsiteX39" fmla="*/ 4321 w 12914"/>
                <a:gd name="connsiteY39" fmla="*/ 6631 h 10671"/>
                <a:gd name="connsiteX40" fmla="*/ 4321 w 12914"/>
                <a:gd name="connsiteY40" fmla="*/ 6492 h 10671"/>
                <a:gd name="connsiteX41" fmla="*/ 4592 w 12914"/>
                <a:gd name="connsiteY41" fmla="*/ 6492 h 10671"/>
                <a:gd name="connsiteX42" fmla="*/ 4592 w 12914"/>
                <a:gd name="connsiteY42" fmla="*/ 6303 h 10671"/>
                <a:gd name="connsiteX43" fmla="*/ 4699 w 12914"/>
                <a:gd name="connsiteY43" fmla="*/ 6303 h 10671"/>
                <a:gd name="connsiteX44" fmla="*/ 4699 w 12914"/>
                <a:gd name="connsiteY44" fmla="*/ 6154 h 10671"/>
                <a:gd name="connsiteX45" fmla="*/ 5043 w 12914"/>
                <a:gd name="connsiteY45" fmla="*/ 6154 h 10671"/>
                <a:gd name="connsiteX46" fmla="*/ 5043 w 12914"/>
                <a:gd name="connsiteY46" fmla="*/ 5925 h 10671"/>
                <a:gd name="connsiteX47" fmla="*/ 5124 w 12914"/>
                <a:gd name="connsiteY47" fmla="*/ 5925 h 10671"/>
                <a:gd name="connsiteX48" fmla="*/ 5124 w 12914"/>
                <a:gd name="connsiteY48" fmla="*/ 5805 h 10671"/>
                <a:gd name="connsiteX49" fmla="*/ 5525 w 12914"/>
                <a:gd name="connsiteY49" fmla="*/ 5805 h 10671"/>
                <a:gd name="connsiteX50" fmla="*/ 5525 w 12914"/>
                <a:gd name="connsiteY50" fmla="*/ 5586 h 10671"/>
                <a:gd name="connsiteX51" fmla="*/ 5655 w 12914"/>
                <a:gd name="connsiteY51" fmla="*/ 5586 h 10671"/>
                <a:gd name="connsiteX52" fmla="*/ 5655 w 12914"/>
                <a:gd name="connsiteY52" fmla="*/ 5427 h 10671"/>
                <a:gd name="connsiteX53" fmla="*/ 5999 w 12914"/>
                <a:gd name="connsiteY53" fmla="*/ 5427 h 10671"/>
                <a:gd name="connsiteX54" fmla="*/ 5999 w 12914"/>
                <a:gd name="connsiteY54" fmla="*/ 4930 h 10671"/>
                <a:gd name="connsiteX55" fmla="*/ 6400 w 12914"/>
                <a:gd name="connsiteY55" fmla="*/ 4930 h 10671"/>
                <a:gd name="connsiteX56" fmla="*/ 6400 w 12914"/>
                <a:gd name="connsiteY56" fmla="*/ 4711 h 10671"/>
                <a:gd name="connsiteX57" fmla="*/ 6450 w 12914"/>
                <a:gd name="connsiteY57" fmla="*/ 4711 h 10671"/>
                <a:gd name="connsiteX58" fmla="*/ 6450 w 12914"/>
                <a:gd name="connsiteY58" fmla="*/ 4571 h 10671"/>
                <a:gd name="connsiteX59" fmla="*/ 6530 w 12914"/>
                <a:gd name="connsiteY59" fmla="*/ 4571 h 10671"/>
                <a:gd name="connsiteX60" fmla="*/ 6530 w 12914"/>
                <a:gd name="connsiteY60" fmla="*/ 4402 h 10671"/>
                <a:gd name="connsiteX61" fmla="*/ 6812 w 12914"/>
                <a:gd name="connsiteY61" fmla="*/ 4402 h 10671"/>
                <a:gd name="connsiteX62" fmla="*/ 6812 w 12914"/>
                <a:gd name="connsiteY62" fmla="*/ 4243 h 10671"/>
                <a:gd name="connsiteX63" fmla="*/ 7072 w 12914"/>
                <a:gd name="connsiteY63" fmla="*/ 4243 h 10671"/>
                <a:gd name="connsiteX64" fmla="*/ 7072 w 12914"/>
                <a:gd name="connsiteY64" fmla="*/ 4124 h 10671"/>
                <a:gd name="connsiteX65" fmla="*/ 7176 w 12914"/>
                <a:gd name="connsiteY65" fmla="*/ 4124 h 10671"/>
                <a:gd name="connsiteX66" fmla="*/ 7176 w 12914"/>
                <a:gd name="connsiteY66" fmla="*/ 3984 h 10671"/>
                <a:gd name="connsiteX67" fmla="*/ 7424 w 12914"/>
                <a:gd name="connsiteY67" fmla="*/ 3984 h 10671"/>
                <a:gd name="connsiteX68" fmla="*/ 7424 w 12914"/>
                <a:gd name="connsiteY68" fmla="*/ 3746 h 10671"/>
                <a:gd name="connsiteX69" fmla="*/ 7497 w 12914"/>
                <a:gd name="connsiteY69" fmla="*/ 3746 h 10671"/>
                <a:gd name="connsiteX70" fmla="*/ 7497 w 12914"/>
                <a:gd name="connsiteY70" fmla="*/ 3626 h 10671"/>
                <a:gd name="connsiteX71" fmla="*/ 7822 w 12914"/>
                <a:gd name="connsiteY71" fmla="*/ 3626 h 10671"/>
                <a:gd name="connsiteX72" fmla="*/ 7822 w 12914"/>
                <a:gd name="connsiteY72" fmla="*/ 3437 h 10671"/>
                <a:gd name="connsiteX73" fmla="*/ 8046 w 12914"/>
                <a:gd name="connsiteY73" fmla="*/ 3437 h 10671"/>
                <a:gd name="connsiteX74" fmla="*/ 8046 w 12914"/>
                <a:gd name="connsiteY74" fmla="*/ 3318 h 10671"/>
                <a:gd name="connsiteX75" fmla="*/ 8255 w 12914"/>
                <a:gd name="connsiteY75" fmla="*/ 3318 h 10671"/>
                <a:gd name="connsiteX76" fmla="*/ 8255 w 12914"/>
                <a:gd name="connsiteY76" fmla="*/ 3109 h 10671"/>
                <a:gd name="connsiteX77" fmla="*/ 8317 w 12914"/>
                <a:gd name="connsiteY77" fmla="*/ 3109 h 10671"/>
                <a:gd name="connsiteX78" fmla="*/ 8317 w 12914"/>
                <a:gd name="connsiteY78" fmla="*/ 2870 h 10671"/>
                <a:gd name="connsiteX79" fmla="*/ 8711 w 12914"/>
                <a:gd name="connsiteY79" fmla="*/ 2870 h 10671"/>
                <a:gd name="connsiteX80" fmla="*/ 8711 w 12914"/>
                <a:gd name="connsiteY80" fmla="*/ 2591 h 10671"/>
                <a:gd name="connsiteX81" fmla="*/ 8760 w 12914"/>
                <a:gd name="connsiteY81" fmla="*/ 2591 h 10671"/>
                <a:gd name="connsiteX82" fmla="*/ 8760 w 12914"/>
                <a:gd name="connsiteY82" fmla="*/ 2014 h 10671"/>
                <a:gd name="connsiteX83" fmla="*/ 8810 w 12914"/>
                <a:gd name="connsiteY83" fmla="*/ 2014 h 10671"/>
                <a:gd name="connsiteX84" fmla="*/ 8810 w 12914"/>
                <a:gd name="connsiteY84" fmla="*/ 1756 h 10671"/>
                <a:gd name="connsiteX85" fmla="*/ 9166 w 12914"/>
                <a:gd name="connsiteY85" fmla="*/ 1756 h 10671"/>
                <a:gd name="connsiteX86" fmla="*/ 9166 w 12914"/>
                <a:gd name="connsiteY86" fmla="*/ 1477 h 10671"/>
                <a:gd name="connsiteX87" fmla="*/ 9211 w 12914"/>
                <a:gd name="connsiteY87" fmla="*/ 1477 h 10671"/>
                <a:gd name="connsiteX88" fmla="*/ 9211 w 12914"/>
                <a:gd name="connsiteY88" fmla="*/ 930 h 10671"/>
                <a:gd name="connsiteX89" fmla="*/ 9427 w 12914"/>
                <a:gd name="connsiteY89" fmla="*/ 930 h 10671"/>
                <a:gd name="connsiteX90" fmla="*/ 9427 w 12914"/>
                <a:gd name="connsiteY90" fmla="*/ 790 h 10671"/>
                <a:gd name="connsiteX91" fmla="*/ 10956 w 12914"/>
                <a:gd name="connsiteY91" fmla="*/ 522 h 10671"/>
                <a:gd name="connsiteX92" fmla="*/ 10955 w 12914"/>
                <a:gd name="connsiteY92" fmla="*/ 285 h 10671"/>
                <a:gd name="connsiteX93" fmla="*/ 11245 w 12914"/>
                <a:gd name="connsiteY93" fmla="*/ 302 h 10671"/>
                <a:gd name="connsiteX94" fmla="*/ 11263 w 12914"/>
                <a:gd name="connsiteY94" fmla="*/ 84 h 10671"/>
                <a:gd name="connsiteX95" fmla="*/ 12914 w 12914"/>
                <a:gd name="connsiteY95" fmla="*/ 0 h 10671"/>
                <a:gd name="connsiteX0" fmla="*/ 0 w 12914"/>
                <a:gd name="connsiteY0" fmla="*/ 10671 h 10671"/>
                <a:gd name="connsiteX1" fmla="*/ 458 w 12914"/>
                <a:gd name="connsiteY1" fmla="*/ 10671 h 10671"/>
                <a:gd name="connsiteX2" fmla="*/ 458 w 12914"/>
                <a:gd name="connsiteY2" fmla="*/ 10552 h 10671"/>
                <a:gd name="connsiteX3" fmla="*/ 946 w 12914"/>
                <a:gd name="connsiteY3" fmla="*/ 10552 h 10671"/>
                <a:gd name="connsiteX4" fmla="*/ 946 w 12914"/>
                <a:gd name="connsiteY4" fmla="*/ 10432 h 10671"/>
                <a:gd name="connsiteX5" fmla="*/ 1000 w 12914"/>
                <a:gd name="connsiteY5" fmla="*/ 10432 h 10671"/>
                <a:gd name="connsiteX6" fmla="*/ 1000 w 12914"/>
                <a:gd name="connsiteY6" fmla="*/ 10293 h 10671"/>
                <a:gd name="connsiteX7" fmla="*/ 1352 w 12914"/>
                <a:gd name="connsiteY7" fmla="*/ 10293 h 10671"/>
                <a:gd name="connsiteX8" fmla="*/ 1352 w 12914"/>
                <a:gd name="connsiteY8" fmla="*/ 10034 h 10671"/>
                <a:gd name="connsiteX9" fmla="*/ 1412 w 12914"/>
                <a:gd name="connsiteY9" fmla="*/ 10034 h 10671"/>
                <a:gd name="connsiteX10" fmla="*/ 1412 w 12914"/>
                <a:gd name="connsiteY10" fmla="*/ 9865 h 10671"/>
                <a:gd name="connsiteX11" fmla="*/ 1678 w 12914"/>
                <a:gd name="connsiteY11" fmla="*/ 9865 h 10671"/>
                <a:gd name="connsiteX12" fmla="*/ 1678 w 12914"/>
                <a:gd name="connsiteY12" fmla="*/ 9746 h 10671"/>
                <a:gd name="connsiteX13" fmla="*/ 1839 w 12914"/>
                <a:gd name="connsiteY13" fmla="*/ 9746 h 10671"/>
                <a:gd name="connsiteX14" fmla="*/ 1839 w 12914"/>
                <a:gd name="connsiteY14" fmla="*/ 9487 h 10671"/>
                <a:gd name="connsiteX15" fmla="*/ 1925 w 12914"/>
                <a:gd name="connsiteY15" fmla="*/ 9487 h 10671"/>
                <a:gd name="connsiteX16" fmla="*/ 1925 w 12914"/>
                <a:gd name="connsiteY16" fmla="*/ 9208 h 10671"/>
                <a:gd name="connsiteX17" fmla="*/ 2264 w 12914"/>
                <a:gd name="connsiteY17" fmla="*/ 9208 h 10671"/>
                <a:gd name="connsiteX18" fmla="*/ 2264 w 12914"/>
                <a:gd name="connsiteY18" fmla="*/ 8761 h 10671"/>
                <a:gd name="connsiteX19" fmla="*/ 2318 w 12914"/>
                <a:gd name="connsiteY19" fmla="*/ 8761 h 10671"/>
                <a:gd name="connsiteX20" fmla="*/ 2318 w 12914"/>
                <a:gd name="connsiteY20" fmla="*/ 8452 h 10671"/>
                <a:gd name="connsiteX21" fmla="*/ 2561 w 12914"/>
                <a:gd name="connsiteY21" fmla="*/ 8452 h 10671"/>
                <a:gd name="connsiteX22" fmla="*/ 2561 w 12914"/>
                <a:gd name="connsiteY22" fmla="*/ 8382 h 10671"/>
                <a:gd name="connsiteX23" fmla="*/ 2751 w 12914"/>
                <a:gd name="connsiteY23" fmla="*/ 8382 h 10671"/>
                <a:gd name="connsiteX24" fmla="*/ 2751 w 12914"/>
                <a:gd name="connsiteY24" fmla="*/ 7835 h 10671"/>
                <a:gd name="connsiteX25" fmla="*/ 2818 w 12914"/>
                <a:gd name="connsiteY25" fmla="*/ 7835 h 10671"/>
                <a:gd name="connsiteX26" fmla="*/ 2818 w 12914"/>
                <a:gd name="connsiteY26" fmla="*/ 7626 h 10671"/>
                <a:gd name="connsiteX27" fmla="*/ 3225 w 12914"/>
                <a:gd name="connsiteY27" fmla="*/ 7626 h 10671"/>
                <a:gd name="connsiteX28" fmla="*/ 3225 w 12914"/>
                <a:gd name="connsiteY28" fmla="*/ 7437 h 10671"/>
                <a:gd name="connsiteX29" fmla="*/ 3293 w 12914"/>
                <a:gd name="connsiteY29" fmla="*/ 7437 h 10671"/>
                <a:gd name="connsiteX30" fmla="*/ 3293 w 12914"/>
                <a:gd name="connsiteY30" fmla="*/ 7268 h 10671"/>
                <a:gd name="connsiteX31" fmla="*/ 3626 w 12914"/>
                <a:gd name="connsiteY31" fmla="*/ 7268 h 10671"/>
                <a:gd name="connsiteX32" fmla="*/ 3626 w 12914"/>
                <a:gd name="connsiteY32" fmla="*/ 7198 h 10671"/>
                <a:gd name="connsiteX33" fmla="*/ 3738 w 12914"/>
                <a:gd name="connsiteY33" fmla="*/ 7198 h 10671"/>
                <a:gd name="connsiteX34" fmla="*/ 3738 w 12914"/>
                <a:gd name="connsiteY34" fmla="*/ 7059 h 10671"/>
                <a:gd name="connsiteX35" fmla="*/ 4113 w 12914"/>
                <a:gd name="connsiteY35" fmla="*/ 7059 h 10671"/>
                <a:gd name="connsiteX36" fmla="*/ 4113 w 12914"/>
                <a:gd name="connsiteY36" fmla="*/ 6890 h 10671"/>
                <a:gd name="connsiteX37" fmla="*/ 4186 w 12914"/>
                <a:gd name="connsiteY37" fmla="*/ 6890 h 10671"/>
                <a:gd name="connsiteX38" fmla="*/ 4186 w 12914"/>
                <a:gd name="connsiteY38" fmla="*/ 6631 h 10671"/>
                <a:gd name="connsiteX39" fmla="*/ 4321 w 12914"/>
                <a:gd name="connsiteY39" fmla="*/ 6631 h 10671"/>
                <a:gd name="connsiteX40" fmla="*/ 4321 w 12914"/>
                <a:gd name="connsiteY40" fmla="*/ 6492 h 10671"/>
                <a:gd name="connsiteX41" fmla="*/ 4592 w 12914"/>
                <a:gd name="connsiteY41" fmla="*/ 6492 h 10671"/>
                <a:gd name="connsiteX42" fmla="*/ 4592 w 12914"/>
                <a:gd name="connsiteY42" fmla="*/ 6303 h 10671"/>
                <a:gd name="connsiteX43" fmla="*/ 4699 w 12914"/>
                <a:gd name="connsiteY43" fmla="*/ 6303 h 10671"/>
                <a:gd name="connsiteX44" fmla="*/ 4699 w 12914"/>
                <a:gd name="connsiteY44" fmla="*/ 6154 h 10671"/>
                <a:gd name="connsiteX45" fmla="*/ 5043 w 12914"/>
                <a:gd name="connsiteY45" fmla="*/ 6154 h 10671"/>
                <a:gd name="connsiteX46" fmla="*/ 5043 w 12914"/>
                <a:gd name="connsiteY46" fmla="*/ 5925 h 10671"/>
                <a:gd name="connsiteX47" fmla="*/ 5124 w 12914"/>
                <a:gd name="connsiteY47" fmla="*/ 5925 h 10671"/>
                <a:gd name="connsiteX48" fmla="*/ 5124 w 12914"/>
                <a:gd name="connsiteY48" fmla="*/ 5805 h 10671"/>
                <a:gd name="connsiteX49" fmla="*/ 5525 w 12914"/>
                <a:gd name="connsiteY49" fmla="*/ 5805 h 10671"/>
                <a:gd name="connsiteX50" fmla="*/ 5525 w 12914"/>
                <a:gd name="connsiteY50" fmla="*/ 5586 h 10671"/>
                <a:gd name="connsiteX51" fmla="*/ 5655 w 12914"/>
                <a:gd name="connsiteY51" fmla="*/ 5586 h 10671"/>
                <a:gd name="connsiteX52" fmla="*/ 5655 w 12914"/>
                <a:gd name="connsiteY52" fmla="*/ 5427 h 10671"/>
                <a:gd name="connsiteX53" fmla="*/ 5999 w 12914"/>
                <a:gd name="connsiteY53" fmla="*/ 5427 h 10671"/>
                <a:gd name="connsiteX54" fmla="*/ 5999 w 12914"/>
                <a:gd name="connsiteY54" fmla="*/ 4930 h 10671"/>
                <a:gd name="connsiteX55" fmla="*/ 6400 w 12914"/>
                <a:gd name="connsiteY55" fmla="*/ 4930 h 10671"/>
                <a:gd name="connsiteX56" fmla="*/ 6400 w 12914"/>
                <a:gd name="connsiteY56" fmla="*/ 4711 h 10671"/>
                <a:gd name="connsiteX57" fmla="*/ 6450 w 12914"/>
                <a:gd name="connsiteY57" fmla="*/ 4711 h 10671"/>
                <a:gd name="connsiteX58" fmla="*/ 6450 w 12914"/>
                <a:gd name="connsiteY58" fmla="*/ 4571 h 10671"/>
                <a:gd name="connsiteX59" fmla="*/ 6530 w 12914"/>
                <a:gd name="connsiteY59" fmla="*/ 4571 h 10671"/>
                <a:gd name="connsiteX60" fmla="*/ 6530 w 12914"/>
                <a:gd name="connsiteY60" fmla="*/ 4402 h 10671"/>
                <a:gd name="connsiteX61" fmla="*/ 6812 w 12914"/>
                <a:gd name="connsiteY61" fmla="*/ 4402 h 10671"/>
                <a:gd name="connsiteX62" fmla="*/ 6812 w 12914"/>
                <a:gd name="connsiteY62" fmla="*/ 4243 h 10671"/>
                <a:gd name="connsiteX63" fmla="*/ 7072 w 12914"/>
                <a:gd name="connsiteY63" fmla="*/ 4243 h 10671"/>
                <a:gd name="connsiteX64" fmla="*/ 7072 w 12914"/>
                <a:gd name="connsiteY64" fmla="*/ 4124 h 10671"/>
                <a:gd name="connsiteX65" fmla="*/ 7176 w 12914"/>
                <a:gd name="connsiteY65" fmla="*/ 4124 h 10671"/>
                <a:gd name="connsiteX66" fmla="*/ 7176 w 12914"/>
                <a:gd name="connsiteY66" fmla="*/ 3984 h 10671"/>
                <a:gd name="connsiteX67" fmla="*/ 7424 w 12914"/>
                <a:gd name="connsiteY67" fmla="*/ 3984 h 10671"/>
                <a:gd name="connsiteX68" fmla="*/ 7424 w 12914"/>
                <a:gd name="connsiteY68" fmla="*/ 3746 h 10671"/>
                <a:gd name="connsiteX69" fmla="*/ 7497 w 12914"/>
                <a:gd name="connsiteY69" fmla="*/ 3746 h 10671"/>
                <a:gd name="connsiteX70" fmla="*/ 7497 w 12914"/>
                <a:gd name="connsiteY70" fmla="*/ 3626 h 10671"/>
                <a:gd name="connsiteX71" fmla="*/ 7822 w 12914"/>
                <a:gd name="connsiteY71" fmla="*/ 3626 h 10671"/>
                <a:gd name="connsiteX72" fmla="*/ 7822 w 12914"/>
                <a:gd name="connsiteY72" fmla="*/ 3437 h 10671"/>
                <a:gd name="connsiteX73" fmla="*/ 8046 w 12914"/>
                <a:gd name="connsiteY73" fmla="*/ 3437 h 10671"/>
                <a:gd name="connsiteX74" fmla="*/ 8046 w 12914"/>
                <a:gd name="connsiteY74" fmla="*/ 3318 h 10671"/>
                <a:gd name="connsiteX75" fmla="*/ 8255 w 12914"/>
                <a:gd name="connsiteY75" fmla="*/ 3318 h 10671"/>
                <a:gd name="connsiteX76" fmla="*/ 8255 w 12914"/>
                <a:gd name="connsiteY76" fmla="*/ 3109 h 10671"/>
                <a:gd name="connsiteX77" fmla="*/ 8317 w 12914"/>
                <a:gd name="connsiteY77" fmla="*/ 3109 h 10671"/>
                <a:gd name="connsiteX78" fmla="*/ 8317 w 12914"/>
                <a:gd name="connsiteY78" fmla="*/ 2870 h 10671"/>
                <a:gd name="connsiteX79" fmla="*/ 8711 w 12914"/>
                <a:gd name="connsiteY79" fmla="*/ 2870 h 10671"/>
                <a:gd name="connsiteX80" fmla="*/ 8711 w 12914"/>
                <a:gd name="connsiteY80" fmla="*/ 2591 h 10671"/>
                <a:gd name="connsiteX81" fmla="*/ 8760 w 12914"/>
                <a:gd name="connsiteY81" fmla="*/ 2591 h 10671"/>
                <a:gd name="connsiteX82" fmla="*/ 8760 w 12914"/>
                <a:gd name="connsiteY82" fmla="*/ 2014 h 10671"/>
                <a:gd name="connsiteX83" fmla="*/ 8810 w 12914"/>
                <a:gd name="connsiteY83" fmla="*/ 2014 h 10671"/>
                <a:gd name="connsiteX84" fmla="*/ 8810 w 12914"/>
                <a:gd name="connsiteY84" fmla="*/ 1756 h 10671"/>
                <a:gd name="connsiteX85" fmla="*/ 9166 w 12914"/>
                <a:gd name="connsiteY85" fmla="*/ 1756 h 10671"/>
                <a:gd name="connsiteX86" fmla="*/ 9166 w 12914"/>
                <a:gd name="connsiteY86" fmla="*/ 1477 h 10671"/>
                <a:gd name="connsiteX87" fmla="*/ 9211 w 12914"/>
                <a:gd name="connsiteY87" fmla="*/ 1477 h 10671"/>
                <a:gd name="connsiteX88" fmla="*/ 9211 w 12914"/>
                <a:gd name="connsiteY88" fmla="*/ 930 h 10671"/>
                <a:gd name="connsiteX89" fmla="*/ 9427 w 12914"/>
                <a:gd name="connsiteY89" fmla="*/ 930 h 10671"/>
                <a:gd name="connsiteX90" fmla="*/ 9427 w 12914"/>
                <a:gd name="connsiteY90" fmla="*/ 790 h 10671"/>
                <a:gd name="connsiteX91" fmla="*/ 10956 w 12914"/>
                <a:gd name="connsiteY91" fmla="*/ 522 h 10671"/>
                <a:gd name="connsiteX92" fmla="*/ 10955 w 12914"/>
                <a:gd name="connsiteY92" fmla="*/ 285 h 10671"/>
                <a:gd name="connsiteX93" fmla="*/ 11245 w 12914"/>
                <a:gd name="connsiteY93" fmla="*/ 302 h 10671"/>
                <a:gd name="connsiteX94" fmla="*/ 11263 w 12914"/>
                <a:gd name="connsiteY94" fmla="*/ 84 h 10671"/>
                <a:gd name="connsiteX95" fmla="*/ 12914 w 12914"/>
                <a:gd name="connsiteY95" fmla="*/ 0 h 10671"/>
                <a:gd name="connsiteX0" fmla="*/ 0 w 12914"/>
                <a:gd name="connsiteY0" fmla="*/ 10671 h 10671"/>
                <a:gd name="connsiteX1" fmla="*/ 458 w 12914"/>
                <a:gd name="connsiteY1" fmla="*/ 10671 h 10671"/>
                <a:gd name="connsiteX2" fmla="*/ 458 w 12914"/>
                <a:gd name="connsiteY2" fmla="*/ 10552 h 10671"/>
                <a:gd name="connsiteX3" fmla="*/ 946 w 12914"/>
                <a:gd name="connsiteY3" fmla="*/ 10552 h 10671"/>
                <a:gd name="connsiteX4" fmla="*/ 946 w 12914"/>
                <a:gd name="connsiteY4" fmla="*/ 10432 h 10671"/>
                <a:gd name="connsiteX5" fmla="*/ 1000 w 12914"/>
                <a:gd name="connsiteY5" fmla="*/ 10432 h 10671"/>
                <a:gd name="connsiteX6" fmla="*/ 1000 w 12914"/>
                <a:gd name="connsiteY6" fmla="*/ 10293 h 10671"/>
                <a:gd name="connsiteX7" fmla="*/ 1352 w 12914"/>
                <a:gd name="connsiteY7" fmla="*/ 10293 h 10671"/>
                <a:gd name="connsiteX8" fmla="*/ 1352 w 12914"/>
                <a:gd name="connsiteY8" fmla="*/ 10034 h 10671"/>
                <a:gd name="connsiteX9" fmla="*/ 1412 w 12914"/>
                <a:gd name="connsiteY9" fmla="*/ 10034 h 10671"/>
                <a:gd name="connsiteX10" fmla="*/ 1412 w 12914"/>
                <a:gd name="connsiteY10" fmla="*/ 9865 h 10671"/>
                <a:gd name="connsiteX11" fmla="*/ 1678 w 12914"/>
                <a:gd name="connsiteY11" fmla="*/ 9865 h 10671"/>
                <a:gd name="connsiteX12" fmla="*/ 1678 w 12914"/>
                <a:gd name="connsiteY12" fmla="*/ 9746 h 10671"/>
                <a:gd name="connsiteX13" fmla="*/ 1839 w 12914"/>
                <a:gd name="connsiteY13" fmla="*/ 9746 h 10671"/>
                <a:gd name="connsiteX14" fmla="*/ 1839 w 12914"/>
                <a:gd name="connsiteY14" fmla="*/ 9487 h 10671"/>
                <a:gd name="connsiteX15" fmla="*/ 1925 w 12914"/>
                <a:gd name="connsiteY15" fmla="*/ 9487 h 10671"/>
                <a:gd name="connsiteX16" fmla="*/ 1925 w 12914"/>
                <a:gd name="connsiteY16" fmla="*/ 9208 h 10671"/>
                <a:gd name="connsiteX17" fmla="*/ 2264 w 12914"/>
                <a:gd name="connsiteY17" fmla="*/ 9208 h 10671"/>
                <a:gd name="connsiteX18" fmla="*/ 2264 w 12914"/>
                <a:gd name="connsiteY18" fmla="*/ 8761 h 10671"/>
                <a:gd name="connsiteX19" fmla="*/ 2318 w 12914"/>
                <a:gd name="connsiteY19" fmla="*/ 8761 h 10671"/>
                <a:gd name="connsiteX20" fmla="*/ 2318 w 12914"/>
                <a:gd name="connsiteY20" fmla="*/ 8452 h 10671"/>
                <a:gd name="connsiteX21" fmla="*/ 2561 w 12914"/>
                <a:gd name="connsiteY21" fmla="*/ 8452 h 10671"/>
                <a:gd name="connsiteX22" fmla="*/ 2561 w 12914"/>
                <a:gd name="connsiteY22" fmla="*/ 8382 h 10671"/>
                <a:gd name="connsiteX23" fmla="*/ 2751 w 12914"/>
                <a:gd name="connsiteY23" fmla="*/ 8382 h 10671"/>
                <a:gd name="connsiteX24" fmla="*/ 2751 w 12914"/>
                <a:gd name="connsiteY24" fmla="*/ 7835 h 10671"/>
                <a:gd name="connsiteX25" fmla="*/ 2818 w 12914"/>
                <a:gd name="connsiteY25" fmla="*/ 7835 h 10671"/>
                <a:gd name="connsiteX26" fmla="*/ 2818 w 12914"/>
                <a:gd name="connsiteY26" fmla="*/ 7626 h 10671"/>
                <a:gd name="connsiteX27" fmla="*/ 3225 w 12914"/>
                <a:gd name="connsiteY27" fmla="*/ 7626 h 10671"/>
                <a:gd name="connsiteX28" fmla="*/ 3225 w 12914"/>
                <a:gd name="connsiteY28" fmla="*/ 7437 h 10671"/>
                <a:gd name="connsiteX29" fmla="*/ 3293 w 12914"/>
                <a:gd name="connsiteY29" fmla="*/ 7437 h 10671"/>
                <a:gd name="connsiteX30" fmla="*/ 3293 w 12914"/>
                <a:gd name="connsiteY30" fmla="*/ 7268 h 10671"/>
                <a:gd name="connsiteX31" fmla="*/ 3626 w 12914"/>
                <a:gd name="connsiteY31" fmla="*/ 7268 h 10671"/>
                <a:gd name="connsiteX32" fmla="*/ 3626 w 12914"/>
                <a:gd name="connsiteY32" fmla="*/ 7198 h 10671"/>
                <a:gd name="connsiteX33" fmla="*/ 3738 w 12914"/>
                <a:gd name="connsiteY33" fmla="*/ 7198 h 10671"/>
                <a:gd name="connsiteX34" fmla="*/ 3738 w 12914"/>
                <a:gd name="connsiteY34" fmla="*/ 7059 h 10671"/>
                <a:gd name="connsiteX35" fmla="*/ 4113 w 12914"/>
                <a:gd name="connsiteY35" fmla="*/ 7059 h 10671"/>
                <a:gd name="connsiteX36" fmla="*/ 4113 w 12914"/>
                <a:gd name="connsiteY36" fmla="*/ 6890 h 10671"/>
                <a:gd name="connsiteX37" fmla="*/ 4186 w 12914"/>
                <a:gd name="connsiteY37" fmla="*/ 6890 h 10671"/>
                <a:gd name="connsiteX38" fmla="*/ 4186 w 12914"/>
                <a:gd name="connsiteY38" fmla="*/ 6631 h 10671"/>
                <a:gd name="connsiteX39" fmla="*/ 4321 w 12914"/>
                <a:gd name="connsiteY39" fmla="*/ 6631 h 10671"/>
                <a:gd name="connsiteX40" fmla="*/ 4321 w 12914"/>
                <a:gd name="connsiteY40" fmla="*/ 6492 h 10671"/>
                <a:gd name="connsiteX41" fmla="*/ 4592 w 12914"/>
                <a:gd name="connsiteY41" fmla="*/ 6492 h 10671"/>
                <a:gd name="connsiteX42" fmla="*/ 4592 w 12914"/>
                <a:gd name="connsiteY42" fmla="*/ 6303 h 10671"/>
                <a:gd name="connsiteX43" fmla="*/ 4699 w 12914"/>
                <a:gd name="connsiteY43" fmla="*/ 6303 h 10671"/>
                <a:gd name="connsiteX44" fmla="*/ 4699 w 12914"/>
                <a:gd name="connsiteY44" fmla="*/ 6154 h 10671"/>
                <a:gd name="connsiteX45" fmla="*/ 5043 w 12914"/>
                <a:gd name="connsiteY45" fmla="*/ 6154 h 10671"/>
                <a:gd name="connsiteX46" fmla="*/ 5043 w 12914"/>
                <a:gd name="connsiteY46" fmla="*/ 5925 h 10671"/>
                <a:gd name="connsiteX47" fmla="*/ 5124 w 12914"/>
                <a:gd name="connsiteY47" fmla="*/ 5925 h 10671"/>
                <a:gd name="connsiteX48" fmla="*/ 5124 w 12914"/>
                <a:gd name="connsiteY48" fmla="*/ 5805 h 10671"/>
                <a:gd name="connsiteX49" fmla="*/ 5525 w 12914"/>
                <a:gd name="connsiteY49" fmla="*/ 5805 h 10671"/>
                <a:gd name="connsiteX50" fmla="*/ 5525 w 12914"/>
                <a:gd name="connsiteY50" fmla="*/ 5586 h 10671"/>
                <a:gd name="connsiteX51" fmla="*/ 5655 w 12914"/>
                <a:gd name="connsiteY51" fmla="*/ 5586 h 10671"/>
                <a:gd name="connsiteX52" fmla="*/ 5655 w 12914"/>
                <a:gd name="connsiteY52" fmla="*/ 5427 h 10671"/>
                <a:gd name="connsiteX53" fmla="*/ 5999 w 12914"/>
                <a:gd name="connsiteY53" fmla="*/ 5427 h 10671"/>
                <a:gd name="connsiteX54" fmla="*/ 5999 w 12914"/>
                <a:gd name="connsiteY54" fmla="*/ 4930 h 10671"/>
                <a:gd name="connsiteX55" fmla="*/ 6400 w 12914"/>
                <a:gd name="connsiteY55" fmla="*/ 4930 h 10671"/>
                <a:gd name="connsiteX56" fmla="*/ 6400 w 12914"/>
                <a:gd name="connsiteY56" fmla="*/ 4711 h 10671"/>
                <a:gd name="connsiteX57" fmla="*/ 6450 w 12914"/>
                <a:gd name="connsiteY57" fmla="*/ 4711 h 10671"/>
                <a:gd name="connsiteX58" fmla="*/ 6450 w 12914"/>
                <a:gd name="connsiteY58" fmla="*/ 4571 h 10671"/>
                <a:gd name="connsiteX59" fmla="*/ 6530 w 12914"/>
                <a:gd name="connsiteY59" fmla="*/ 4571 h 10671"/>
                <a:gd name="connsiteX60" fmla="*/ 6530 w 12914"/>
                <a:gd name="connsiteY60" fmla="*/ 4402 h 10671"/>
                <a:gd name="connsiteX61" fmla="*/ 6812 w 12914"/>
                <a:gd name="connsiteY61" fmla="*/ 4402 h 10671"/>
                <a:gd name="connsiteX62" fmla="*/ 6812 w 12914"/>
                <a:gd name="connsiteY62" fmla="*/ 4243 h 10671"/>
                <a:gd name="connsiteX63" fmla="*/ 7072 w 12914"/>
                <a:gd name="connsiteY63" fmla="*/ 4243 h 10671"/>
                <a:gd name="connsiteX64" fmla="*/ 7072 w 12914"/>
                <a:gd name="connsiteY64" fmla="*/ 4124 h 10671"/>
                <a:gd name="connsiteX65" fmla="*/ 7176 w 12914"/>
                <a:gd name="connsiteY65" fmla="*/ 4124 h 10671"/>
                <a:gd name="connsiteX66" fmla="*/ 7176 w 12914"/>
                <a:gd name="connsiteY66" fmla="*/ 3984 h 10671"/>
                <a:gd name="connsiteX67" fmla="*/ 7424 w 12914"/>
                <a:gd name="connsiteY67" fmla="*/ 3984 h 10671"/>
                <a:gd name="connsiteX68" fmla="*/ 7424 w 12914"/>
                <a:gd name="connsiteY68" fmla="*/ 3746 h 10671"/>
                <a:gd name="connsiteX69" fmla="*/ 7497 w 12914"/>
                <a:gd name="connsiteY69" fmla="*/ 3746 h 10671"/>
                <a:gd name="connsiteX70" fmla="*/ 7497 w 12914"/>
                <a:gd name="connsiteY70" fmla="*/ 3626 h 10671"/>
                <a:gd name="connsiteX71" fmla="*/ 7822 w 12914"/>
                <a:gd name="connsiteY71" fmla="*/ 3626 h 10671"/>
                <a:gd name="connsiteX72" fmla="*/ 7822 w 12914"/>
                <a:gd name="connsiteY72" fmla="*/ 3437 h 10671"/>
                <a:gd name="connsiteX73" fmla="*/ 8046 w 12914"/>
                <a:gd name="connsiteY73" fmla="*/ 3437 h 10671"/>
                <a:gd name="connsiteX74" fmla="*/ 8046 w 12914"/>
                <a:gd name="connsiteY74" fmla="*/ 3318 h 10671"/>
                <a:gd name="connsiteX75" fmla="*/ 8255 w 12914"/>
                <a:gd name="connsiteY75" fmla="*/ 3318 h 10671"/>
                <a:gd name="connsiteX76" fmla="*/ 8255 w 12914"/>
                <a:gd name="connsiteY76" fmla="*/ 3109 h 10671"/>
                <a:gd name="connsiteX77" fmla="*/ 8317 w 12914"/>
                <a:gd name="connsiteY77" fmla="*/ 3109 h 10671"/>
                <a:gd name="connsiteX78" fmla="*/ 8317 w 12914"/>
                <a:gd name="connsiteY78" fmla="*/ 2870 h 10671"/>
                <a:gd name="connsiteX79" fmla="*/ 8711 w 12914"/>
                <a:gd name="connsiteY79" fmla="*/ 2870 h 10671"/>
                <a:gd name="connsiteX80" fmla="*/ 8711 w 12914"/>
                <a:gd name="connsiteY80" fmla="*/ 2591 h 10671"/>
                <a:gd name="connsiteX81" fmla="*/ 8760 w 12914"/>
                <a:gd name="connsiteY81" fmla="*/ 2591 h 10671"/>
                <a:gd name="connsiteX82" fmla="*/ 8760 w 12914"/>
                <a:gd name="connsiteY82" fmla="*/ 2014 h 10671"/>
                <a:gd name="connsiteX83" fmla="*/ 8810 w 12914"/>
                <a:gd name="connsiteY83" fmla="*/ 2014 h 10671"/>
                <a:gd name="connsiteX84" fmla="*/ 8810 w 12914"/>
                <a:gd name="connsiteY84" fmla="*/ 1756 h 10671"/>
                <a:gd name="connsiteX85" fmla="*/ 9166 w 12914"/>
                <a:gd name="connsiteY85" fmla="*/ 1756 h 10671"/>
                <a:gd name="connsiteX86" fmla="*/ 9166 w 12914"/>
                <a:gd name="connsiteY86" fmla="*/ 1477 h 10671"/>
                <a:gd name="connsiteX87" fmla="*/ 9211 w 12914"/>
                <a:gd name="connsiteY87" fmla="*/ 1477 h 10671"/>
                <a:gd name="connsiteX88" fmla="*/ 9211 w 12914"/>
                <a:gd name="connsiteY88" fmla="*/ 930 h 10671"/>
                <a:gd name="connsiteX89" fmla="*/ 9427 w 12914"/>
                <a:gd name="connsiteY89" fmla="*/ 930 h 10671"/>
                <a:gd name="connsiteX90" fmla="*/ 10142 w 12914"/>
                <a:gd name="connsiteY90" fmla="*/ 488 h 10671"/>
                <a:gd name="connsiteX91" fmla="*/ 10956 w 12914"/>
                <a:gd name="connsiteY91" fmla="*/ 522 h 10671"/>
                <a:gd name="connsiteX92" fmla="*/ 10955 w 12914"/>
                <a:gd name="connsiteY92" fmla="*/ 285 h 10671"/>
                <a:gd name="connsiteX93" fmla="*/ 11245 w 12914"/>
                <a:gd name="connsiteY93" fmla="*/ 302 h 10671"/>
                <a:gd name="connsiteX94" fmla="*/ 11263 w 12914"/>
                <a:gd name="connsiteY94" fmla="*/ 84 h 10671"/>
                <a:gd name="connsiteX95" fmla="*/ 12914 w 12914"/>
                <a:gd name="connsiteY95" fmla="*/ 0 h 10671"/>
                <a:gd name="connsiteX0" fmla="*/ 0 w 12914"/>
                <a:gd name="connsiteY0" fmla="*/ 10671 h 10671"/>
                <a:gd name="connsiteX1" fmla="*/ 458 w 12914"/>
                <a:gd name="connsiteY1" fmla="*/ 10671 h 10671"/>
                <a:gd name="connsiteX2" fmla="*/ 458 w 12914"/>
                <a:gd name="connsiteY2" fmla="*/ 10552 h 10671"/>
                <a:gd name="connsiteX3" fmla="*/ 946 w 12914"/>
                <a:gd name="connsiteY3" fmla="*/ 10552 h 10671"/>
                <a:gd name="connsiteX4" fmla="*/ 946 w 12914"/>
                <a:gd name="connsiteY4" fmla="*/ 10432 h 10671"/>
                <a:gd name="connsiteX5" fmla="*/ 1000 w 12914"/>
                <a:gd name="connsiteY5" fmla="*/ 10432 h 10671"/>
                <a:gd name="connsiteX6" fmla="*/ 1000 w 12914"/>
                <a:gd name="connsiteY6" fmla="*/ 10293 h 10671"/>
                <a:gd name="connsiteX7" fmla="*/ 1352 w 12914"/>
                <a:gd name="connsiteY7" fmla="*/ 10293 h 10671"/>
                <a:gd name="connsiteX8" fmla="*/ 1352 w 12914"/>
                <a:gd name="connsiteY8" fmla="*/ 10034 h 10671"/>
                <a:gd name="connsiteX9" fmla="*/ 1412 w 12914"/>
                <a:gd name="connsiteY9" fmla="*/ 10034 h 10671"/>
                <a:gd name="connsiteX10" fmla="*/ 1412 w 12914"/>
                <a:gd name="connsiteY10" fmla="*/ 9865 h 10671"/>
                <a:gd name="connsiteX11" fmla="*/ 1678 w 12914"/>
                <a:gd name="connsiteY11" fmla="*/ 9865 h 10671"/>
                <a:gd name="connsiteX12" fmla="*/ 1678 w 12914"/>
                <a:gd name="connsiteY12" fmla="*/ 9746 h 10671"/>
                <a:gd name="connsiteX13" fmla="*/ 1839 w 12914"/>
                <a:gd name="connsiteY13" fmla="*/ 9746 h 10671"/>
                <a:gd name="connsiteX14" fmla="*/ 1839 w 12914"/>
                <a:gd name="connsiteY14" fmla="*/ 9487 h 10671"/>
                <a:gd name="connsiteX15" fmla="*/ 1925 w 12914"/>
                <a:gd name="connsiteY15" fmla="*/ 9487 h 10671"/>
                <a:gd name="connsiteX16" fmla="*/ 1925 w 12914"/>
                <a:gd name="connsiteY16" fmla="*/ 9208 h 10671"/>
                <a:gd name="connsiteX17" fmla="*/ 2264 w 12914"/>
                <a:gd name="connsiteY17" fmla="*/ 9208 h 10671"/>
                <a:gd name="connsiteX18" fmla="*/ 2264 w 12914"/>
                <a:gd name="connsiteY18" fmla="*/ 8761 h 10671"/>
                <a:gd name="connsiteX19" fmla="*/ 2318 w 12914"/>
                <a:gd name="connsiteY19" fmla="*/ 8761 h 10671"/>
                <a:gd name="connsiteX20" fmla="*/ 2318 w 12914"/>
                <a:gd name="connsiteY20" fmla="*/ 8452 h 10671"/>
                <a:gd name="connsiteX21" fmla="*/ 2561 w 12914"/>
                <a:gd name="connsiteY21" fmla="*/ 8452 h 10671"/>
                <a:gd name="connsiteX22" fmla="*/ 2561 w 12914"/>
                <a:gd name="connsiteY22" fmla="*/ 8382 h 10671"/>
                <a:gd name="connsiteX23" fmla="*/ 2751 w 12914"/>
                <a:gd name="connsiteY23" fmla="*/ 8382 h 10671"/>
                <a:gd name="connsiteX24" fmla="*/ 2751 w 12914"/>
                <a:gd name="connsiteY24" fmla="*/ 7835 h 10671"/>
                <a:gd name="connsiteX25" fmla="*/ 2818 w 12914"/>
                <a:gd name="connsiteY25" fmla="*/ 7835 h 10671"/>
                <a:gd name="connsiteX26" fmla="*/ 2818 w 12914"/>
                <a:gd name="connsiteY26" fmla="*/ 7626 h 10671"/>
                <a:gd name="connsiteX27" fmla="*/ 3225 w 12914"/>
                <a:gd name="connsiteY27" fmla="*/ 7626 h 10671"/>
                <a:gd name="connsiteX28" fmla="*/ 3225 w 12914"/>
                <a:gd name="connsiteY28" fmla="*/ 7437 h 10671"/>
                <a:gd name="connsiteX29" fmla="*/ 3293 w 12914"/>
                <a:gd name="connsiteY29" fmla="*/ 7437 h 10671"/>
                <a:gd name="connsiteX30" fmla="*/ 3293 w 12914"/>
                <a:gd name="connsiteY30" fmla="*/ 7268 h 10671"/>
                <a:gd name="connsiteX31" fmla="*/ 3626 w 12914"/>
                <a:gd name="connsiteY31" fmla="*/ 7268 h 10671"/>
                <a:gd name="connsiteX32" fmla="*/ 3626 w 12914"/>
                <a:gd name="connsiteY32" fmla="*/ 7198 h 10671"/>
                <a:gd name="connsiteX33" fmla="*/ 3738 w 12914"/>
                <a:gd name="connsiteY33" fmla="*/ 7198 h 10671"/>
                <a:gd name="connsiteX34" fmla="*/ 3738 w 12914"/>
                <a:gd name="connsiteY34" fmla="*/ 7059 h 10671"/>
                <a:gd name="connsiteX35" fmla="*/ 4113 w 12914"/>
                <a:gd name="connsiteY35" fmla="*/ 7059 h 10671"/>
                <a:gd name="connsiteX36" fmla="*/ 4113 w 12914"/>
                <a:gd name="connsiteY36" fmla="*/ 6890 h 10671"/>
                <a:gd name="connsiteX37" fmla="*/ 4186 w 12914"/>
                <a:gd name="connsiteY37" fmla="*/ 6890 h 10671"/>
                <a:gd name="connsiteX38" fmla="*/ 4186 w 12914"/>
                <a:gd name="connsiteY38" fmla="*/ 6631 h 10671"/>
                <a:gd name="connsiteX39" fmla="*/ 4321 w 12914"/>
                <a:gd name="connsiteY39" fmla="*/ 6631 h 10671"/>
                <a:gd name="connsiteX40" fmla="*/ 4321 w 12914"/>
                <a:gd name="connsiteY40" fmla="*/ 6492 h 10671"/>
                <a:gd name="connsiteX41" fmla="*/ 4592 w 12914"/>
                <a:gd name="connsiteY41" fmla="*/ 6492 h 10671"/>
                <a:gd name="connsiteX42" fmla="*/ 4592 w 12914"/>
                <a:gd name="connsiteY42" fmla="*/ 6303 h 10671"/>
                <a:gd name="connsiteX43" fmla="*/ 4699 w 12914"/>
                <a:gd name="connsiteY43" fmla="*/ 6303 h 10671"/>
                <a:gd name="connsiteX44" fmla="*/ 4699 w 12914"/>
                <a:gd name="connsiteY44" fmla="*/ 6154 h 10671"/>
                <a:gd name="connsiteX45" fmla="*/ 5043 w 12914"/>
                <a:gd name="connsiteY45" fmla="*/ 6154 h 10671"/>
                <a:gd name="connsiteX46" fmla="*/ 5043 w 12914"/>
                <a:gd name="connsiteY46" fmla="*/ 5925 h 10671"/>
                <a:gd name="connsiteX47" fmla="*/ 5124 w 12914"/>
                <a:gd name="connsiteY47" fmla="*/ 5925 h 10671"/>
                <a:gd name="connsiteX48" fmla="*/ 5124 w 12914"/>
                <a:gd name="connsiteY48" fmla="*/ 5805 h 10671"/>
                <a:gd name="connsiteX49" fmla="*/ 5525 w 12914"/>
                <a:gd name="connsiteY49" fmla="*/ 5805 h 10671"/>
                <a:gd name="connsiteX50" fmla="*/ 5525 w 12914"/>
                <a:gd name="connsiteY50" fmla="*/ 5586 h 10671"/>
                <a:gd name="connsiteX51" fmla="*/ 5655 w 12914"/>
                <a:gd name="connsiteY51" fmla="*/ 5586 h 10671"/>
                <a:gd name="connsiteX52" fmla="*/ 5655 w 12914"/>
                <a:gd name="connsiteY52" fmla="*/ 5427 h 10671"/>
                <a:gd name="connsiteX53" fmla="*/ 5999 w 12914"/>
                <a:gd name="connsiteY53" fmla="*/ 5427 h 10671"/>
                <a:gd name="connsiteX54" fmla="*/ 5999 w 12914"/>
                <a:gd name="connsiteY54" fmla="*/ 4930 h 10671"/>
                <a:gd name="connsiteX55" fmla="*/ 6400 w 12914"/>
                <a:gd name="connsiteY55" fmla="*/ 4930 h 10671"/>
                <a:gd name="connsiteX56" fmla="*/ 6400 w 12914"/>
                <a:gd name="connsiteY56" fmla="*/ 4711 h 10671"/>
                <a:gd name="connsiteX57" fmla="*/ 6450 w 12914"/>
                <a:gd name="connsiteY57" fmla="*/ 4711 h 10671"/>
                <a:gd name="connsiteX58" fmla="*/ 6450 w 12914"/>
                <a:gd name="connsiteY58" fmla="*/ 4571 h 10671"/>
                <a:gd name="connsiteX59" fmla="*/ 6530 w 12914"/>
                <a:gd name="connsiteY59" fmla="*/ 4571 h 10671"/>
                <a:gd name="connsiteX60" fmla="*/ 6530 w 12914"/>
                <a:gd name="connsiteY60" fmla="*/ 4402 h 10671"/>
                <a:gd name="connsiteX61" fmla="*/ 6812 w 12914"/>
                <a:gd name="connsiteY61" fmla="*/ 4402 h 10671"/>
                <a:gd name="connsiteX62" fmla="*/ 6812 w 12914"/>
                <a:gd name="connsiteY62" fmla="*/ 4243 h 10671"/>
                <a:gd name="connsiteX63" fmla="*/ 7072 w 12914"/>
                <a:gd name="connsiteY63" fmla="*/ 4243 h 10671"/>
                <a:gd name="connsiteX64" fmla="*/ 7072 w 12914"/>
                <a:gd name="connsiteY64" fmla="*/ 4124 h 10671"/>
                <a:gd name="connsiteX65" fmla="*/ 7176 w 12914"/>
                <a:gd name="connsiteY65" fmla="*/ 4124 h 10671"/>
                <a:gd name="connsiteX66" fmla="*/ 7176 w 12914"/>
                <a:gd name="connsiteY66" fmla="*/ 3984 h 10671"/>
                <a:gd name="connsiteX67" fmla="*/ 7424 w 12914"/>
                <a:gd name="connsiteY67" fmla="*/ 3984 h 10671"/>
                <a:gd name="connsiteX68" fmla="*/ 7424 w 12914"/>
                <a:gd name="connsiteY68" fmla="*/ 3746 h 10671"/>
                <a:gd name="connsiteX69" fmla="*/ 7497 w 12914"/>
                <a:gd name="connsiteY69" fmla="*/ 3746 h 10671"/>
                <a:gd name="connsiteX70" fmla="*/ 7497 w 12914"/>
                <a:gd name="connsiteY70" fmla="*/ 3626 h 10671"/>
                <a:gd name="connsiteX71" fmla="*/ 7822 w 12914"/>
                <a:gd name="connsiteY71" fmla="*/ 3626 h 10671"/>
                <a:gd name="connsiteX72" fmla="*/ 7822 w 12914"/>
                <a:gd name="connsiteY72" fmla="*/ 3437 h 10671"/>
                <a:gd name="connsiteX73" fmla="*/ 8046 w 12914"/>
                <a:gd name="connsiteY73" fmla="*/ 3437 h 10671"/>
                <a:gd name="connsiteX74" fmla="*/ 8046 w 12914"/>
                <a:gd name="connsiteY74" fmla="*/ 3318 h 10671"/>
                <a:gd name="connsiteX75" fmla="*/ 8255 w 12914"/>
                <a:gd name="connsiteY75" fmla="*/ 3318 h 10671"/>
                <a:gd name="connsiteX76" fmla="*/ 8255 w 12914"/>
                <a:gd name="connsiteY76" fmla="*/ 3109 h 10671"/>
                <a:gd name="connsiteX77" fmla="*/ 8317 w 12914"/>
                <a:gd name="connsiteY77" fmla="*/ 3109 h 10671"/>
                <a:gd name="connsiteX78" fmla="*/ 8317 w 12914"/>
                <a:gd name="connsiteY78" fmla="*/ 2870 h 10671"/>
                <a:gd name="connsiteX79" fmla="*/ 8711 w 12914"/>
                <a:gd name="connsiteY79" fmla="*/ 2870 h 10671"/>
                <a:gd name="connsiteX80" fmla="*/ 8711 w 12914"/>
                <a:gd name="connsiteY80" fmla="*/ 2591 h 10671"/>
                <a:gd name="connsiteX81" fmla="*/ 8760 w 12914"/>
                <a:gd name="connsiteY81" fmla="*/ 2591 h 10671"/>
                <a:gd name="connsiteX82" fmla="*/ 8760 w 12914"/>
                <a:gd name="connsiteY82" fmla="*/ 2014 h 10671"/>
                <a:gd name="connsiteX83" fmla="*/ 8810 w 12914"/>
                <a:gd name="connsiteY83" fmla="*/ 2014 h 10671"/>
                <a:gd name="connsiteX84" fmla="*/ 8810 w 12914"/>
                <a:gd name="connsiteY84" fmla="*/ 1756 h 10671"/>
                <a:gd name="connsiteX85" fmla="*/ 9166 w 12914"/>
                <a:gd name="connsiteY85" fmla="*/ 1756 h 10671"/>
                <a:gd name="connsiteX86" fmla="*/ 9166 w 12914"/>
                <a:gd name="connsiteY86" fmla="*/ 1477 h 10671"/>
                <a:gd name="connsiteX87" fmla="*/ 9211 w 12914"/>
                <a:gd name="connsiteY87" fmla="*/ 1477 h 10671"/>
                <a:gd name="connsiteX88" fmla="*/ 9211 w 12914"/>
                <a:gd name="connsiteY88" fmla="*/ 930 h 10671"/>
                <a:gd name="connsiteX89" fmla="*/ 10142 w 12914"/>
                <a:gd name="connsiteY89" fmla="*/ 746 h 10671"/>
                <a:gd name="connsiteX90" fmla="*/ 10142 w 12914"/>
                <a:gd name="connsiteY90" fmla="*/ 488 h 10671"/>
                <a:gd name="connsiteX91" fmla="*/ 10956 w 12914"/>
                <a:gd name="connsiteY91" fmla="*/ 522 h 10671"/>
                <a:gd name="connsiteX92" fmla="*/ 10955 w 12914"/>
                <a:gd name="connsiteY92" fmla="*/ 285 h 10671"/>
                <a:gd name="connsiteX93" fmla="*/ 11245 w 12914"/>
                <a:gd name="connsiteY93" fmla="*/ 302 h 10671"/>
                <a:gd name="connsiteX94" fmla="*/ 11263 w 12914"/>
                <a:gd name="connsiteY94" fmla="*/ 84 h 10671"/>
                <a:gd name="connsiteX95" fmla="*/ 12914 w 12914"/>
                <a:gd name="connsiteY95" fmla="*/ 0 h 10671"/>
                <a:gd name="connsiteX0" fmla="*/ 0 w 12914"/>
                <a:gd name="connsiteY0" fmla="*/ 10671 h 10671"/>
                <a:gd name="connsiteX1" fmla="*/ 458 w 12914"/>
                <a:gd name="connsiteY1" fmla="*/ 10671 h 10671"/>
                <a:gd name="connsiteX2" fmla="*/ 458 w 12914"/>
                <a:gd name="connsiteY2" fmla="*/ 10552 h 10671"/>
                <a:gd name="connsiteX3" fmla="*/ 946 w 12914"/>
                <a:gd name="connsiteY3" fmla="*/ 10552 h 10671"/>
                <a:gd name="connsiteX4" fmla="*/ 946 w 12914"/>
                <a:gd name="connsiteY4" fmla="*/ 10432 h 10671"/>
                <a:gd name="connsiteX5" fmla="*/ 1000 w 12914"/>
                <a:gd name="connsiteY5" fmla="*/ 10432 h 10671"/>
                <a:gd name="connsiteX6" fmla="*/ 1000 w 12914"/>
                <a:gd name="connsiteY6" fmla="*/ 10293 h 10671"/>
                <a:gd name="connsiteX7" fmla="*/ 1352 w 12914"/>
                <a:gd name="connsiteY7" fmla="*/ 10293 h 10671"/>
                <a:gd name="connsiteX8" fmla="*/ 1352 w 12914"/>
                <a:gd name="connsiteY8" fmla="*/ 10034 h 10671"/>
                <a:gd name="connsiteX9" fmla="*/ 1412 w 12914"/>
                <a:gd name="connsiteY9" fmla="*/ 10034 h 10671"/>
                <a:gd name="connsiteX10" fmla="*/ 1412 w 12914"/>
                <a:gd name="connsiteY10" fmla="*/ 9865 h 10671"/>
                <a:gd name="connsiteX11" fmla="*/ 1678 w 12914"/>
                <a:gd name="connsiteY11" fmla="*/ 9865 h 10671"/>
                <a:gd name="connsiteX12" fmla="*/ 1678 w 12914"/>
                <a:gd name="connsiteY12" fmla="*/ 9746 h 10671"/>
                <a:gd name="connsiteX13" fmla="*/ 1839 w 12914"/>
                <a:gd name="connsiteY13" fmla="*/ 9746 h 10671"/>
                <a:gd name="connsiteX14" fmla="*/ 1839 w 12914"/>
                <a:gd name="connsiteY14" fmla="*/ 9487 h 10671"/>
                <a:gd name="connsiteX15" fmla="*/ 1925 w 12914"/>
                <a:gd name="connsiteY15" fmla="*/ 9487 h 10671"/>
                <a:gd name="connsiteX16" fmla="*/ 1925 w 12914"/>
                <a:gd name="connsiteY16" fmla="*/ 9208 h 10671"/>
                <a:gd name="connsiteX17" fmla="*/ 2264 w 12914"/>
                <a:gd name="connsiteY17" fmla="*/ 9208 h 10671"/>
                <a:gd name="connsiteX18" fmla="*/ 2264 w 12914"/>
                <a:gd name="connsiteY18" fmla="*/ 8761 h 10671"/>
                <a:gd name="connsiteX19" fmla="*/ 2318 w 12914"/>
                <a:gd name="connsiteY19" fmla="*/ 8761 h 10671"/>
                <a:gd name="connsiteX20" fmla="*/ 2318 w 12914"/>
                <a:gd name="connsiteY20" fmla="*/ 8452 h 10671"/>
                <a:gd name="connsiteX21" fmla="*/ 2561 w 12914"/>
                <a:gd name="connsiteY21" fmla="*/ 8452 h 10671"/>
                <a:gd name="connsiteX22" fmla="*/ 2561 w 12914"/>
                <a:gd name="connsiteY22" fmla="*/ 8382 h 10671"/>
                <a:gd name="connsiteX23" fmla="*/ 2751 w 12914"/>
                <a:gd name="connsiteY23" fmla="*/ 8382 h 10671"/>
                <a:gd name="connsiteX24" fmla="*/ 2751 w 12914"/>
                <a:gd name="connsiteY24" fmla="*/ 7835 h 10671"/>
                <a:gd name="connsiteX25" fmla="*/ 2818 w 12914"/>
                <a:gd name="connsiteY25" fmla="*/ 7835 h 10671"/>
                <a:gd name="connsiteX26" fmla="*/ 2818 w 12914"/>
                <a:gd name="connsiteY26" fmla="*/ 7626 h 10671"/>
                <a:gd name="connsiteX27" fmla="*/ 3225 w 12914"/>
                <a:gd name="connsiteY27" fmla="*/ 7626 h 10671"/>
                <a:gd name="connsiteX28" fmla="*/ 3225 w 12914"/>
                <a:gd name="connsiteY28" fmla="*/ 7437 h 10671"/>
                <a:gd name="connsiteX29" fmla="*/ 3293 w 12914"/>
                <a:gd name="connsiteY29" fmla="*/ 7437 h 10671"/>
                <a:gd name="connsiteX30" fmla="*/ 3293 w 12914"/>
                <a:gd name="connsiteY30" fmla="*/ 7268 h 10671"/>
                <a:gd name="connsiteX31" fmla="*/ 3626 w 12914"/>
                <a:gd name="connsiteY31" fmla="*/ 7268 h 10671"/>
                <a:gd name="connsiteX32" fmla="*/ 3626 w 12914"/>
                <a:gd name="connsiteY32" fmla="*/ 7198 h 10671"/>
                <a:gd name="connsiteX33" fmla="*/ 3738 w 12914"/>
                <a:gd name="connsiteY33" fmla="*/ 7198 h 10671"/>
                <a:gd name="connsiteX34" fmla="*/ 3738 w 12914"/>
                <a:gd name="connsiteY34" fmla="*/ 7059 h 10671"/>
                <a:gd name="connsiteX35" fmla="*/ 4113 w 12914"/>
                <a:gd name="connsiteY35" fmla="*/ 7059 h 10671"/>
                <a:gd name="connsiteX36" fmla="*/ 4113 w 12914"/>
                <a:gd name="connsiteY36" fmla="*/ 6890 h 10671"/>
                <a:gd name="connsiteX37" fmla="*/ 4186 w 12914"/>
                <a:gd name="connsiteY37" fmla="*/ 6890 h 10671"/>
                <a:gd name="connsiteX38" fmla="*/ 4186 w 12914"/>
                <a:gd name="connsiteY38" fmla="*/ 6631 h 10671"/>
                <a:gd name="connsiteX39" fmla="*/ 4321 w 12914"/>
                <a:gd name="connsiteY39" fmla="*/ 6631 h 10671"/>
                <a:gd name="connsiteX40" fmla="*/ 4321 w 12914"/>
                <a:gd name="connsiteY40" fmla="*/ 6492 h 10671"/>
                <a:gd name="connsiteX41" fmla="*/ 4592 w 12914"/>
                <a:gd name="connsiteY41" fmla="*/ 6492 h 10671"/>
                <a:gd name="connsiteX42" fmla="*/ 4592 w 12914"/>
                <a:gd name="connsiteY42" fmla="*/ 6303 h 10671"/>
                <a:gd name="connsiteX43" fmla="*/ 4699 w 12914"/>
                <a:gd name="connsiteY43" fmla="*/ 6303 h 10671"/>
                <a:gd name="connsiteX44" fmla="*/ 4699 w 12914"/>
                <a:gd name="connsiteY44" fmla="*/ 6154 h 10671"/>
                <a:gd name="connsiteX45" fmla="*/ 5043 w 12914"/>
                <a:gd name="connsiteY45" fmla="*/ 6154 h 10671"/>
                <a:gd name="connsiteX46" fmla="*/ 5043 w 12914"/>
                <a:gd name="connsiteY46" fmla="*/ 5925 h 10671"/>
                <a:gd name="connsiteX47" fmla="*/ 5124 w 12914"/>
                <a:gd name="connsiteY47" fmla="*/ 5925 h 10671"/>
                <a:gd name="connsiteX48" fmla="*/ 5124 w 12914"/>
                <a:gd name="connsiteY48" fmla="*/ 5805 h 10671"/>
                <a:gd name="connsiteX49" fmla="*/ 5525 w 12914"/>
                <a:gd name="connsiteY49" fmla="*/ 5805 h 10671"/>
                <a:gd name="connsiteX50" fmla="*/ 5525 w 12914"/>
                <a:gd name="connsiteY50" fmla="*/ 5586 h 10671"/>
                <a:gd name="connsiteX51" fmla="*/ 5655 w 12914"/>
                <a:gd name="connsiteY51" fmla="*/ 5586 h 10671"/>
                <a:gd name="connsiteX52" fmla="*/ 5655 w 12914"/>
                <a:gd name="connsiteY52" fmla="*/ 5427 h 10671"/>
                <a:gd name="connsiteX53" fmla="*/ 5999 w 12914"/>
                <a:gd name="connsiteY53" fmla="*/ 5427 h 10671"/>
                <a:gd name="connsiteX54" fmla="*/ 5999 w 12914"/>
                <a:gd name="connsiteY54" fmla="*/ 4930 h 10671"/>
                <a:gd name="connsiteX55" fmla="*/ 6400 w 12914"/>
                <a:gd name="connsiteY55" fmla="*/ 4930 h 10671"/>
                <a:gd name="connsiteX56" fmla="*/ 6400 w 12914"/>
                <a:gd name="connsiteY56" fmla="*/ 4711 h 10671"/>
                <a:gd name="connsiteX57" fmla="*/ 6450 w 12914"/>
                <a:gd name="connsiteY57" fmla="*/ 4711 h 10671"/>
                <a:gd name="connsiteX58" fmla="*/ 6450 w 12914"/>
                <a:gd name="connsiteY58" fmla="*/ 4571 h 10671"/>
                <a:gd name="connsiteX59" fmla="*/ 6530 w 12914"/>
                <a:gd name="connsiteY59" fmla="*/ 4571 h 10671"/>
                <a:gd name="connsiteX60" fmla="*/ 6530 w 12914"/>
                <a:gd name="connsiteY60" fmla="*/ 4402 h 10671"/>
                <a:gd name="connsiteX61" fmla="*/ 6812 w 12914"/>
                <a:gd name="connsiteY61" fmla="*/ 4402 h 10671"/>
                <a:gd name="connsiteX62" fmla="*/ 6812 w 12914"/>
                <a:gd name="connsiteY62" fmla="*/ 4243 h 10671"/>
                <a:gd name="connsiteX63" fmla="*/ 7072 w 12914"/>
                <a:gd name="connsiteY63" fmla="*/ 4243 h 10671"/>
                <a:gd name="connsiteX64" fmla="*/ 7072 w 12914"/>
                <a:gd name="connsiteY64" fmla="*/ 4124 h 10671"/>
                <a:gd name="connsiteX65" fmla="*/ 7176 w 12914"/>
                <a:gd name="connsiteY65" fmla="*/ 4124 h 10671"/>
                <a:gd name="connsiteX66" fmla="*/ 7176 w 12914"/>
                <a:gd name="connsiteY66" fmla="*/ 3984 h 10671"/>
                <a:gd name="connsiteX67" fmla="*/ 7424 w 12914"/>
                <a:gd name="connsiteY67" fmla="*/ 3984 h 10671"/>
                <a:gd name="connsiteX68" fmla="*/ 7424 w 12914"/>
                <a:gd name="connsiteY68" fmla="*/ 3746 h 10671"/>
                <a:gd name="connsiteX69" fmla="*/ 7497 w 12914"/>
                <a:gd name="connsiteY69" fmla="*/ 3746 h 10671"/>
                <a:gd name="connsiteX70" fmla="*/ 7497 w 12914"/>
                <a:gd name="connsiteY70" fmla="*/ 3626 h 10671"/>
                <a:gd name="connsiteX71" fmla="*/ 7822 w 12914"/>
                <a:gd name="connsiteY71" fmla="*/ 3626 h 10671"/>
                <a:gd name="connsiteX72" fmla="*/ 7822 w 12914"/>
                <a:gd name="connsiteY72" fmla="*/ 3437 h 10671"/>
                <a:gd name="connsiteX73" fmla="*/ 8046 w 12914"/>
                <a:gd name="connsiteY73" fmla="*/ 3437 h 10671"/>
                <a:gd name="connsiteX74" fmla="*/ 8046 w 12914"/>
                <a:gd name="connsiteY74" fmla="*/ 3318 h 10671"/>
                <a:gd name="connsiteX75" fmla="*/ 8255 w 12914"/>
                <a:gd name="connsiteY75" fmla="*/ 3318 h 10671"/>
                <a:gd name="connsiteX76" fmla="*/ 8255 w 12914"/>
                <a:gd name="connsiteY76" fmla="*/ 3109 h 10671"/>
                <a:gd name="connsiteX77" fmla="*/ 8317 w 12914"/>
                <a:gd name="connsiteY77" fmla="*/ 3109 h 10671"/>
                <a:gd name="connsiteX78" fmla="*/ 8317 w 12914"/>
                <a:gd name="connsiteY78" fmla="*/ 2870 h 10671"/>
                <a:gd name="connsiteX79" fmla="*/ 8711 w 12914"/>
                <a:gd name="connsiteY79" fmla="*/ 2870 h 10671"/>
                <a:gd name="connsiteX80" fmla="*/ 8711 w 12914"/>
                <a:gd name="connsiteY80" fmla="*/ 2591 h 10671"/>
                <a:gd name="connsiteX81" fmla="*/ 8760 w 12914"/>
                <a:gd name="connsiteY81" fmla="*/ 2591 h 10671"/>
                <a:gd name="connsiteX82" fmla="*/ 8760 w 12914"/>
                <a:gd name="connsiteY82" fmla="*/ 2014 h 10671"/>
                <a:gd name="connsiteX83" fmla="*/ 8810 w 12914"/>
                <a:gd name="connsiteY83" fmla="*/ 2014 h 10671"/>
                <a:gd name="connsiteX84" fmla="*/ 8810 w 12914"/>
                <a:gd name="connsiteY84" fmla="*/ 1756 h 10671"/>
                <a:gd name="connsiteX85" fmla="*/ 9166 w 12914"/>
                <a:gd name="connsiteY85" fmla="*/ 1756 h 10671"/>
                <a:gd name="connsiteX86" fmla="*/ 9166 w 12914"/>
                <a:gd name="connsiteY86" fmla="*/ 1477 h 10671"/>
                <a:gd name="connsiteX87" fmla="*/ 9211 w 12914"/>
                <a:gd name="connsiteY87" fmla="*/ 1477 h 10671"/>
                <a:gd name="connsiteX88" fmla="*/ 9211 w 12914"/>
                <a:gd name="connsiteY88" fmla="*/ 930 h 10671"/>
                <a:gd name="connsiteX89" fmla="*/ 10136 w 12914"/>
                <a:gd name="connsiteY89" fmla="*/ 1165 h 10671"/>
                <a:gd name="connsiteX90" fmla="*/ 10142 w 12914"/>
                <a:gd name="connsiteY90" fmla="*/ 488 h 10671"/>
                <a:gd name="connsiteX91" fmla="*/ 10956 w 12914"/>
                <a:gd name="connsiteY91" fmla="*/ 522 h 10671"/>
                <a:gd name="connsiteX92" fmla="*/ 10955 w 12914"/>
                <a:gd name="connsiteY92" fmla="*/ 285 h 10671"/>
                <a:gd name="connsiteX93" fmla="*/ 11245 w 12914"/>
                <a:gd name="connsiteY93" fmla="*/ 302 h 10671"/>
                <a:gd name="connsiteX94" fmla="*/ 11263 w 12914"/>
                <a:gd name="connsiteY94" fmla="*/ 84 h 10671"/>
                <a:gd name="connsiteX95" fmla="*/ 12914 w 12914"/>
                <a:gd name="connsiteY95" fmla="*/ 0 h 10671"/>
                <a:gd name="connsiteX0" fmla="*/ 0 w 12914"/>
                <a:gd name="connsiteY0" fmla="*/ 10671 h 10671"/>
                <a:gd name="connsiteX1" fmla="*/ 458 w 12914"/>
                <a:gd name="connsiteY1" fmla="*/ 10671 h 10671"/>
                <a:gd name="connsiteX2" fmla="*/ 458 w 12914"/>
                <a:gd name="connsiteY2" fmla="*/ 10552 h 10671"/>
                <a:gd name="connsiteX3" fmla="*/ 946 w 12914"/>
                <a:gd name="connsiteY3" fmla="*/ 10552 h 10671"/>
                <a:gd name="connsiteX4" fmla="*/ 946 w 12914"/>
                <a:gd name="connsiteY4" fmla="*/ 10432 h 10671"/>
                <a:gd name="connsiteX5" fmla="*/ 1000 w 12914"/>
                <a:gd name="connsiteY5" fmla="*/ 10432 h 10671"/>
                <a:gd name="connsiteX6" fmla="*/ 1000 w 12914"/>
                <a:gd name="connsiteY6" fmla="*/ 10293 h 10671"/>
                <a:gd name="connsiteX7" fmla="*/ 1352 w 12914"/>
                <a:gd name="connsiteY7" fmla="*/ 10293 h 10671"/>
                <a:gd name="connsiteX8" fmla="*/ 1352 w 12914"/>
                <a:gd name="connsiteY8" fmla="*/ 10034 h 10671"/>
                <a:gd name="connsiteX9" fmla="*/ 1412 w 12914"/>
                <a:gd name="connsiteY9" fmla="*/ 10034 h 10671"/>
                <a:gd name="connsiteX10" fmla="*/ 1412 w 12914"/>
                <a:gd name="connsiteY10" fmla="*/ 9865 h 10671"/>
                <a:gd name="connsiteX11" fmla="*/ 1678 w 12914"/>
                <a:gd name="connsiteY11" fmla="*/ 9865 h 10671"/>
                <a:gd name="connsiteX12" fmla="*/ 1678 w 12914"/>
                <a:gd name="connsiteY12" fmla="*/ 9746 h 10671"/>
                <a:gd name="connsiteX13" fmla="*/ 1839 w 12914"/>
                <a:gd name="connsiteY13" fmla="*/ 9746 h 10671"/>
                <a:gd name="connsiteX14" fmla="*/ 1839 w 12914"/>
                <a:gd name="connsiteY14" fmla="*/ 9487 h 10671"/>
                <a:gd name="connsiteX15" fmla="*/ 1925 w 12914"/>
                <a:gd name="connsiteY15" fmla="*/ 9487 h 10671"/>
                <a:gd name="connsiteX16" fmla="*/ 1925 w 12914"/>
                <a:gd name="connsiteY16" fmla="*/ 9208 h 10671"/>
                <a:gd name="connsiteX17" fmla="*/ 2264 w 12914"/>
                <a:gd name="connsiteY17" fmla="*/ 9208 h 10671"/>
                <a:gd name="connsiteX18" fmla="*/ 2264 w 12914"/>
                <a:gd name="connsiteY18" fmla="*/ 8761 h 10671"/>
                <a:gd name="connsiteX19" fmla="*/ 2318 w 12914"/>
                <a:gd name="connsiteY19" fmla="*/ 8761 h 10671"/>
                <a:gd name="connsiteX20" fmla="*/ 2318 w 12914"/>
                <a:gd name="connsiteY20" fmla="*/ 8452 h 10671"/>
                <a:gd name="connsiteX21" fmla="*/ 2561 w 12914"/>
                <a:gd name="connsiteY21" fmla="*/ 8452 h 10671"/>
                <a:gd name="connsiteX22" fmla="*/ 2561 w 12914"/>
                <a:gd name="connsiteY22" fmla="*/ 8382 h 10671"/>
                <a:gd name="connsiteX23" fmla="*/ 2751 w 12914"/>
                <a:gd name="connsiteY23" fmla="*/ 8382 h 10671"/>
                <a:gd name="connsiteX24" fmla="*/ 2751 w 12914"/>
                <a:gd name="connsiteY24" fmla="*/ 7835 h 10671"/>
                <a:gd name="connsiteX25" fmla="*/ 2818 w 12914"/>
                <a:gd name="connsiteY25" fmla="*/ 7835 h 10671"/>
                <a:gd name="connsiteX26" fmla="*/ 2818 w 12914"/>
                <a:gd name="connsiteY26" fmla="*/ 7626 h 10671"/>
                <a:gd name="connsiteX27" fmla="*/ 3225 w 12914"/>
                <a:gd name="connsiteY27" fmla="*/ 7626 h 10671"/>
                <a:gd name="connsiteX28" fmla="*/ 3225 w 12914"/>
                <a:gd name="connsiteY28" fmla="*/ 7437 h 10671"/>
                <a:gd name="connsiteX29" fmla="*/ 3293 w 12914"/>
                <a:gd name="connsiteY29" fmla="*/ 7437 h 10671"/>
                <a:gd name="connsiteX30" fmla="*/ 3293 w 12914"/>
                <a:gd name="connsiteY30" fmla="*/ 7268 h 10671"/>
                <a:gd name="connsiteX31" fmla="*/ 3626 w 12914"/>
                <a:gd name="connsiteY31" fmla="*/ 7268 h 10671"/>
                <a:gd name="connsiteX32" fmla="*/ 3626 w 12914"/>
                <a:gd name="connsiteY32" fmla="*/ 7198 h 10671"/>
                <a:gd name="connsiteX33" fmla="*/ 3738 w 12914"/>
                <a:gd name="connsiteY33" fmla="*/ 7198 h 10671"/>
                <a:gd name="connsiteX34" fmla="*/ 3738 w 12914"/>
                <a:gd name="connsiteY34" fmla="*/ 7059 h 10671"/>
                <a:gd name="connsiteX35" fmla="*/ 4113 w 12914"/>
                <a:gd name="connsiteY35" fmla="*/ 7059 h 10671"/>
                <a:gd name="connsiteX36" fmla="*/ 4113 w 12914"/>
                <a:gd name="connsiteY36" fmla="*/ 6890 h 10671"/>
                <a:gd name="connsiteX37" fmla="*/ 4186 w 12914"/>
                <a:gd name="connsiteY37" fmla="*/ 6890 h 10671"/>
                <a:gd name="connsiteX38" fmla="*/ 4186 w 12914"/>
                <a:gd name="connsiteY38" fmla="*/ 6631 h 10671"/>
                <a:gd name="connsiteX39" fmla="*/ 4321 w 12914"/>
                <a:gd name="connsiteY39" fmla="*/ 6631 h 10671"/>
                <a:gd name="connsiteX40" fmla="*/ 4321 w 12914"/>
                <a:gd name="connsiteY40" fmla="*/ 6492 h 10671"/>
                <a:gd name="connsiteX41" fmla="*/ 4592 w 12914"/>
                <a:gd name="connsiteY41" fmla="*/ 6492 h 10671"/>
                <a:gd name="connsiteX42" fmla="*/ 4592 w 12914"/>
                <a:gd name="connsiteY42" fmla="*/ 6303 h 10671"/>
                <a:gd name="connsiteX43" fmla="*/ 4699 w 12914"/>
                <a:gd name="connsiteY43" fmla="*/ 6303 h 10671"/>
                <a:gd name="connsiteX44" fmla="*/ 4699 w 12914"/>
                <a:gd name="connsiteY44" fmla="*/ 6154 h 10671"/>
                <a:gd name="connsiteX45" fmla="*/ 5043 w 12914"/>
                <a:gd name="connsiteY45" fmla="*/ 6154 h 10671"/>
                <a:gd name="connsiteX46" fmla="*/ 5043 w 12914"/>
                <a:gd name="connsiteY46" fmla="*/ 5925 h 10671"/>
                <a:gd name="connsiteX47" fmla="*/ 5124 w 12914"/>
                <a:gd name="connsiteY47" fmla="*/ 5925 h 10671"/>
                <a:gd name="connsiteX48" fmla="*/ 5124 w 12914"/>
                <a:gd name="connsiteY48" fmla="*/ 5805 h 10671"/>
                <a:gd name="connsiteX49" fmla="*/ 5525 w 12914"/>
                <a:gd name="connsiteY49" fmla="*/ 5805 h 10671"/>
                <a:gd name="connsiteX50" fmla="*/ 5525 w 12914"/>
                <a:gd name="connsiteY50" fmla="*/ 5586 h 10671"/>
                <a:gd name="connsiteX51" fmla="*/ 5655 w 12914"/>
                <a:gd name="connsiteY51" fmla="*/ 5586 h 10671"/>
                <a:gd name="connsiteX52" fmla="*/ 5655 w 12914"/>
                <a:gd name="connsiteY52" fmla="*/ 5427 h 10671"/>
                <a:gd name="connsiteX53" fmla="*/ 5999 w 12914"/>
                <a:gd name="connsiteY53" fmla="*/ 5427 h 10671"/>
                <a:gd name="connsiteX54" fmla="*/ 5999 w 12914"/>
                <a:gd name="connsiteY54" fmla="*/ 4930 h 10671"/>
                <a:gd name="connsiteX55" fmla="*/ 6400 w 12914"/>
                <a:gd name="connsiteY55" fmla="*/ 4930 h 10671"/>
                <a:gd name="connsiteX56" fmla="*/ 6400 w 12914"/>
                <a:gd name="connsiteY56" fmla="*/ 4711 h 10671"/>
                <a:gd name="connsiteX57" fmla="*/ 6450 w 12914"/>
                <a:gd name="connsiteY57" fmla="*/ 4711 h 10671"/>
                <a:gd name="connsiteX58" fmla="*/ 6450 w 12914"/>
                <a:gd name="connsiteY58" fmla="*/ 4571 h 10671"/>
                <a:gd name="connsiteX59" fmla="*/ 6530 w 12914"/>
                <a:gd name="connsiteY59" fmla="*/ 4571 h 10671"/>
                <a:gd name="connsiteX60" fmla="*/ 6530 w 12914"/>
                <a:gd name="connsiteY60" fmla="*/ 4402 h 10671"/>
                <a:gd name="connsiteX61" fmla="*/ 6812 w 12914"/>
                <a:gd name="connsiteY61" fmla="*/ 4402 h 10671"/>
                <a:gd name="connsiteX62" fmla="*/ 6812 w 12914"/>
                <a:gd name="connsiteY62" fmla="*/ 4243 h 10671"/>
                <a:gd name="connsiteX63" fmla="*/ 7072 w 12914"/>
                <a:gd name="connsiteY63" fmla="*/ 4243 h 10671"/>
                <a:gd name="connsiteX64" fmla="*/ 7072 w 12914"/>
                <a:gd name="connsiteY64" fmla="*/ 4124 h 10671"/>
                <a:gd name="connsiteX65" fmla="*/ 7176 w 12914"/>
                <a:gd name="connsiteY65" fmla="*/ 4124 h 10671"/>
                <a:gd name="connsiteX66" fmla="*/ 7176 w 12914"/>
                <a:gd name="connsiteY66" fmla="*/ 3984 h 10671"/>
                <a:gd name="connsiteX67" fmla="*/ 7424 w 12914"/>
                <a:gd name="connsiteY67" fmla="*/ 3984 h 10671"/>
                <a:gd name="connsiteX68" fmla="*/ 7424 w 12914"/>
                <a:gd name="connsiteY68" fmla="*/ 3746 h 10671"/>
                <a:gd name="connsiteX69" fmla="*/ 7497 w 12914"/>
                <a:gd name="connsiteY69" fmla="*/ 3746 h 10671"/>
                <a:gd name="connsiteX70" fmla="*/ 7497 w 12914"/>
                <a:gd name="connsiteY70" fmla="*/ 3626 h 10671"/>
                <a:gd name="connsiteX71" fmla="*/ 7822 w 12914"/>
                <a:gd name="connsiteY71" fmla="*/ 3626 h 10671"/>
                <a:gd name="connsiteX72" fmla="*/ 7822 w 12914"/>
                <a:gd name="connsiteY72" fmla="*/ 3437 h 10671"/>
                <a:gd name="connsiteX73" fmla="*/ 8046 w 12914"/>
                <a:gd name="connsiteY73" fmla="*/ 3437 h 10671"/>
                <a:gd name="connsiteX74" fmla="*/ 8046 w 12914"/>
                <a:gd name="connsiteY74" fmla="*/ 3318 h 10671"/>
                <a:gd name="connsiteX75" fmla="*/ 8255 w 12914"/>
                <a:gd name="connsiteY75" fmla="*/ 3318 h 10671"/>
                <a:gd name="connsiteX76" fmla="*/ 8255 w 12914"/>
                <a:gd name="connsiteY76" fmla="*/ 3109 h 10671"/>
                <a:gd name="connsiteX77" fmla="*/ 8317 w 12914"/>
                <a:gd name="connsiteY77" fmla="*/ 3109 h 10671"/>
                <a:gd name="connsiteX78" fmla="*/ 8317 w 12914"/>
                <a:gd name="connsiteY78" fmla="*/ 2870 h 10671"/>
                <a:gd name="connsiteX79" fmla="*/ 8711 w 12914"/>
                <a:gd name="connsiteY79" fmla="*/ 2870 h 10671"/>
                <a:gd name="connsiteX80" fmla="*/ 8711 w 12914"/>
                <a:gd name="connsiteY80" fmla="*/ 2591 h 10671"/>
                <a:gd name="connsiteX81" fmla="*/ 8760 w 12914"/>
                <a:gd name="connsiteY81" fmla="*/ 2591 h 10671"/>
                <a:gd name="connsiteX82" fmla="*/ 8760 w 12914"/>
                <a:gd name="connsiteY82" fmla="*/ 2014 h 10671"/>
                <a:gd name="connsiteX83" fmla="*/ 8810 w 12914"/>
                <a:gd name="connsiteY83" fmla="*/ 2014 h 10671"/>
                <a:gd name="connsiteX84" fmla="*/ 8810 w 12914"/>
                <a:gd name="connsiteY84" fmla="*/ 1756 h 10671"/>
                <a:gd name="connsiteX85" fmla="*/ 9166 w 12914"/>
                <a:gd name="connsiteY85" fmla="*/ 1756 h 10671"/>
                <a:gd name="connsiteX86" fmla="*/ 9166 w 12914"/>
                <a:gd name="connsiteY86" fmla="*/ 1477 h 10671"/>
                <a:gd name="connsiteX87" fmla="*/ 9211 w 12914"/>
                <a:gd name="connsiteY87" fmla="*/ 1477 h 10671"/>
                <a:gd name="connsiteX88" fmla="*/ 9211 w 12914"/>
                <a:gd name="connsiteY88" fmla="*/ 930 h 10671"/>
                <a:gd name="connsiteX89" fmla="*/ 10136 w 12914"/>
                <a:gd name="connsiteY89" fmla="*/ 1165 h 10671"/>
                <a:gd name="connsiteX90" fmla="*/ 10142 w 12914"/>
                <a:gd name="connsiteY90" fmla="*/ 488 h 10671"/>
                <a:gd name="connsiteX91" fmla="*/ 10956 w 12914"/>
                <a:gd name="connsiteY91" fmla="*/ 522 h 10671"/>
                <a:gd name="connsiteX92" fmla="*/ 10955 w 12914"/>
                <a:gd name="connsiteY92" fmla="*/ 285 h 10671"/>
                <a:gd name="connsiteX93" fmla="*/ 11245 w 12914"/>
                <a:gd name="connsiteY93" fmla="*/ 302 h 10671"/>
                <a:gd name="connsiteX94" fmla="*/ 11263 w 12914"/>
                <a:gd name="connsiteY94" fmla="*/ 84 h 10671"/>
                <a:gd name="connsiteX95" fmla="*/ 12914 w 12914"/>
                <a:gd name="connsiteY95" fmla="*/ 0 h 10671"/>
                <a:gd name="connsiteX0" fmla="*/ 0 w 12914"/>
                <a:gd name="connsiteY0" fmla="*/ 10671 h 10671"/>
                <a:gd name="connsiteX1" fmla="*/ 458 w 12914"/>
                <a:gd name="connsiteY1" fmla="*/ 10671 h 10671"/>
                <a:gd name="connsiteX2" fmla="*/ 458 w 12914"/>
                <a:gd name="connsiteY2" fmla="*/ 10552 h 10671"/>
                <a:gd name="connsiteX3" fmla="*/ 946 w 12914"/>
                <a:gd name="connsiteY3" fmla="*/ 10552 h 10671"/>
                <a:gd name="connsiteX4" fmla="*/ 946 w 12914"/>
                <a:gd name="connsiteY4" fmla="*/ 10432 h 10671"/>
                <a:gd name="connsiteX5" fmla="*/ 1000 w 12914"/>
                <a:gd name="connsiteY5" fmla="*/ 10432 h 10671"/>
                <a:gd name="connsiteX6" fmla="*/ 1000 w 12914"/>
                <a:gd name="connsiteY6" fmla="*/ 10293 h 10671"/>
                <a:gd name="connsiteX7" fmla="*/ 1352 w 12914"/>
                <a:gd name="connsiteY7" fmla="*/ 10293 h 10671"/>
                <a:gd name="connsiteX8" fmla="*/ 1352 w 12914"/>
                <a:gd name="connsiteY8" fmla="*/ 10034 h 10671"/>
                <a:gd name="connsiteX9" fmla="*/ 1412 w 12914"/>
                <a:gd name="connsiteY9" fmla="*/ 10034 h 10671"/>
                <a:gd name="connsiteX10" fmla="*/ 1412 w 12914"/>
                <a:gd name="connsiteY10" fmla="*/ 9865 h 10671"/>
                <a:gd name="connsiteX11" fmla="*/ 1678 w 12914"/>
                <a:gd name="connsiteY11" fmla="*/ 9865 h 10671"/>
                <a:gd name="connsiteX12" fmla="*/ 1678 w 12914"/>
                <a:gd name="connsiteY12" fmla="*/ 9746 h 10671"/>
                <a:gd name="connsiteX13" fmla="*/ 1839 w 12914"/>
                <a:gd name="connsiteY13" fmla="*/ 9746 h 10671"/>
                <a:gd name="connsiteX14" fmla="*/ 1839 w 12914"/>
                <a:gd name="connsiteY14" fmla="*/ 9487 h 10671"/>
                <a:gd name="connsiteX15" fmla="*/ 1925 w 12914"/>
                <a:gd name="connsiteY15" fmla="*/ 9487 h 10671"/>
                <a:gd name="connsiteX16" fmla="*/ 1925 w 12914"/>
                <a:gd name="connsiteY16" fmla="*/ 9208 h 10671"/>
                <a:gd name="connsiteX17" fmla="*/ 2264 w 12914"/>
                <a:gd name="connsiteY17" fmla="*/ 9208 h 10671"/>
                <a:gd name="connsiteX18" fmla="*/ 2264 w 12914"/>
                <a:gd name="connsiteY18" fmla="*/ 8761 h 10671"/>
                <a:gd name="connsiteX19" fmla="*/ 2318 w 12914"/>
                <a:gd name="connsiteY19" fmla="*/ 8761 h 10671"/>
                <a:gd name="connsiteX20" fmla="*/ 2318 w 12914"/>
                <a:gd name="connsiteY20" fmla="*/ 8452 h 10671"/>
                <a:gd name="connsiteX21" fmla="*/ 2561 w 12914"/>
                <a:gd name="connsiteY21" fmla="*/ 8452 h 10671"/>
                <a:gd name="connsiteX22" fmla="*/ 2561 w 12914"/>
                <a:gd name="connsiteY22" fmla="*/ 8382 h 10671"/>
                <a:gd name="connsiteX23" fmla="*/ 2751 w 12914"/>
                <a:gd name="connsiteY23" fmla="*/ 8382 h 10671"/>
                <a:gd name="connsiteX24" fmla="*/ 2751 w 12914"/>
                <a:gd name="connsiteY24" fmla="*/ 7835 h 10671"/>
                <a:gd name="connsiteX25" fmla="*/ 2818 w 12914"/>
                <a:gd name="connsiteY25" fmla="*/ 7835 h 10671"/>
                <a:gd name="connsiteX26" fmla="*/ 2818 w 12914"/>
                <a:gd name="connsiteY26" fmla="*/ 7626 h 10671"/>
                <a:gd name="connsiteX27" fmla="*/ 3225 w 12914"/>
                <a:gd name="connsiteY27" fmla="*/ 7626 h 10671"/>
                <a:gd name="connsiteX28" fmla="*/ 3225 w 12914"/>
                <a:gd name="connsiteY28" fmla="*/ 7437 h 10671"/>
                <a:gd name="connsiteX29" fmla="*/ 3293 w 12914"/>
                <a:gd name="connsiteY29" fmla="*/ 7437 h 10671"/>
                <a:gd name="connsiteX30" fmla="*/ 3293 w 12914"/>
                <a:gd name="connsiteY30" fmla="*/ 7268 h 10671"/>
                <a:gd name="connsiteX31" fmla="*/ 3626 w 12914"/>
                <a:gd name="connsiteY31" fmla="*/ 7268 h 10671"/>
                <a:gd name="connsiteX32" fmla="*/ 3626 w 12914"/>
                <a:gd name="connsiteY32" fmla="*/ 7198 h 10671"/>
                <a:gd name="connsiteX33" fmla="*/ 3738 w 12914"/>
                <a:gd name="connsiteY33" fmla="*/ 7198 h 10671"/>
                <a:gd name="connsiteX34" fmla="*/ 3738 w 12914"/>
                <a:gd name="connsiteY34" fmla="*/ 7059 h 10671"/>
                <a:gd name="connsiteX35" fmla="*/ 4113 w 12914"/>
                <a:gd name="connsiteY35" fmla="*/ 7059 h 10671"/>
                <a:gd name="connsiteX36" fmla="*/ 4113 w 12914"/>
                <a:gd name="connsiteY36" fmla="*/ 6890 h 10671"/>
                <a:gd name="connsiteX37" fmla="*/ 4186 w 12914"/>
                <a:gd name="connsiteY37" fmla="*/ 6890 h 10671"/>
                <a:gd name="connsiteX38" fmla="*/ 4186 w 12914"/>
                <a:gd name="connsiteY38" fmla="*/ 6631 h 10671"/>
                <a:gd name="connsiteX39" fmla="*/ 4321 w 12914"/>
                <a:gd name="connsiteY39" fmla="*/ 6631 h 10671"/>
                <a:gd name="connsiteX40" fmla="*/ 4321 w 12914"/>
                <a:gd name="connsiteY40" fmla="*/ 6492 h 10671"/>
                <a:gd name="connsiteX41" fmla="*/ 4592 w 12914"/>
                <a:gd name="connsiteY41" fmla="*/ 6492 h 10671"/>
                <a:gd name="connsiteX42" fmla="*/ 4592 w 12914"/>
                <a:gd name="connsiteY42" fmla="*/ 6303 h 10671"/>
                <a:gd name="connsiteX43" fmla="*/ 4699 w 12914"/>
                <a:gd name="connsiteY43" fmla="*/ 6303 h 10671"/>
                <a:gd name="connsiteX44" fmla="*/ 4699 w 12914"/>
                <a:gd name="connsiteY44" fmla="*/ 6154 h 10671"/>
                <a:gd name="connsiteX45" fmla="*/ 5043 w 12914"/>
                <a:gd name="connsiteY45" fmla="*/ 6154 h 10671"/>
                <a:gd name="connsiteX46" fmla="*/ 5043 w 12914"/>
                <a:gd name="connsiteY46" fmla="*/ 5925 h 10671"/>
                <a:gd name="connsiteX47" fmla="*/ 5124 w 12914"/>
                <a:gd name="connsiteY47" fmla="*/ 5925 h 10671"/>
                <a:gd name="connsiteX48" fmla="*/ 5124 w 12914"/>
                <a:gd name="connsiteY48" fmla="*/ 5805 h 10671"/>
                <a:gd name="connsiteX49" fmla="*/ 5525 w 12914"/>
                <a:gd name="connsiteY49" fmla="*/ 5805 h 10671"/>
                <a:gd name="connsiteX50" fmla="*/ 5525 w 12914"/>
                <a:gd name="connsiteY50" fmla="*/ 5586 h 10671"/>
                <a:gd name="connsiteX51" fmla="*/ 5655 w 12914"/>
                <a:gd name="connsiteY51" fmla="*/ 5586 h 10671"/>
                <a:gd name="connsiteX52" fmla="*/ 5655 w 12914"/>
                <a:gd name="connsiteY52" fmla="*/ 5427 h 10671"/>
                <a:gd name="connsiteX53" fmla="*/ 5999 w 12914"/>
                <a:gd name="connsiteY53" fmla="*/ 5427 h 10671"/>
                <a:gd name="connsiteX54" fmla="*/ 5999 w 12914"/>
                <a:gd name="connsiteY54" fmla="*/ 4930 h 10671"/>
                <a:gd name="connsiteX55" fmla="*/ 6400 w 12914"/>
                <a:gd name="connsiteY55" fmla="*/ 4930 h 10671"/>
                <a:gd name="connsiteX56" fmla="*/ 6400 w 12914"/>
                <a:gd name="connsiteY56" fmla="*/ 4711 h 10671"/>
                <a:gd name="connsiteX57" fmla="*/ 6450 w 12914"/>
                <a:gd name="connsiteY57" fmla="*/ 4711 h 10671"/>
                <a:gd name="connsiteX58" fmla="*/ 6450 w 12914"/>
                <a:gd name="connsiteY58" fmla="*/ 4571 h 10671"/>
                <a:gd name="connsiteX59" fmla="*/ 6530 w 12914"/>
                <a:gd name="connsiteY59" fmla="*/ 4571 h 10671"/>
                <a:gd name="connsiteX60" fmla="*/ 6530 w 12914"/>
                <a:gd name="connsiteY60" fmla="*/ 4402 h 10671"/>
                <a:gd name="connsiteX61" fmla="*/ 6812 w 12914"/>
                <a:gd name="connsiteY61" fmla="*/ 4402 h 10671"/>
                <a:gd name="connsiteX62" fmla="*/ 6812 w 12914"/>
                <a:gd name="connsiteY62" fmla="*/ 4243 h 10671"/>
                <a:gd name="connsiteX63" fmla="*/ 7072 w 12914"/>
                <a:gd name="connsiteY63" fmla="*/ 4243 h 10671"/>
                <a:gd name="connsiteX64" fmla="*/ 7072 w 12914"/>
                <a:gd name="connsiteY64" fmla="*/ 4124 h 10671"/>
                <a:gd name="connsiteX65" fmla="*/ 7176 w 12914"/>
                <a:gd name="connsiteY65" fmla="*/ 4124 h 10671"/>
                <a:gd name="connsiteX66" fmla="*/ 7176 w 12914"/>
                <a:gd name="connsiteY66" fmla="*/ 3984 h 10671"/>
                <a:gd name="connsiteX67" fmla="*/ 7424 w 12914"/>
                <a:gd name="connsiteY67" fmla="*/ 3984 h 10671"/>
                <a:gd name="connsiteX68" fmla="*/ 7424 w 12914"/>
                <a:gd name="connsiteY68" fmla="*/ 3746 h 10671"/>
                <a:gd name="connsiteX69" fmla="*/ 7497 w 12914"/>
                <a:gd name="connsiteY69" fmla="*/ 3746 h 10671"/>
                <a:gd name="connsiteX70" fmla="*/ 7497 w 12914"/>
                <a:gd name="connsiteY70" fmla="*/ 3626 h 10671"/>
                <a:gd name="connsiteX71" fmla="*/ 7822 w 12914"/>
                <a:gd name="connsiteY71" fmla="*/ 3626 h 10671"/>
                <a:gd name="connsiteX72" fmla="*/ 7822 w 12914"/>
                <a:gd name="connsiteY72" fmla="*/ 3437 h 10671"/>
                <a:gd name="connsiteX73" fmla="*/ 8046 w 12914"/>
                <a:gd name="connsiteY73" fmla="*/ 3437 h 10671"/>
                <a:gd name="connsiteX74" fmla="*/ 8046 w 12914"/>
                <a:gd name="connsiteY74" fmla="*/ 3318 h 10671"/>
                <a:gd name="connsiteX75" fmla="*/ 8255 w 12914"/>
                <a:gd name="connsiteY75" fmla="*/ 3318 h 10671"/>
                <a:gd name="connsiteX76" fmla="*/ 8255 w 12914"/>
                <a:gd name="connsiteY76" fmla="*/ 3109 h 10671"/>
                <a:gd name="connsiteX77" fmla="*/ 8317 w 12914"/>
                <a:gd name="connsiteY77" fmla="*/ 3109 h 10671"/>
                <a:gd name="connsiteX78" fmla="*/ 8317 w 12914"/>
                <a:gd name="connsiteY78" fmla="*/ 2870 h 10671"/>
                <a:gd name="connsiteX79" fmla="*/ 8711 w 12914"/>
                <a:gd name="connsiteY79" fmla="*/ 2870 h 10671"/>
                <a:gd name="connsiteX80" fmla="*/ 8711 w 12914"/>
                <a:gd name="connsiteY80" fmla="*/ 2591 h 10671"/>
                <a:gd name="connsiteX81" fmla="*/ 8760 w 12914"/>
                <a:gd name="connsiteY81" fmla="*/ 2591 h 10671"/>
                <a:gd name="connsiteX82" fmla="*/ 8760 w 12914"/>
                <a:gd name="connsiteY82" fmla="*/ 2014 h 10671"/>
                <a:gd name="connsiteX83" fmla="*/ 8810 w 12914"/>
                <a:gd name="connsiteY83" fmla="*/ 2014 h 10671"/>
                <a:gd name="connsiteX84" fmla="*/ 8810 w 12914"/>
                <a:gd name="connsiteY84" fmla="*/ 1756 h 10671"/>
                <a:gd name="connsiteX85" fmla="*/ 9166 w 12914"/>
                <a:gd name="connsiteY85" fmla="*/ 1756 h 10671"/>
                <a:gd name="connsiteX86" fmla="*/ 9166 w 12914"/>
                <a:gd name="connsiteY86" fmla="*/ 1477 h 10671"/>
                <a:gd name="connsiteX87" fmla="*/ 9211 w 12914"/>
                <a:gd name="connsiteY87" fmla="*/ 1477 h 10671"/>
                <a:gd name="connsiteX88" fmla="*/ 9211 w 12914"/>
                <a:gd name="connsiteY88" fmla="*/ 930 h 10671"/>
                <a:gd name="connsiteX89" fmla="*/ 10136 w 12914"/>
                <a:gd name="connsiteY89" fmla="*/ 746 h 10671"/>
                <a:gd name="connsiteX90" fmla="*/ 10142 w 12914"/>
                <a:gd name="connsiteY90" fmla="*/ 488 h 10671"/>
                <a:gd name="connsiteX91" fmla="*/ 10956 w 12914"/>
                <a:gd name="connsiteY91" fmla="*/ 522 h 10671"/>
                <a:gd name="connsiteX92" fmla="*/ 10955 w 12914"/>
                <a:gd name="connsiteY92" fmla="*/ 285 h 10671"/>
                <a:gd name="connsiteX93" fmla="*/ 11245 w 12914"/>
                <a:gd name="connsiteY93" fmla="*/ 302 h 10671"/>
                <a:gd name="connsiteX94" fmla="*/ 11263 w 12914"/>
                <a:gd name="connsiteY94" fmla="*/ 84 h 10671"/>
                <a:gd name="connsiteX95" fmla="*/ 12914 w 12914"/>
                <a:gd name="connsiteY95" fmla="*/ 0 h 10671"/>
                <a:gd name="connsiteX0" fmla="*/ 0 w 12914"/>
                <a:gd name="connsiteY0" fmla="*/ 10671 h 10671"/>
                <a:gd name="connsiteX1" fmla="*/ 458 w 12914"/>
                <a:gd name="connsiteY1" fmla="*/ 10671 h 10671"/>
                <a:gd name="connsiteX2" fmla="*/ 458 w 12914"/>
                <a:gd name="connsiteY2" fmla="*/ 10552 h 10671"/>
                <a:gd name="connsiteX3" fmla="*/ 946 w 12914"/>
                <a:gd name="connsiteY3" fmla="*/ 10552 h 10671"/>
                <a:gd name="connsiteX4" fmla="*/ 946 w 12914"/>
                <a:gd name="connsiteY4" fmla="*/ 10432 h 10671"/>
                <a:gd name="connsiteX5" fmla="*/ 1000 w 12914"/>
                <a:gd name="connsiteY5" fmla="*/ 10432 h 10671"/>
                <a:gd name="connsiteX6" fmla="*/ 1000 w 12914"/>
                <a:gd name="connsiteY6" fmla="*/ 10293 h 10671"/>
                <a:gd name="connsiteX7" fmla="*/ 1352 w 12914"/>
                <a:gd name="connsiteY7" fmla="*/ 10293 h 10671"/>
                <a:gd name="connsiteX8" fmla="*/ 1352 w 12914"/>
                <a:gd name="connsiteY8" fmla="*/ 10034 h 10671"/>
                <a:gd name="connsiteX9" fmla="*/ 1412 w 12914"/>
                <a:gd name="connsiteY9" fmla="*/ 10034 h 10671"/>
                <a:gd name="connsiteX10" fmla="*/ 1412 w 12914"/>
                <a:gd name="connsiteY10" fmla="*/ 9865 h 10671"/>
                <a:gd name="connsiteX11" fmla="*/ 1678 w 12914"/>
                <a:gd name="connsiteY11" fmla="*/ 9865 h 10671"/>
                <a:gd name="connsiteX12" fmla="*/ 1678 w 12914"/>
                <a:gd name="connsiteY12" fmla="*/ 9746 h 10671"/>
                <a:gd name="connsiteX13" fmla="*/ 1839 w 12914"/>
                <a:gd name="connsiteY13" fmla="*/ 9746 h 10671"/>
                <a:gd name="connsiteX14" fmla="*/ 1839 w 12914"/>
                <a:gd name="connsiteY14" fmla="*/ 9487 h 10671"/>
                <a:gd name="connsiteX15" fmla="*/ 1925 w 12914"/>
                <a:gd name="connsiteY15" fmla="*/ 9487 h 10671"/>
                <a:gd name="connsiteX16" fmla="*/ 1925 w 12914"/>
                <a:gd name="connsiteY16" fmla="*/ 9208 h 10671"/>
                <a:gd name="connsiteX17" fmla="*/ 2264 w 12914"/>
                <a:gd name="connsiteY17" fmla="*/ 9208 h 10671"/>
                <a:gd name="connsiteX18" fmla="*/ 2264 w 12914"/>
                <a:gd name="connsiteY18" fmla="*/ 8761 h 10671"/>
                <a:gd name="connsiteX19" fmla="*/ 2318 w 12914"/>
                <a:gd name="connsiteY19" fmla="*/ 8761 h 10671"/>
                <a:gd name="connsiteX20" fmla="*/ 2318 w 12914"/>
                <a:gd name="connsiteY20" fmla="*/ 8452 h 10671"/>
                <a:gd name="connsiteX21" fmla="*/ 2561 w 12914"/>
                <a:gd name="connsiteY21" fmla="*/ 8452 h 10671"/>
                <a:gd name="connsiteX22" fmla="*/ 2561 w 12914"/>
                <a:gd name="connsiteY22" fmla="*/ 8382 h 10671"/>
                <a:gd name="connsiteX23" fmla="*/ 2751 w 12914"/>
                <a:gd name="connsiteY23" fmla="*/ 8382 h 10671"/>
                <a:gd name="connsiteX24" fmla="*/ 2751 w 12914"/>
                <a:gd name="connsiteY24" fmla="*/ 7835 h 10671"/>
                <a:gd name="connsiteX25" fmla="*/ 2818 w 12914"/>
                <a:gd name="connsiteY25" fmla="*/ 7835 h 10671"/>
                <a:gd name="connsiteX26" fmla="*/ 2818 w 12914"/>
                <a:gd name="connsiteY26" fmla="*/ 7626 h 10671"/>
                <a:gd name="connsiteX27" fmla="*/ 3225 w 12914"/>
                <a:gd name="connsiteY27" fmla="*/ 7626 h 10671"/>
                <a:gd name="connsiteX28" fmla="*/ 3225 w 12914"/>
                <a:gd name="connsiteY28" fmla="*/ 7437 h 10671"/>
                <a:gd name="connsiteX29" fmla="*/ 3293 w 12914"/>
                <a:gd name="connsiteY29" fmla="*/ 7437 h 10671"/>
                <a:gd name="connsiteX30" fmla="*/ 3293 w 12914"/>
                <a:gd name="connsiteY30" fmla="*/ 7268 h 10671"/>
                <a:gd name="connsiteX31" fmla="*/ 3626 w 12914"/>
                <a:gd name="connsiteY31" fmla="*/ 7268 h 10671"/>
                <a:gd name="connsiteX32" fmla="*/ 3626 w 12914"/>
                <a:gd name="connsiteY32" fmla="*/ 7198 h 10671"/>
                <a:gd name="connsiteX33" fmla="*/ 3738 w 12914"/>
                <a:gd name="connsiteY33" fmla="*/ 7198 h 10671"/>
                <a:gd name="connsiteX34" fmla="*/ 3738 w 12914"/>
                <a:gd name="connsiteY34" fmla="*/ 7059 h 10671"/>
                <a:gd name="connsiteX35" fmla="*/ 4113 w 12914"/>
                <a:gd name="connsiteY35" fmla="*/ 7059 h 10671"/>
                <a:gd name="connsiteX36" fmla="*/ 4113 w 12914"/>
                <a:gd name="connsiteY36" fmla="*/ 6890 h 10671"/>
                <a:gd name="connsiteX37" fmla="*/ 4186 w 12914"/>
                <a:gd name="connsiteY37" fmla="*/ 6890 h 10671"/>
                <a:gd name="connsiteX38" fmla="*/ 4186 w 12914"/>
                <a:gd name="connsiteY38" fmla="*/ 6631 h 10671"/>
                <a:gd name="connsiteX39" fmla="*/ 4321 w 12914"/>
                <a:gd name="connsiteY39" fmla="*/ 6631 h 10671"/>
                <a:gd name="connsiteX40" fmla="*/ 4321 w 12914"/>
                <a:gd name="connsiteY40" fmla="*/ 6492 h 10671"/>
                <a:gd name="connsiteX41" fmla="*/ 4592 w 12914"/>
                <a:gd name="connsiteY41" fmla="*/ 6492 h 10671"/>
                <a:gd name="connsiteX42" fmla="*/ 4592 w 12914"/>
                <a:gd name="connsiteY42" fmla="*/ 6303 h 10671"/>
                <a:gd name="connsiteX43" fmla="*/ 4699 w 12914"/>
                <a:gd name="connsiteY43" fmla="*/ 6303 h 10671"/>
                <a:gd name="connsiteX44" fmla="*/ 4699 w 12914"/>
                <a:gd name="connsiteY44" fmla="*/ 6154 h 10671"/>
                <a:gd name="connsiteX45" fmla="*/ 5043 w 12914"/>
                <a:gd name="connsiteY45" fmla="*/ 6154 h 10671"/>
                <a:gd name="connsiteX46" fmla="*/ 5043 w 12914"/>
                <a:gd name="connsiteY46" fmla="*/ 5925 h 10671"/>
                <a:gd name="connsiteX47" fmla="*/ 5124 w 12914"/>
                <a:gd name="connsiteY47" fmla="*/ 5925 h 10671"/>
                <a:gd name="connsiteX48" fmla="*/ 5124 w 12914"/>
                <a:gd name="connsiteY48" fmla="*/ 5805 h 10671"/>
                <a:gd name="connsiteX49" fmla="*/ 5525 w 12914"/>
                <a:gd name="connsiteY49" fmla="*/ 5805 h 10671"/>
                <a:gd name="connsiteX50" fmla="*/ 5525 w 12914"/>
                <a:gd name="connsiteY50" fmla="*/ 5586 h 10671"/>
                <a:gd name="connsiteX51" fmla="*/ 5655 w 12914"/>
                <a:gd name="connsiteY51" fmla="*/ 5586 h 10671"/>
                <a:gd name="connsiteX52" fmla="*/ 5655 w 12914"/>
                <a:gd name="connsiteY52" fmla="*/ 5427 h 10671"/>
                <a:gd name="connsiteX53" fmla="*/ 5999 w 12914"/>
                <a:gd name="connsiteY53" fmla="*/ 5427 h 10671"/>
                <a:gd name="connsiteX54" fmla="*/ 5999 w 12914"/>
                <a:gd name="connsiteY54" fmla="*/ 4930 h 10671"/>
                <a:gd name="connsiteX55" fmla="*/ 6400 w 12914"/>
                <a:gd name="connsiteY55" fmla="*/ 4930 h 10671"/>
                <a:gd name="connsiteX56" fmla="*/ 6400 w 12914"/>
                <a:gd name="connsiteY56" fmla="*/ 4711 h 10671"/>
                <a:gd name="connsiteX57" fmla="*/ 6450 w 12914"/>
                <a:gd name="connsiteY57" fmla="*/ 4711 h 10671"/>
                <a:gd name="connsiteX58" fmla="*/ 6450 w 12914"/>
                <a:gd name="connsiteY58" fmla="*/ 4571 h 10671"/>
                <a:gd name="connsiteX59" fmla="*/ 6530 w 12914"/>
                <a:gd name="connsiteY59" fmla="*/ 4571 h 10671"/>
                <a:gd name="connsiteX60" fmla="*/ 6530 w 12914"/>
                <a:gd name="connsiteY60" fmla="*/ 4402 h 10671"/>
                <a:gd name="connsiteX61" fmla="*/ 6812 w 12914"/>
                <a:gd name="connsiteY61" fmla="*/ 4402 h 10671"/>
                <a:gd name="connsiteX62" fmla="*/ 6812 w 12914"/>
                <a:gd name="connsiteY62" fmla="*/ 4243 h 10671"/>
                <a:gd name="connsiteX63" fmla="*/ 7072 w 12914"/>
                <a:gd name="connsiteY63" fmla="*/ 4243 h 10671"/>
                <a:gd name="connsiteX64" fmla="*/ 7072 w 12914"/>
                <a:gd name="connsiteY64" fmla="*/ 4124 h 10671"/>
                <a:gd name="connsiteX65" fmla="*/ 7176 w 12914"/>
                <a:gd name="connsiteY65" fmla="*/ 4124 h 10671"/>
                <a:gd name="connsiteX66" fmla="*/ 7176 w 12914"/>
                <a:gd name="connsiteY66" fmla="*/ 3984 h 10671"/>
                <a:gd name="connsiteX67" fmla="*/ 7424 w 12914"/>
                <a:gd name="connsiteY67" fmla="*/ 3984 h 10671"/>
                <a:gd name="connsiteX68" fmla="*/ 7424 w 12914"/>
                <a:gd name="connsiteY68" fmla="*/ 3746 h 10671"/>
                <a:gd name="connsiteX69" fmla="*/ 7497 w 12914"/>
                <a:gd name="connsiteY69" fmla="*/ 3746 h 10671"/>
                <a:gd name="connsiteX70" fmla="*/ 7497 w 12914"/>
                <a:gd name="connsiteY70" fmla="*/ 3626 h 10671"/>
                <a:gd name="connsiteX71" fmla="*/ 7822 w 12914"/>
                <a:gd name="connsiteY71" fmla="*/ 3626 h 10671"/>
                <a:gd name="connsiteX72" fmla="*/ 7822 w 12914"/>
                <a:gd name="connsiteY72" fmla="*/ 3437 h 10671"/>
                <a:gd name="connsiteX73" fmla="*/ 8046 w 12914"/>
                <a:gd name="connsiteY73" fmla="*/ 3437 h 10671"/>
                <a:gd name="connsiteX74" fmla="*/ 8046 w 12914"/>
                <a:gd name="connsiteY74" fmla="*/ 3318 h 10671"/>
                <a:gd name="connsiteX75" fmla="*/ 8255 w 12914"/>
                <a:gd name="connsiteY75" fmla="*/ 3318 h 10671"/>
                <a:gd name="connsiteX76" fmla="*/ 8255 w 12914"/>
                <a:gd name="connsiteY76" fmla="*/ 3109 h 10671"/>
                <a:gd name="connsiteX77" fmla="*/ 8317 w 12914"/>
                <a:gd name="connsiteY77" fmla="*/ 3109 h 10671"/>
                <a:gd name="connsiteX78" fmla="*/ 8317 w 12914"/>
                <a:gd name="connsiteY78" fmla="*/ 2870 h 10671"/>
                <a:gd name="connsiteX79" fmla="*/ 8711 w 12914"/>
                <a:gd name="connsiteY79" fmla="*/ 2870 h 10671"/>
                <a:gd name="connsiteX80" fmla="*/ 8711 w 12914"/>
                <a:gd name="connsiteY80" fmla="*/ 2591 h 10671"/>
                <a:gd name="connsiteX81" fmla="*/ 8760 w 12914"/>
                <a:gd name="connsiteY81" fmla="*/ 2591 h 10671"/>
                <a:gd name="connsiteX82" fmla="*/ 8760 w 12914"/>
                <a:gd name="connsiteY82" fmla="*/ 2014 h 10671"/>
                <a:gd name="connsiteX83" fmla="*/ 8810 w 12914"/>
                <a:gd name="connsiteY83" fmla="*/ 2014 h 10671"/>
                <a:gd name="connsiteX84" fmla="*/ 8810 w 12914"/>
                <a:gd name="connsiteY84" fmla="*/ 1756 h 10671"/>
                <a:gd name="connsiteX85" fmla="*/ 9166 w 12914"/>
                <a:gd name="connsiteY85" fmla="*/ 1756 h 10671"/>
                <a:gd name="connsiteX86" fmla="*/ 9166 w 12914"/>
                <a:gd name="connsiteY86" fmla="*/ 1477 h 10671"/>
                <a:gd name="connsiteX87" fmla="*/ 9211 w 12914"/>
                <a:gd name="connsiteY87" fmla="*/ 1477 h 10671"/>
                <a:gd name="connsiteX88" fmla="*/ 9669 w 12914"/>
                <a:gd name="connsiteY88" fmla="*/ 729 h 10671"/>
                <a:gd name="connsiteX89" fmla="*/ 10136 w 12914"/>
                <a:gd name="connsiteY89" fmla="*/ 746 h 10671"/>
                <a:gd name="connsiteX90" fmla="*/ 10142 w 12914"/>
                <a:gd name="connsiteY90" fmla="*/ 488 h 10671"/>
                <a:gd name="connsiteX91" fmla="*/ 10956 w 12914"/>
                <a:gd name="connsiteY91" fmla="*/ 522 h 10671"/>
                <a:gd name="connsiteX92" fmla="*/ 10955 w 12914"/>
                <a:gd name="connsiteY92" fmla="*/ 285 h 10671"/>
                <a:gd name="connsiteX93" fmla="*/ 11245 w 12914"/>
                <a:gd name="connsiteY93" fmla="*/ 302 h 10671"/>
                <a:gd name="connsiteX94" fmla="*/ 11263 w 12914"/>
                <a:gd name="connsiteY94" fmla="*/ 84 h 10671"/>
                <a:gd name="connsiteX95" fmla="*/ 12914 w 12914"/>
                <a:gd name="connsiteY95" fmla="*/ 0 h 10671"/>
                <a:gd name="connsiteX0" fmla="*/ 0 w 12914"/>
                <a:gd name="connsiteY0" fmla="*/ 10671 h 10671"/>
                <a:gd name="connsiteX1" fmla="*/ 458 w 12914"/>
                <a:gd name="connsiteY1" fmla="*/ 10671 h 10671"/>
                <a:gd name="connsiteX2" fmla="*/ 458 w 12914"/>
                <a:gd name="connsiteY2" fmla="*/ 10552 h 10671"/>
                <a:gd name="connsiteX3" fmla="*/ 946 w 12914"/>
                <a:gd name="connsiteY3" fmla="*/ 10552 h 10671"/>
                <a:gd name="connsiteX4" fmla="*/ 946 w 12914"/>
                <a:gd name="connsiteY4" fmla="*/ 10432 h 10671"/>
                <a:gd name="connsiteX5" fmla="*/ 1000 w 12914"/>
                <a:gd name="connsiteY5" fmla="*/ 10432 h 10671"/>
                <a:gd name="connsiteX6" fmla="*/ 1000 w 12914"/>
                <a:gd name="connsiteY6" fmla="*/ 10293 h 10671"/>
                <a:gd name="connsiteX7" fmla="*/ 1352 w 12914"/>
                <a:gd name="connsiteY7" fmla="*/ 10293 h 10671"/>
                <a:gd name="connsiteX8" fmla="*/ 1352 w 12914"/>
                <a:gd name="connsiteY8" fmla="*/ 10034 h 10671"/>
                <a:gd name="connsiteX9" fmla="*/ 1412 w 12914"/>
                <a:gd name="connsiteY9" fmla="*/ 10034 h 10671"/>
                <a:gd name="connsiteX10" fmla="*/ 1412 w 12914"/>
                <a:gd name="connsiteY10" fmla="*/ 9865 h 10671"/>
                <a:gd name="connsiteX11" fmla="*/ 1678 w 12914"/>
                <a:gd name="connsiteY11" fmla="*/ 9865 h 10671"/>
                <a:gd name="connsiteX12" fmla="*/ 1678 w 12914"/>
                <a:gd name="connsiteY12" fmla="*/ 9746 h 10671"/>
                <a:gd name="connsiteX13" fmla="*/ 1839 w 12914"/>
                <a:gd name="connsiteY13" fmla="*/ 9746 h 10671"/>
                <a:gd name="connsiteX14" fmla="*/ 1839 w 12914"/>
                <a:gd name="connsiteY14" fmla="*/ 9487 h 10671"/>
                <a:gd name="connsiteX15" fmla="*/ 1925 w 12914"/>
                <a:gd name="connsiteY15" fmla="*/ 9487 h 10671"/>
                <a:gd name="connsiteX16" fmla="*/ 1925 w 12914"/>
                <a:gd name="connsiteY16" fmla="*/ 9208 h 10671"/>
                <a:gd name="connsiteX17" fmla="*/ 2264 w 12914"/>
                <a:gd name="connsiteY17" fmla="*/ 9208 h 10671"/>
                <a:gd name="connsiteX18" fmla="*/ 2264 w 12914"/>
                <a:gd name="connsiteY18" fmla="*/ 8761 h 10671"/>
                <a:gd name="connsiteX19" fmla="*/ 2318 w 12914"/>
                <a:gd name="connsiteY19" fmla="*/ 8761 h 10671"/>
                <a:gd name="connsiteX20" fmla="*/ 2318 w 12914"/>
                <a:gd name="connsiteY20" fmla="*/ 8452 h 10671"/>
                <a:gd name="connsiteX21" fmla="*/ 2561 w 12914"/>
                <a:gd name="connsiteY21" fmla="*/ 8452 h 10671"/>
                <a:gd name="connsiteX22" fmla="*/ 2561 w 12914"/>
                <a:gd name="connsiteY22" fmla="*/ 8382 h 10671"/>
                <a:gd name="connsiteX23" fmla="*/ 2751 w 12914"/>
                <a:gd name="connsiteY23" fmla="*/ 8382 h 10671"/>
                <a:gd name="connsiteX24" fmla="*/ 2751 w 12914"/>
                <a:gd name="connsiteY24" fmla="*/ 7835 h 10671"/>
                <a:gd name="connsiteX25" fmla="*/ 2818 w 12914"/>
                <a:gd name="connsiteY25" fmla="*/ 7835 h 10671"/>
                <a:gd name="connsiteX26" fmla="*/ 2818 w 12914"/>
                <a:gd name="connsiteY26" fmla="*/ 7626 h 10671"/>
                <a:gd name="connsiteX27" fmla="*/ 3225 w 12914"/>
                <a:gd name="connsiteY27" fmla="*/ 7626 h 10671"/>
                <a:gd name="connsiteX28" fmla="*/ 3225 w 12914"/>
                <a:gd name="connsiteY28" fmla="*/ 7437 h 10671"/>
                <a:gd name="connsiteX29" fmla="*/ 3293 w 12914"/>
                <a:gd name="connsiteY29" fmla="*/ 7437 h 10671"/>
                <a:gd name="connsiteX30" fmla="*/ 3293 w 12914"/>
                <a:gd name="connsiteY30" fmla="*/ 7268 h 10671"/>
                <a:gd name="connsiteX31" fmla="*/ 3626 w 12914"/>
                <a:gd name="connsiteY31" fmla="*/ 7268 h 10671"/>
                <a:gd name="connsiteX32" fmla="*/ 3626 w 12914"/>
                <a:gd name="connsiteY32" fmla="*/ 7198 h 10671"/>
                <a:gd name="connsiteX33" fmla="*/ 3738 w 12914"/>
                <a:gd name="connsiteY33" fmla="*/ 7198 h 10671"/>
                <a:gd name="connsiteX34" fmla="*/ 3738 w 12914"/>
                <a:gd name="connsiteY34" fmla="*/ 7059 h 10671"/>
                <a:gd name="connsiteX35" fmla="*/ 4113 w 12914"/>
                <a:gd name="connsiteY35" fmla="*/ 7059 h 10671"/>
                <a:gd name="connsiteX36" fmla="*/ 4113 w 12914"/>
                <a:gd name="connsiteY36" fmla="*/ 6890 h 10671"/>
                <a:gd name="connsiteX37" fmla="*/ 4186 w 12914"/>
                <a:gd name="connsiteY37" fmla="*/ 6890 h 10671"/>
                <a:gd name="connsiteX38" fmla="*/ 4186 w 12914"/>
                <a:gd name="connsiteY38" fmla="*/ 6631 h 10671"/>
                <a:gd name="connsiteX39" fmla="*/ 4321 w 12914"/>
                <a:gd name="connsiteY39" fmla="*/ 6631 h 10671"/>
                <a:gd name="connsiteX40" fmla="*/ 4321 w 12914"/>
                <a:gd name="connsiteY40" fmla="*/ 6492 h 10671"/>
                <a:gd name="connsiteX41" fmla="*/ 4592 w 12914"/>
                <a:gd name="connsiteY41" fmla="*/ 6492 h 10671"/>
                <a:gd name="connsiteX42" fmla="*/ 4592 w 12914"/>
                <a:gd name="connsiteY42" fmla="*/ 6303 h 10671"/>
                <a:gd name="connsiteX43" fmla="*/ 4699 w 12914"/>
                <a:gd name="connsiteY43" fmla="*/ 6303 h 10671"/>
                <a:gd name="connsiteX44" fmla="*/ 4699 w 12914"/>
                <a:gd name="connsiteY44" fmla="*/ 6154 h 10671"/>
                <a:gd name="connsiteX45" fmla="*/ 5043 w 12914"/>
                <a:gd name="connsiteY45" fmla="*/ 6154 h 10671"/>
                <a:gd name="connsiteX46" fmla="*/ 5043 w 12914"/>
                <a:gd name="connsiteY46" fmla="*/ 5925 h 10671"/>
                <a:gd name="connsiteX47" fmla="*/ 5124 w 12914"/>
                <a:gd name="connsiteY47" fmla="*/ 5925 h 10671"/>
                <a:gd name="connsiteX48" fmla="*/ 5124 w 12914"/>
                <a:gd name="connsiteY48" fmla="*/ 5805 h 10671"/>
                <a:gd name="connsiteX49" fmla="*/ 5525 w 12914"/>
                <a:gd name="connsiteY49" fmla="*/ 5805 h 10671"/>
                <a:gd name="connsiteX50" fmla="*/ 5525 w 12914"/>
                <a:gd name="connsiteY50" fmla="*/ 5586 h 10671"/>
                <a:gd name="connsiteX51" fmla="*/ 5655 w 12914"/>
                <a:gd name="connsiteY51" fmla="*/ 5586 h 10671"/>
                <a:gd name="connsiteX52" fmla="*/ 5655 w 12914"/>
                <a:gd name="connsiteY52" fmla="*/ 5427 h 10671"/>
                <a:gd name="connsiteX53" fmla="*/ 5999 w 12914"/>
                <a:gd name="connsiteY53" fmla="*/ 5427 h 10671"/>
                <a:gd name="connsiteX54" fmla="*/ 5999 w 12914"/>
                <a:gd name="connsiteY54" fmla="*/ 4930 h 10671"/>
                <a:gd name="connsiteX55" fmla="*/ 6400 w 12914"/>
                <a:gd name="connsiteY55" fmla="*/ 4930 h 10671"/>
                <a:gd name="connsiteX56" fmla="*/ 6400 w 12914"/>
                <a:gd name="connsiteY56" fmla="*/ 4711 h 10671"/>
                <a:gd name="connsiteX57" fmla="*/ 6450 w 12914"/>
                <a:gd name="connsiteY57" fmla="*/ 4711 h 10671"/>
                <a:gd name="connsiteX58" fmla="*/ 6450 w 12914"/>
                <a:gd name="connsiteY58" fmla="*/ 4571 h 10671"/>
                <a:gd name="connsiteX59" fmla="*/ 6530 w 12914"/>
                <a:gd name="connsiteY59" fmla="*/ 4571 h 10671"/>
                <a:gd name="connsiteX60" fmla="*/ 6530 w 12914"/>
                <a:gd name="connsiteY60" fmla="*/ 4402 h 10671"/>
                <a:gd name="connsiteX61" fmla="*/ 6812 w 12914"/>
                <a:gd name="connsiteY61" fmla="*/ 4402 h 10671"/>
                <a:gd name="connsiteX62" fmla="*/ 6812 w 12914"/>
                <a:gd name="connsiteY62" fmla="*/ 4243 h 10671"/>
                <a:gd name="connsiteX63" fmla="*/ 7072 w 12914"/>
                <a:gd name="connsiteY63" fmla="*/ 4243 h 10671"/>
                <a:gd name="connsiteX64" fmla="*/ 7072 w 12914"/>
                <a:gd name="connsiteY64" fmla="*/ 4124 h 10671"/>
                <a:gd name="connsiteX65" fmla="*/ 7176 w 12914"/>
                <a:gd name="connsiteY65" fmla="*/ 4124 h 10671"/>
                <a:gd name="connsiteX66" fmla="*/ 7176 w 12914"/>
                <a:gd name="connsiteY66" fmla="*/ 3984 h 10671"/>
                <a:gd name="connsiteX67" fmla="*/ 7424 w 12914"/>
                <a:gd name="connsiteY67" fmla="*/ 3984 h 10671"/>
                <a:gd name="connsiteX68" fmla="*/ 7424 w 12914"/>
                <a:gd name="connsiteY68" fmla="*/ 3746 h 10671"/>
                <a:gd name="connsiteX69" fmla="*/ 7497 w 12914"/>
                <a:gd name="connsiteY69" fmla="*/ 3746 h 10671"/>
                <a:gd name="connsiteX70" fmla="*/ 7497 w 12914"/>
                <a:gd name="connsiteY70" fmla="*/ 3626 h 10671"/>
                <a:gd name="connsiteX71" fmla="*/ 7822 w 12914"/>
                <a:gd name="connsiteY71" fmla="*/ 3626 h 10671"/>
                <a:gd name="connsiteX72" fmla="*/ 7822 w 12914"/>
                <a:gd name="connsiteY72" fmla="*/ 3437 h 10671"/>
                <a:gd name="connsiteX73" fmla="*/ 8046 w 12914"/>
                <a:gd name="connsiteY73" fmla="*/ 3437 h 10671"/>
                <a:gd name="connsiteX74" fmla="*/ 8046 w 12914"/>
                <a:gd name="connsiteY74" fmla="*/ 3318 h 10671"/>
                <a:gd name="connsiteX75" fmla="*/ 8255 w 12914"/>
                <a:gd name="connsiteY75" fmla="*/ 3318 h 10671"/>
                <a:gd name="connsiteX76" fmla="*/ 8255 w 12914"/>
                <a:gd name="connsiteY76" fmla="*/ 3109 h 10671"/>
                <a:gd name="connsiteX77" fmla="*/ 8317 w 12914"/>
                <a:gd name="connsiteY77" fmla="*/ 3109 h 10671"/>
                <a:gd name="connsiteX78" fmla="*/ 8317 w 12914"/>
                <a:gd name="connsiteY78" fmla="*/ 2870 h 10671"/>
                <a:gd name="connsiteX79" fmla="*/ 8711 w 12914"/>
                <a:gd name="connsiteY79" fmla="*/ 2870 h 10671"/>
                <a:gd name="connsiteX80" fmla="*/ 8711 w 12914"/>
                <a:gd name="connsiteY80" fmla="*/ 2591 h 10671"/>
                <a:gd name="connsiteX81" fmla="*/ 8760 w 12914"/>
                <a:gd name="connsiteY81" fmla="*/ 2591 h 10671"/>
                <a:gd name="connsiteX82" fmla="*/ 8760 w 12914"/>
                <a:gd name="connsiteY82" fmla="*/ 2014 h 10671"/>
                <a:gd name="connsiteX83" fmla="*/ 8810 w 12914"/>
                <a:gd name="connsiteY83" fmla="*/ 2014 h 10671"/>
                <a:gd name="connsiteX84" fmla="*/ 8810 w 12914"/>
                <a:gd name="connsiteY84" fmla="*/ 1756 h 10671"/>
                <a:gd name="connsiteX85" fmla="*/ 9166 w 12914"/>
                <a:gd name="connsiteY85" fmla="*/ 1756 h 10671"/>
                <a:gd name="connsiteX86" fmla="*/ 9166 w 12914"/>
                <a:gd name="connsiteY86" fmla="*/ 1477 h 10671"/>
                <a:gd name="connsiteX87" fmla="*/ 9211 w 12914"/>
                <a:gd name="connsiteY87" fmla="*/ 1477 h 10671"/>
                <a:gd name="connsiteX88" fmla="*/ 9669 w 12914"/>
                <a:gd name="connsiteY88" fmla="*/ 729 h 10671"/>
                <a:gd name="connsiteX89" fmla="*/ 10136 w 12914"/>
                <a:gd name="connsiteY89" fmla="*/ 746 h 10671"/>
                <a:gd name="connsiteX90" fmla="*/ 10142 w 12914"/>
                <a:gd name="connsiteY90" fmla="*/ 488 h 10671"/>
                <a:gd name="connsiteX91" fmla="*/ 10956 w 12914"/>
                <a:gd name="connsiteY91" fmla="*/ 522 h 10671"/>
                <a:gd name="connsiteX92" fmla="*/ 10955 w 12914"/>
                <a:gd name="connsiteY92" fmla="*/ 285 h 10671"/>
                <a:gd name="connsiteX93" fmla="*/ 11245 w 12914"/>
                <a:gd name="connsiteY93" fmla="*/ 302 h 10671"/>
                <a:gd name="connsiteX94" fmla="*/ 11263 w 12914"/>
                <a:gd name="connsiteY94" fmla="*/ 84 h 10671"/>
                <a:gd name="connsiteX95" fmla="*/ 12914 w 12914"/>
                <a:gd name="connsiteY95" fmla="*/ 0 h 10671"/>
                <a:gd name="connsiteX0" fmla="*/ 0 w 12914"/>
                <a:gd name="connsiteY0" fmla="*/ 10671 h 10671"/>
                <a:gd name="connsiteX1" fmla="*/ 458 w 12914"/>
                <a:gd name="connsiteY1" fmla="*/ 10671 h 10671"/>
                <a:gd name="connsiteX2" fmla="*/ 458 w 12914"/>
                <a:gd name="connsiteY2" fmla="*/ 10552 h 10671"/>
                <a:gd name="connsiteX3" fmla="*/ 946 w 12914"/>
                <a:gd name="connsiteY3" fmla="*/ 10552 h 10671"/>
                <a:gd name="connsiteX4" fmla="*/ 946 w 12914"/>
                <a:gd name="connsiteY4" fmla="*/ 10432 h 10671"/>
                <a:gd name="connsiteX5" fmla="*/ 1000 w 12914"/>
                <a:gd name="connsiteY5" fmla="*/ 10432 h 10671"/>
                <a:gd name="connsiteX6" fmla="*/ 1000 w 12914"/>
                <a:gd name="connsiteY6" fmla="*/ 10293 h 10671"/>
                <a:gd name="connsiteX7" fmla="*/ 1352 w 12914"/>
                <a:gd name="connsiteY7" fmla="*/ 10293 h 10671"/>
                <a:gd name="connsiteX8" fmla="*/ 1352 w 12914"/>
                <a:gd name="connsiteY8" fmla="*/ 10034 h 10671"/>
                <a:gd name="connsiteX9" fmla="*/ 1412 w 12914"/>
                <a:gd name="connsiteY9" fmla="*/ 10034 h 10671"/>
                <a:gd name="connsiteX10" fmla="*/ 1412 w 12914"/>
                <a:gd name="connsiteY10" fmla="*/ 9865 h 10671"/>
                <a:gd name="connsiteX11" fmla="*/ 1678 w 12914"/>
                <a:gd name="connsiteY11" fmla="*/ 9865 h 10671"/>
                <a:gd name="connsiteX12" fmla="*/ 1678 w 12914"/>
                <a:gd name="connsiteY12" fmla="*/ 9746 h 10671"/>
                <a:gd name="connsiteX13" fmla="*/ 1839 w 12914"/>
                <a:gd name="connsiteY13" fmla="*/ 9746 h 10671"/>
                <a:gd name="connsiteX14" fmla="*/ 1839 w 12914"/>
                <a:gd name="connsiteY14" fmla="*/ 9487 h 10671"/>
                <a:gd name="connsiteX15" fmla="*/ 1925 w 12914"/>
                <a:gd name="connsiteY15" fmla="*/ 9487 h 10671"/>
                <a:gd name="connsiteX16" fmla="*/ 1925 w 12914"/>
                <a:gd name="connsiteY16" fmla="*/ 9208 h 10671"/>
                <a:gd name="connsiteX17" fmla="*/ 2264 w 12914"/>
                <a:gd name="connsiteY17" fmla="*/ 9208 h 10671"/>
                <a:gd name="connsiteX18" fmla="*/ 2264 w 12914"/>
                <a:gd name="connsiteY18" fmla="*/ 8761 h 10671"/>
                <a:gd name="connsiteX19" fmla="*/ 2318 w 12914"/>
                <a:gd name="connsiteY19" fmla="*/ 8761 h 10671"/>
                <a:gd name="connsiteX20" fmla="*/ 2318 w 12914"/>
                <a:gd name="connsiteY20" fmla="*/ 8452 h 10671"/>
                <a:gd name="connsiteX21" fmla="*/ 2561 w 12914"/>
                <a:gd name="connsiteY21" fmla="*/ 8452 h 10671"/>
                <a:gd name="connsiteX22" fmla="*/ 2561 w 12914"/>
                <a:gd name="connsiteY22" fmla="*/ 8382 h 10671"/>
                <a:gd name="connsiteX23" fmla="*/ 2751 w 12914"/>
                <a:gd name="connsiteY23" fmla="*/ 8382 h 10671"/>
                <a:gd name="connsiteX24" fmla="*/ 2751 w 12914"/>
                <a:gd name="connsiteY24" fmla="*/ 7835 h 10671"/>
                <a:gd name="connsiteX25" fmla="*/ 2818 w 12914"/>
                <a:gd name="connsiteY25" fmla="*/ 7835 h 10671"/>
                <a:gd name="connsiteX26" fmla="*/ 2818 w 12914"/>
                <a:gd name="connsiteY26" fmla="*/ 7626 h 10671"/>
                <a:gd name="connsiteX27" fmla="*/ 3225 w 12914"/>
                <a:gd name="connsiteY27" fmla="*/ 7626 h 10671"/>
                <a:gd name="connsiteX28" fmla="*/ 3225 w 12914"/>
                <a:gd name="connsiteY28" fmla="*/ 7437 h 10671"/>
                <a:gd name="connsiteX29" fmla="*/ 3293 w 12914"/>
                <a:gd name="connsiteY29" fmla="*/ 7437 h 10671"/>
                <a:gd name="connsiteX30" fmla="*/ 3293 w 12914"/>
                <a:gd name="connsiteY30" fmla="*/ 7268 h 10671"/>
                <a:gd name="connsiteX31" fmla="*/ 3626 w 12914"/>
                <a:gd name="connsiteY31" fmla="*/ 7268 h 10671"/>
                <a:gd name="connsiteX32" fmla="*/ 3626 w 12914"/>
                <a:gd name="connsiteY32" fmla="*/ 7198 h 10671"/>
                <a:gd name="connsiteX33" fmla="*/ 3738 w 12914"/>
                <a:gd name="connsiteY33" fmla="*/ 7198 h 10671"/>
                <a:gd name="connsiteX34" fmla="*/ 3738 w 12914"/>
                <a:gd name="connsiteY34" fmla="*/ 7059 h 10671"/>
                <a:gd name="connsiteX35" fmla="*/ 4113 w 12914"/>
                <a:gd name="connsiteY35" fmla="*/ 7059 h 10671"/>
                <a:gd name="connsiteX36" fmla="*/ 4113 w 12914"/>
                <a:gd name="connsiteY36" fmla="*/ 6890 h 10671"/>
                <a:gd name="connsiteX37" fmla="*/ 4186 w 12914"/>
                <a:gd name="connsiteY37" fmla="*/ 6890 h 10671"/>
                <a:gd name="connsiteX38" fmla="*/ 4186 w 12914"/>
                <a:gd name="connsiteY38" fmla="*/ 6631 h 10671"/>
                <a:gd name="connsiteX39" fmla="*/ 4321 w 12914"/>
                <a:gd name="connsiteY39" fmla="*/ 6631 h 10671"/>
                <a:gd name="connsiteX40" fmla="*/ 4321 w 12914"/>
                <a:gd name="connsiteY40" fmla="*/ 6492 h 10671"/>
                <a:gd name="connsiteX41" fmla="*/ 4592 w 12914"/>
                <a:gd name="connsiteY41" fmla="*/ 6492 h 10671"/>
                <a:gd name="connsiteX42" fmla="*/ 4592 w 12914"/>
                <a:gd name="connsiteY42" fmla="*/ 6303 h 10671"/>
                <a:gd name="connsiteX43" fmla="*/ 4699 w 12914"/>
                <a:gd name="connsiteY43" fmla="*/ 6303 h 10671"/>
                <a:gd name="connsiteX44" fmla="*/ 4699 w 12914"/>
                <a:gd name="connsiteY44" fmla="*/ 6154 h 10671"/>
                <a:gd name="connsiteX45" fmla="*/ 5043 w 12914"/>
                <a:gd name="connsiteY45" fmla="*/ 6154 h 10671"/>
                <a:gd name="connsiteX46" fmla="*/ 5043 w 12914"/>
                <a:gd name="connsiteY46" fmla="*/ 5925 h 10671"/>
                <a:gd name="connsiteX47" fmla="*/ 5124 w 12914"/>
                <a:gd name="connsiteY47" fmla="*/ 5925 h 10671"/>
                <a:gd name="connsiteX48" fmla="*/ 5124 w 12914"/>
                <a:gd name="connsiteY48" fmla="*/ 5805 h 10671"/>
                <a:gd name="connsiteX49" fmla="*/ 5525 w 12914"/>
                <a:gd name="connsiteY49" fmla="*/ 5805 h 10671"/>
                <a:gd name="connsiteX50" fmla="*/ 5525 w 12914"/>
                <a:gd name="connsiteY50" fmla="*/ 5586 h 10671"/>
                <a:gd name="connsiteX51" fmla="*/ 5655 w 12914"/>
                <a:gd name="connsiteY51" fmla="*/ 5586 h 10671"/>
                <a:gd name="connsiteX52" fmla="*/ 5655 w 12914"/>
                <a:gd name="connsiteY52" fmla="*/ 5427 h 10671"/>
                <a:gd name="connsiteX53" fmla="*/ 5999 w 12914"/>
                <a:gd name="connsiteY53" fmla="*/ 5427 h 10671"/>
                <a:gd name="connsiteX54" fmla="*/ 5999 w 12914"/>
                <a:gd name="connsiteY54" fmla="*/ 4930 h 10671"/>
                <a:gd name="connsiteX55" fmla="*/ 6400 w 12914"/>
                <a:gd name="connsiteY55" fmla="*/ 4930 h 10671"/>
                <a:gd name="connsiteX56" fmla="*/ 6400 w 12914"/>
                <a:gd name="connsiteY56" fmla="*/ 4711 h 10671"/>
                <a:gd name="connsiteX57" fmla="*/ 6450 w 12914"/>
                <a:gd name="connsiteY57" fmla="*/ 4711 h 10671"/>
                <a:gd name="connsiteX58" fmla="*/ 6450 w 12914"/>
                <a:gd name="connsiteY58" fmla="*/ 4571 h 10671"/>
                <a:gd name="connsiteX59" fmla="*/ 6530 w 12914"/>
                <a:gd name="connsiteY59" fmla="*/ 4571 h 10671"/>
                <a:gd name="connsiteX60" fmla="*/ 6530 w 12914"/>
                <a:gd name="connsiteY60" fmla="*/ 4402 h 10671"/>
                <a:gd name="connsiteX61" fmla="*/ 6812 w 12914"/>
                <a:gd name="connsiteY61" fmla="*/ 4402 h 10671"/>
                <a:gd name="connsiteX62" fmla="*/ 6812 w 12914"/>
                <a:gd name="connsiteY62" fmla="*/ 4243 h 10671"/>
                <a:gd name="connsiteX63" fmla="*/ 7072 w 12914"/>
                <a:gd name="connsiteY63" fmla="*/ 4243 h 10671"/>
                <a:gd name="connsiteX64" fmla="*/ 7072 w 12914"/>
                <a:gd name="connsiteY64" fmla="*/ 4124 h 10671"/>
                <a:gd name="connsiteX65" fmla="*/ 7176 w 12914"/>
                <a:gd name="connsiteY65" fmla="*/ 4124 h 10671"/>
                <a:gd name="connsiteX66" fmla="*/ 7176 w 12914"/>
                <a:gd name="connsiteY66" fmla="*/ 3984 h 10671"/>
                <a:gd name="connsiteX67" fmla="*/ 7424 w 12914"/>
                <a:gd name="connsiteY67" fmla="*/ 3984 h 10671"/>
                <a:gd name="connsiteX68" fmla="*/ 7424 w 12914"/>
                <a:gd name="connsiteY68" fmla="*/ 3746 h 10671"/>
                <a:gd name="connsiteX69" fmla="*/ 7497 w 12914"/>
                <a:gd name="connsiteY69" fmla="*/ 3746 h 10671"/>
                <a:gd name="connsiteX70" fmla="*/ 7497 w 12914"/>
                <a:gd name="connsiteY70" fmla="*/ 3626 h 10671"/>
                <a:gd name="connsiteX71" fmla="*/ 7822 w 12914"/>
                <a:gd name="connsiteY71" fmla="*/ 3626 h 10671"/>
                <a:gd name="connsiteX72" fmla="*/ 7822 w 12914"/>
                <a:gd name="connsiteY72" fmla="*/ 3437 h 10671"/>
                <a:gd name="connsiteX73" fmla="*/ 8046 w 12914"/>
                <a:gd name="connsiteY73" fmla="*/ 3437 h 10671"/>
                <a:gd name="connsiteX74" fmla="*/ 8046 w 12914"/>
                <a:gd name="connsiteY74" fmla="*/ 3318 h 10671"/>
                <a:gd name="connsiteX75" fmla="*/ 8255 w 12914"/>
                <a:gd name="connsiteY75" fmla="*/ 3318 h 10671"/>
                <a:gd name="connsiteX76" fmla="*/ 8255 w 12914"/>
                <a:gd name="connsiteY76" fmla="*/ 3109 h 10671"/>
                <a:gd name="connsiteX77" fmla="*/ 8317 w 12914"/>
                <a:gd name="connsiteY77" fmla="*/ 3109 h 10671"/>
                <a:gd name="connsiteX78" fmla="*/ 8317 w 12914"/>
                <a:gd name="connsiteY78" fmla="*/ 2870 h 10671"/>
                <a:gd name="connsiteX79" fmla="*/ 8711 w 12914"/>
                <a:gd name="connsiteY79" fmla="*/ 2870 h 10671"/>
                <a:gd name="connsiteX80" fmla="*/ 8711 w 12914"/>
                <a:gd name="connsiteY80" fmla="*/ 2591 h 10671"/>
                <a:gd name="connsiteX81" fmla="*/ 8760 w 12914"/>
                <a:gd name="connsiteY81" fmla="*/ 2591 h 10671"/>
                <a:gd name="connsiteX82" fmla="*/ 8760 w 12914"/>
                <a:gd name="connsiteY82" fmla="*/ 2014 h 10671"/>
                <a:gd name="connsiteX83" fmla="*/ 8810 w 12914"/>
                <a:gd name="connsiteY83" fmla="*/ 2014 h 10671"/>
                <a:gd name="connsiteX84" fmla="*/ 8810 w 12914"/>
                <a:gd name="connsiteY84" fmla="*/ 1756 h 10671"/>
                <a:gd name="connsiteX85" fmla="*/ 9166 w 12914"/>
                <a:gd name="connsiteY85" fmla="*/ 1756 h 10671"/>
                <a:gd name="connsiteX86" fmla="*/ 9166 w 12914"/>
                <a:gd name="connsiteY86" fmla="*/ 1477 h 10671"/>
                <a:gd name="connsiteX87" fmla="*/ 9211 w 12914"/>
                <a:gd name="connsiteY87" fmla="*/ 1477 h 10671"/>
                <a:gd name="connsiteX88" fmla="*/ 9518 w 12914"/>
                <a:gd name="connsiteY88" fmla="*/ 746 h 10671"/>
                <a:gd name="connsiteX89" fmla="*/ 10136 w 12914"/>
                <a:gd name="connsiteY89" fmla="*/ 746 h 10671"/>
                <a:gd name="connsiteX90" fmla="*/ 10142 w 12914"/>
                <a:gd name="connsiteY90" fmla="*/ 488 h 10671"/>
                <a:gd name="connsiteX91" fmla="*/ 10956 w 12914"/>
                <a:gd name="connsiteY91" fmla="*/ 522 h 10671"/>
                <a:gd name="connsiteX92" fmla="*/ 10955 w 12914"/>
                <a:gd name="connsiteY92" fmla="*/ 285 h 10671"/>
                <a:gd name="connsiteX93" fmla="*/ 11245 w 12914"/>
                <a:gd name="connsiteY93" fmla="*/ 302 h 10671"/>
                <a:gd name="connsiteX94" fmla="*/ 11263 w 12914"/>
                <a:gd name="connsiteY94" fmla="*/ 84 h 10671"/>
                <a:gd name="connsiteX95" fmla="*/ 12914 w 12914"/>
                <a:gd name="connsiteY95" fmla="*/ 0 h 10671"/>
                <a:gd name="connsiteX0" fmla="*/ 0 w 12914"/>
                <a:gd name="connsiteY0" fmla="*/ 10671 h 10671"/>
                <a:gd name="connsiteX1" fmla="*/ 458 w 12914"/>
                <a:gd name="connsiteY1" fmla="*/ 10671 h 10671"/>
                <a:gd name="connsiteX2" fmla="*/ 458 w 12914"/>
                <a:gd name="connsiteY2" fmla="*/ 10552 h 10671"/>
                <a:gd name="connsiteX3" fmla="*/ 946 w 12914"/>
                <a:gd name="connsiteY3" fmla="*/ 10552 h 10671"/>
                <a:gd name="connsiteX4" fmla="*/ 946 w 12914"/>
                <a:gd name="connsiteY4" fmla="*/ 10432 h 10671"/>
                <a:gd name="connsiteX5" fmla="*/ 1000 w 12914"/>
                <a:gd name="connsiteY5" fmla="*/ 10432 h 10671"/>
                <a:gd name="connsiteX6" fmla="*/ 1000 w 12914"/>
                <a:gd name="connsiteY6" fmla="*/ 10293 h 10671"/>
                <a:gd name="connsiteX7" fmla="*/ 1352 w 12914"/>
                <a:gd name="connsiteY7" fmla="*/ 10293 h 10671"/>
                <a:gd name="connsiteX8" fmla="*/ 1352 w 12914"/>
                <a:gd name="connsiteY8" fmla="*/ 10034 h 10671"/>
                <a:gd name="connsiteX9" fmla="*/ 1412 w 12914"/>
                <a:gd name="connsiteY9" fmla="*/ 10034 h 10671"/>
                <a:gd name="connsiteX10" fmla="*/ 1412 w 12914"/>
                <a:gd name="connsiteY10" fmla="*/ 9865 h 10671"/>
                <a:gd name="connsiteX11" fmla="*/ 1678 w 12914"/>
                <a:gd name="connsiteY11" fmla="*/ 9865 h 10671"/>
                <a:gd name="connsiteX12" fmla="*/ 1678 w 12914"/>
                <a:gd name="connsiteY12" fmla="*/ 9746 h 10671"/>
                <a:gd name="connsiteX13" fmla="*/ 1839 w 12914"/>
                <a:gd name="connsiteY13" fmla="*/ 9746 h 10671"/>
                <a:gd name="connsiteX14" fmla="*/ 1839 w 12914"/>
                <a:gd name="connsiteY14" fmla="*/ 9487 h 10671"/>
                <a:gd name="connsiteX15" fmla="*/ 1925 w 12914"/>
                <a:gd name="connsiteY15" fmla="*/ 9487 h 10671"/>
                <a:gd name="connsiteX16" fmla="*/ 1925 w 12914"/>
                <a:gd name="connsiteY16" fmla="*/ 9208 h 10671"/>
                <a:gd name="connsiteX17" fmla="*/ 2264 w 12914"/>
                <a:gd name="connsiteY17" fmla="*/ 9208 h 10671"/>
                <a:gd name="connsiteX18" fmla="*/ 2264 w 12914"/>
                <a:gd name="connsiteY18" fmla="*/ 8761 h 10671"/>
                <a:gd name="connsiteX19" fmla="*/ 2318 w 12914"/>
                <a:gd name="connsiteY19" fmla="*/ 8761 h 10671"/>
                <a:gd name="connsiteX20" fmla="*/ 2318 w 12914"/>
                <a:gd name="connsiteY20" fmla="*/ 8452 h 10671"/>
                <a:gd name="connsiteX21" fmla="*/ 2561 w 12914"/>
                <a:gd name="connsiteY21" fmla="*/ 8452 h 10671"/>
                <a:gd name="connsiteX22" fmla="*/ 2561 w 12914"/>
                <a:gd name="connsiteY22" fmla="*/ 8382 h 10671"/>
                <a:gd name="connsiteX23" fmla="*/ 2751 w 12914"/>
                <a:gd name="connsiteY23" fmla="*/ 8382 h 10671"/>
                <a:gd name="connsiteX24" fmla="*/ 2751 w 12914"/>
                <a:gd name="connsiteY24" fmla="*/ 7835 h 10671"/>
                <a:gd name="connsiteX25" fmla="*/ 2818 w 12914"/>
                <a:gd name="connsiteY25" fmla="*/ 7835 h 10671"/>
                <a:gd name="connsiteX26" fmla="*/ 2818 w 12914"/>
                <a:gd name="connsiteY26" fmla="*/ 7626 h 10671"/>
                <a:gd name="connsiteX27" fmla="*/ 3225 w 12914"/>
                <a:gd name="connsiteY27" fmla="*/ 7626 h 10671"/>
                <a:gd name="connsiteX28" fmla="*/ 3225 w 12914"/>
                <a:gd name="connsiteY28" fmla="*/ 7437 h 10671"/>
                <a:gd name="connsiteX29" fmla="*/ 3293 w 12914"/>
                <a:gd name="connsiteY29" fmla="*/ 7437 h 10671"/>
                <a:gd name="connsiteX30" fmla="*/ 3293 w 12914"/>
                <a:gd name="connsiteY30" fmla="*/ 7268 h 10671"/>
                <a:gd name="connsiteX31" fmla="*/ 3626 w 12914"/>
                <a:gd name="connsiteY31" fmla="*/ 7268 h 10671"/>
                <a:gd name="connsiteX32" fmla="*/ 3626 w 12914"/>
                <a:gd name="connsiteY32" fmla="*/ 7198 h 10671"/>
                <a:gd name="connsiteX33" fmla="*/ 3738 w 12914"/>
                <a:gd name="connsiteY33" fmla="*/ 7198 h 10671"/>
                <a:gd name="connsiteX34" fmla="*/ 3738 w 12914"/>
                <a:gd name="connsiteY34" fmla="*/ 7059 h 10671"/>
                <a:gd name="connsiteX35" fmla="*/ 4113 w 12914"/>
                <a:gd name="connsiteY35" fmla="*/ 7059 h 10671"/>
                <a:gd name="connsiteX36" fmla="*/ 4113 w 12914"/>
                <a:gd name="connsiteY36" fmla="*/ 6890 h 10671"/>
                <a:gd name="connsiteX37" fmla="*/ 4186 w 12914"/>
                <a:gd name="connsiteY37" fmla="*/ 6890 h 10671"/>
                <a:gd name="connsiteX38" fmla="*/ 4186 w 12914"/>
                <a:gd name="connsiteY38" fmla="*/ 6631 h 10671"/>
                <a:gd name="connsiteX39" fmla="*/ 4321 w 12914"/>
                <a:gd name="connsiteY39" fmla="*/ 6631 h 10671"/>
                <a:gd name="connsiteX40" fmla="*/ 4321 w 12914"/>
                <a:gd name="connsiteY40" fmla="*/ 6492 h 10671"/>
                <a:gd name="connsiteX41" fmla="*/ 4592 w 12914"/>
                <a:gd name="connsiteY41" fmla="*/ 6492 h 10671"/>
                <a:gd name="connsiteX42" fmla="*/ 4592 w 12914"/>
                <a:gd name="connsiteY42" fmla="*/ 6303 h 10671"/>
                <a:gd name="connsiteX43" fmla="*/ 4699 w 12914"/>
                <a:gd name="connsiteY43" fmla="*/ 6303 h 10671"/>
                <a:gd name="connsiteX44" fmla="*/ 4699 w 12914"/>
                <a:gd name="connsiteY44" fmla="*/ 6154 h 10671"/>
                <a:gd name="connsiteX45" fmla="*/ 5043 w 12914"/>
                <a:gd name="connsiteY45" fmla="*/ 6154 h 10671"/>
                <a:gd name="connsiteX46" fmla="*/ 5043 w 12914"/>
                <a:gd name="connsiteY46" fmla="*/ 5925 h 10671"/>
                <a:gd name="connsiteX47" fmla="*/ 5124 w 12914"/>
                <a:gd name="connsiteY47" fmla="*/ 5925 h 10671"/>
                <a:gd name="connsiteX48" fmla="*/ 5124 w 12914"/>
                <a:gd name="connsiteY48" fmla="*/ 5805 h 10671"/>
                <a:gd name="connsiteX49" fmla="*/ 5525 w 12914"/>
                <a:gd name="connsiteY49" fmla="*/ 5805 h 10671"/>
                <a:gd name="connsiteX50" fmla="*/ 5525 w 12914"/>
                <a:gd name="connsiteY50" fmla="*/ 5586 h 10671"/>
                <a:gd name="connsiteX51" fmla="*/ 5655 w 12914"/>
                <a:gd name="connsiteY51" fmla="*/ 5586 h 10671"/>
                <a:gd name="connsiteX52" fmla="*/ 5655 w 12914"/>
                <a:gd name="connsiteY52" fmla="*/ 5427 h 10671"/>
                <a:gd name="connsiteX53" fmla="*/ 5999 w 12914"/>
                <a:gd name="connsiteY53" fmla="*/ 5427 h 10671"/>
                <a:gd name="connsiteX54" fmla="*/ 5999 w 12914"/>
                <a:gd name="connsiteY54" fmla="*/ 4930 h 10671"/>
                <a:gd name="connsiteX55" fmla="*/ 6400 w 12914"/>
                <a:gd name="connsiteY55" fmla="*/ 4930 h 10671"/>
                <a:gd name="connsiteX56" fmla="*/ 6400 w 12914"/>
                <a:gd name="connsiteY56" fmla="*/ 4711 h 10671"/>
                <a:gd name="connsiteX57" fmla="*/ 6450 w 12914"/>
                <a:gd name="connsiteY57" fmla="*/ 4711 h 10671"/>
                <a:gd name="connsiteX58" fmla="*/ 6450 w 12914"/>
                <a:gd name="connsiteY58" fmla="*/ 4571 h 10671"/>
                <a:gd name="connsiteX59" fmla="*/ 6530 w 12914"/>
                <a:gd name="connsiteY59" fmla="*/ 4571 h 10671"/>
                <a:gd name="connsiteX60" fmla="*/ 6530 w 12914"/>
                <a:gd name="connsiteY60" fmla="*/ 4402 h 10671"/>
                <a:gd name="connsiteX61" fmla="*/ 6812 w 12914"/>
                <a:gd name="connsiteY61" fmla="*/ 4402 h 10671"/>
                <a:gd name="connsiteX62" fmla="*/ 6812 w 12914"/>
                <a:gd name="connsiteY62" fmla="*/ 4243 h 10671"/>
                <a:gd name="connsiteX63" fmla="*/ 7072 w 12914"/>
                <a:gd name="connsiteY63" fmla="*/ 4243 h 10671"/>
                <a:gd name="connsiteX64" fmla="*/ 7072 w 12914"/>
                <a:gd name="connsiteY64" fmla="*/ 4124 h 10671"/>
                <a:gd name="connsiteX65" fmla="*/ 7176 w 12914"/>
                <a:gd name="connsiteY65" fmla="*/ 4124 h 10671"/>
                <a:gd name="connsiteX66" fmla="*/ 7176 w 12914"/>
                <a:gd name="connsiteY66" fmla="*/ 3984 h 10671"/>
                <a:gd name="connsiteX67" fmla="*/ 7424 w 12914"/>
                <a:gd name="connsiteY67" fmla="*/ 3984 h 10671"/>
                <a:gd name="connsiteX68" fmla="*/ 7424 w 12914"/>
                <a:gd name="connsiteY68" fmla="*/ 3746 h 10671"/>
                <a:gd name="connsiteX69" fmla="*/ 7497 w 12914"/>
                <a:gd name="connsiteY69" fmla="*/ 3746 h 10671"/>
                <a:gd name="connsiteX70" fmla="*/ 7497 w 12914"/>
                <a:gd name="connsiteY70" fmla="*/ 3626 h 10671"/>
                <a:gd name="connsiteX71" fmla="*/ 7822 w 12914"/>
                <a:gd name="connsiteY71" fmla="*/ 3626 h 10671"/>
                <a:gd name="connsiteX72" fmla="*/ 7822 w 12914"/>
                <a:gd name="connsiteY72" fmla="*/ 3437 h 10671"/>
                <a:gd name="connsiteX73" fmla="*/ 8046 w 12914"/>
                <a:gd name="connsiteY73" fmla="*/ 3437 h 10671"/>
                <a:gd name="connsiteX74" fmla="*/ 8046 w 12914"/>
                <a:gd name="connsiteY74" fmla="*/ 3318 h 10671"/>
                <a:gd name="connsiteX75" fmla="*/ 8255 w 12914"/>
                <a:gd name="connsiteY75" fmla="*/ 3318 h 10671"/>
                <a:gd name="connsiteX76" fmla="*/ 8255 w 12914"/>
                <a:gd name="connsiteY76" fmla="*/ 3109 h 10671"/>
                <a:gd name="connsiteX77" fmla="*/ 8317 w 12914"/>
                <a:gd name="connsiteY77" fmla="*/ 3109 h 10671"/>
                <a:gd name="connsiteX78" fmla="*/ 8317 w 12914"/>
                <a:gd name="connsiteY78" fmla="*/ 2870 h 10671"/>
                <a:gd name="connsiteX79" fmla="*/ 8711 w 12914"/>
                <a:gd name="connsiteY79" fmla="*/ 2870 h 10671"/>
                <a:gd name="connsiteX80" fmla="*/ 8711 w 12914"/>
                <a:gd name="connsiteY80" fmla="*/ 2591 h 10671"/>
                <a:gd name="connsiteX81" fmla="*/ 8760 w 12914"/>
                <a:gd name="connsiteY81" fmla="*/ 2591 h 10671"/>
                <a:gd name="connsiteX82" fmla="*/ 8760 w 12914"/>
                <a:gd name="connsiteY82" fmla="*/ 2014 h 10671"/>
                <a:gd name="connsiteX83" fmla="*/ 8810 w 12914"/>
                <a:gd name="connsiteY83" fmla="*/ 2014 h 10671"/>
                <a:gd name="connsiteX84" fmla="*/ 8810 w 12914"/>
                <a:gd name="connsiteY84" fmla="*/ 1756 h 10671"/>
                <a:gd name="connsiteX85" fmla="*/ 9166 w 12914"/>
                <a:gd name="connsiteY85" fmla="*/ 1756 h 10671"/>
                <a:gd name="connsiteX86" fmla="*/ 9166 w 12914"/>
                <a:gd name="connsiteY86" fmla="*/ 1477 h 10671"/>
                <a:gd name="connsiteX87" fmla="*/ 9217 w 12914"/>
                <a:gd name="connsiteY87" fmla="*/ 890 h 10671"/>
                <a:gd name="connsiteX88" fmla="*/ 9518 w 12914"/>
                <a:gd name="connsiteY88" fmla="*/ 746 h 10671"/>
                <a:gd name="connsiteX89" fmla="*/ 10136 w 12914"/>
                <a:gd name="connsiteY89" fmla="*/ 746 h 10671"/>
                <a:gd name="connsiteX90" fmla="*/ 10142 w 12914"/>
                <a:gd name="connsiteY90" fmla="*/ 488 h 10671"/>
                <a:gd name="connsiteX91" fmla="*/ 10956 w 12914"/>
                <a:gd name="connsiteY91" fmla="*/ 522 h 10671"/>
                <a:gd name="connsiteX92" fmla="*/ 10955 w 12914"/>
                <a:gd name="connsiteY92" fmla="*/ 285 h 10671"/>
                <a:gd name="connsiteX93" fmla="*/ 11245 w 12914"/>
                <a:gd name="connsiteY93" fmla="*/ 302 h 10671"/>
                <a:gd name="connsiteX94" fmla="*/ 11263 w 12914"/>
                <a:gd name="connsiteY94" fmla="*/ 84 h 10671"/>
                <a:gd name="connsiteX95" fmla="*/ 12914 w 12914"/>
                <a:gd name="connsiteY95" fmla="*/ 0 h 10671"/>
                <a:gd name="connsiteX0" fmla="*/ 0 w 12914"/>
                <a:gd name="connsiteY0" fmla="*/ 10671 h 10671"/>
                <a:gd name="connsiteX1" fmla="*/ 458 w 12914"/>
                <a:gd name="connsiteY1" fmla="*/ 10671 h 10671"/>
                <a:gd name="connsiteX2" fmla="*/ 458 w 12914"/>
                <a:gd name="connsiteY2" fmla="*/ 10552 h 10671"/>
                <a:gd name="connsiteX3" fmla="*/ 946 w 12914"/>
                <a:gd name="connsiteY3" fmla="*/ 10552 h 10671"/>
                <a:gd name="connsiteX4" fmla="*/ 946 w 12914"/>
                <a:gd name="connsiteY4" fmla="*/ 10432 h 10671"/>
                <a:gd name="connsiteX5" fmla="*/ 1000 w 12914"/>
                <a:gd name="connsiteY5" fmla="*/ 10432 h 10671"/>
                <a:gd name="connsiteX6" fmla="*/ 1000 w 12914"/>
                <a:gd name="connsiteY6" fmla="*/ 10293 h 10671"/>
                <a:gd name="connsiteX7" fmla="*/ 1352 w 12914"/>
                <a:gd name="connsiteY7" fmla="*/ 10293 h 10671"/>
                <a:gd name="connsiteX8" fmla="*/ 1352 w 12914"/>
                <a:gd name="connsiteY8" fmla="*/ 10034 h 10671"/>
                <a:gd name="connsiteX9" fmla="*/ 1412 w 12914"/>
                <a:gd name="connsiteY9" fmla="*/ 10034 h 10671"/>
                <a:gd name="connsiteX10" fmla="*/ 1412 w 12914"/>
                <a:gd name="connsiteY10" fmla="*/ 9865 h 10671"/>
                <a:gd name="connsiteX11" fmla="*/ 1678 w 12914"/>
                <a:gd name="connsiteY11" fmla="*/ 9865 h 10671"/>
                <a:gd name="connsiteX12" fmla="*/ 1678 w 12914"/>
                <a:gd name="connsiteY12" fmla="*/ 9746 h 10671"/>
                <a:gd name="connsiteX13" fmla="*/ 1839 w 12914"/>
                <a:gd name="connsiteY13" fmla="*/ 9746 h 10671"/>
                <a:gd name="connsiteX14" fmla="*/ 1839 w 12914"/>
                <a:gd name="connsiteY14" fmla="*/ 9487 h 10671"/>
                <a:gd name="connsiteX15" fmla="*/ 1925 w 12914"/>
                <a:gd name="connsiteY15" fmla="*/ 9487 h 10671"/>
                <a:gd name="connsiteX16" fmla="*/ 1925 w 12914"/>
                <a:gd name="connsiteY16" fmla="*/ 9208 h 10671"/>
                <a:gd name="connsiteX17" fmla="*/ 2264 w 12914"/>
                <a:gd name="connsiteY17" fmla="*/ 9208 h 10671"/>
                <a:gd name="connsiteX18" fmla="*/ 2264 w 12914"/>
                <a:gd name="connsiteY18" fmla="*/ 8761 h 10671"/>
                <a:gd name="connsiteX19" fmla="*/ 2318 w 12914"/>
                <a:gd name="connsiteY19" fmla="*/ 8761 h 10671"/>
                <a:gd name="connsiteX20" fmla="*/ 2318 w 12914"/>
                <a:gd name="connsiteY20" fmla="*/ 8452 h 10671"/>
                <a:gd name="connsiteX21" fmla="*/ 2561 w 12914"/>
                <a:gd name="connsiteY21" fmla="*/ 8452 h 10671"/>
                <a:gd name="connsiteX22" fmla="*/ 2561 w 12914"/>
                <a:gd name="connsiteY22" fmla="*/ 8382 h 10671"/>
                <a:gd name="connsiteX23" fmla="*/ 2751 w 12914"/>
                <a:gd name="connsiteY23" fmla="*/ 8382 h 10671"/>
                <a:gd name="connsiteX24" fmla="*/ 2751 w 12914"/>
                <a:gd name="connsiteY24" fmla="*/ 7835 h 10671"/>
                <a:gd name="connsiteX25" fmla="*/ 2818 w 12914"/>
                <a:gd name="connsiteY25" fmla="*/ 7835 h 10671"/>
                <a:gd name="connsiteX26" fmla="*/ 2818 w 12914"/>
                <a:gd name="connsiteY26" fmla="*/ 7626 h 10671"/>
                <a:gd name="connsiteX27" fmla="*/ 3225 w 12914"/>
                <a:gd name="connsiteY27" fmla="*/ 7626 h 10671"/>
                <a:gd name="connsiteX28" fmla="*/ 3225 w 12914"/>
                <a:gd name="connsiteY28" fmla="*/ 7437 h 10671"/>
                <a:gd name="connsiteX29" fmla="*/ 3293 w 12914"/>
                <a:gd name="connsiteY29" fmla="*/ 7437 h 10671"/>
                <a:gd name="connsiteX30" fmla="*/ 3293 w 12914"/>
                <a:gd name="connsiteY30" fmla="*/ 7268 h 10671"/>
                <a:gd name="connsiteX31" fmla="*/ 3626 w 12914"/>
                <a:gd name="connsiteY31" fmla="*/ 7268 h 10671"/>
                <a:gd name="connsiteX32" fmla="*/ 3626 w 12914"/>
                <a:gd name="connsiteY32" fmla="*/ 7198 h 10671"/>
                <a:gd name="connsiteX33" fmla="*/ 3738 w 12914"/>
                <a:gd name="connsiteY33" fmla="*/ 7198 h 10671"/>
                <a:gd name="connsiteX34" fmla="*/ 3738 w 12914"/>
                <a:gd name="connsiteY34" fmla="*/ 7059 h 10671"/>
                <a:gd name="connsiteX35" fmla="*/ 4113 w 12914"/>
                <a:gd name="connsiteY35" fmla="*/ 7059 h 10671"/>
                <a:gd name="connsiteX36" fmla="*/ 4113 w 12914"/>
                <a:gd name="connsiteY36" fmla="*/ 6890 h 10671"/>
                <a:gd name="connsiteX37" fmla="*/ 4186 w 12914"/>
                <a:gd name="connsiteY37" fmla="*/ 6890 h 10671"/>
                <a:gd name="connsiteX38" fmla="*/ 4186 w 12914"/>
                <a:gd name="connsiteY38" fmla="*/ 6631 h 10671"/>
                <a:gd name="connsiteX39" fmla="*/ 4321 w 12914"/>
                <a:gd name="connsiteY39" fmla="*/ 6631 h 10671"/>
                <a:gd name="connsiteX40" fmla="*/ 4321 w 12914"/>
                <a:gd name="connsiteY40" fmla="*/ 6492 h 10671"/>
                <a:gd name="connsiteX41" fmla="*/ 4592 w 12914"/>
                <a:gd name="connsiteY41" fmla="*/ 6492 h 10671"/>
                <a:gd name="connsiteX42" fmla="*/ 4592 w 12914"/>
                <a:gd name="connsiteY42" fmla="*/ 6303 h 10671"/>
                <a:gd name="connsiteX43" fmla="*/ 4699 w 12914"/>
                <a:gd name="connsiteY43" fmla="*/ 6303 h 10671"/>
                <a:gd name="connsiteX44" fmla="*/ 4699 w 12914"/>
                <a:gd name="connsiteY44" fmla="*/ 6154 h 10671"/>
                <a:gd name="connsiteX45" fmla="*/ 5043 w 12914"/>
                <a:gd name="connsiteY45" fmla="*/ 6154 h 10671"/>
                <a:gd name="connsiteX46" fmla="*/ 5043 w 12914"/>
                <a:gd name="connsiteY46" fmla="*/ 5925 h 10671"/>
                <a:gd name="connsiteX47" fmla="*/ 5124 w 12914"/>
                <a:gd name="connsiteY47" fmla="*/ 5925 h 10671"/>
                <a:gd name="connsiteX48" fmla="*/ 5124 w 12914"/>
                <a:gd name="connsiteY48" fmla="*/ 5805 h 10671"/>
                <a:gd name="connsiteX49" fmla="*/ 5525 w 12914"/>
                <a:gd name="connsiteY49" fmla="*/ 5805 h 10671"/>
                <a:gd name="connsiteX50" fmla="*/ 5525 w 12914"/>
                <a:gd name="connsiteY50" fmla="*/ 5586 h 10671"/>
                <a:gd name="connsiteX51" fmla="*/ 5655 w 12914"/>
                <a:gd name="connsiteY51" fmla="*/ 5586 h 10671"/>
                <a:gd name="connsiteX52" fmla="*/ 5655 w 12914"/>
                <a:gd name="connsiteY52" fmla="*/ 5427 h 10671"/>
                <a:gd name="connsiteX53" fmla="*/ 5999 w 12914"/>
                <a:gd name="connsiteY53" fmla="*/ 5427 h 10671"/>
                <a:gd name="connsiteX54" fmla="*/ 5999 w 12914"/>
                <a:gd name="connsiteY54" fmla="*/ 4930 h 10671"/>
                <a:gd name="connsiteX55" fmla="*/ 6400 w 12914"/>
                <a:gd name="connsiteY55" fmla="*/ 4930 h 10671"/>
                <a:gd name="connsiteX56" fmla="*/ 6400 w 12914"/>
                <a:gd name="connsiteY56" fmla="*/ 4711 h 10671"/>
                <a:gd name="connsiteX57" fmla="*/ 6450 w 12914"/>
                <a:gd name="connsiteY57" fmla="*/ 4711 h 10671"/>
                <a:gd name="connsiteX58" fmla="*/ 6450 w 12914"/>
                <a:gd name="connsiteY58" fmla="*/ 4571 h 10671"/>
                <a:gd name="connsiteX59" fmla="*/ 6530 w 12914"/>
                <a:gd name="connsiteY59" fmla="*/ 4571 h 10671"/>
                <a:gd name="connsiteX60" fmla="*/ 6530 w 12914"/>
                <a:gd name="connsiteY60" fmla="*/ 4402 h 10671"/>
                <a:gd name="connsiteX61" fmla="*/ 6812 w 12914"/>
                <a:gd name="connsiteY61" fmla="*/ 4402 h 10671"/>
                <a:gd name="connsiteX62" fmla="*/ 6812 w 12914"/>
                <a:gd name="connsiteY62" fmla="*/ 4243 h 10671"/>
                <a:gd name="connsiteX63" fmla="*/ 7072 w 12914"/>
                <a:gd name="connsiteY63" fmla="*/ 4243 h 10671"/>
                <a:gd name="connsiteX64" fmla="*/ 7072 w 12914"/>
                <a:gd name="connsiteY64" fmla="*/ 4124 h 10671"/>
                <a:gd name="connsiteX65" fmla="*/ 7176 w 12914"/>
                <a:gd name="connsiteY65" fmla="*/ 4124 h 10671"/>
                <a:gd name="connsiteX66" fmla="*/ 7176 w 12914"/>
                <a:gd name="connsiteY66" fmla="*/ 3984 h 10671"/>
                <a:gd name="connsiteX67" fmla="*/ 7424 w 12914"/>
                <a:gd name="connsiteY67" fmla="*/ 3984 h 10671"/>
                <a:gd name="connsiteX68" fmla="*/ 7424 w 12914"/>
                <a:gd name="connsiteY68" fmla="*/ 3746 h 10671"/>
                <a:gd name="connsiteX69" fmla="*/ 7497 w 12914"/>
                <a:gd name="connsiteY69" fmla="*/ 3746 h 10671"/>
                <a:gd name="connsiteX70" fmla="*/ 7497 w 12914"/>
                <a:gd name="connsiteY70" fmla="*/ 3626 h 10671"/>
                <a:gd name="connsiteX71" fmla="*/ 7822 w 12914"/>
                <a:gd name="connsiteY71" fmla="*/ 3626 h 10671"/>
                <a:gd name="connsiteX72" fmla="*/ 7822 w 12914"/>
                <a:gd name="connsiteY72" fmla="*/ 3437 h 10671"/>
                <a:gd name="connsiteX73" fmla="*/ 8046 w 12914"/>
                <a:gd name="connsiteY73" fmla="*/ 3437 h 10671"/>
                <a:gd name="connsiteX74" fmla="*/ 8046 w 12914"/>
                <a:gd name="connsiteY74" fmla="*/ 3318 h 10671"/>
                <a:gd name="connsiteX75" fmla="*/ 8255 w 12914"/>
                <a:gd name="connsiteY75" fmla="*/ 3318 h 10671"/>
                <a:gd name="connsiteX76" fmla="*/ 8255 w 12914"/>
                <a:gd name="connsiteY76" fmla="*/ 3109 h 10671"/>
                <a:gd name="connsiteX77" fmla="*/ 8317 w 12914"/>
                <a:gd name="connsiteY77" fmla="*/ 3109 h 10671"/>
                <a:gd name="connsiteX78" fmla="*/ 8317 w 12914"/>
                <a:gd name="connsiteY78" fmla="*/ 2870 h 10671"/>
                <a:gd name="connsiteX79" fmla="*/ 8711 w 12914"/>
                <a:gd name="connsiteY79" fmla="*/ 2870 h 10671"/>
                <a:gd name="connsiteX80" fmla="*/ 8711 w 12914"/>
                <a:gd name="connsiteY80" fmla="*/ 2591 h 10671"/>
                <a:gd name="connsiteX81" fmla="*/ 8760 w 12914"/>
                <a:gd name="connsiteY81" fmla="*/ 2591 h 10671"/>
                <a:gd name="connsiteX82" fmla="*/ 8760 w 12914"/>
                <a:gd name="connsiteY82" fmla="*/ 2014 h 10671"/>
                <a:gd name="connsiteX83" fmla="*/ 8810 w 12914"/>
                <a:gd name="connsiteY83" fmla="*/ 2014 h 10671"/>
                <a:gd name="connsiteX84" fmla="*/ 8810 w 12914"/>
                <a:gd name="connsiteY84" fmla="*/ 1756 h 10671"/>
                <a:gd name="connsiteX85" fmla="*/ 9166 w 12914"/>
                <a:gd name="connsiteY85" fmla="*/ 1756 h 10671"/>
                <a:gd name="connsiteX86" fmla="*/ 9166 w 12914"/>
                <a:gd name="connsiteY86" fmla="*/ 1477 h 10671"/>
                <a:gd name="connsiteX87" fmla="*/ 9217 w 12914"/>
                <a:gd name="connsiteY87" fmla="*/ 890 h 10671"/>
                <a:gd name="connsiteX88" fmla="*/ 9358 w 12914"/>
                <a:gd name="connsiteY88" fmla="*/ 889 h 10671"/>
                <a:gd name="connsiteX89" fmla="*/ 9518 w 12914"/>
                <a:gd name="connsiteY89" fmla="*/ 746 h 10671"/>
                <a:gd name="connsiteX90" fmla="*/ 10136 w 12914"/>
                <a:gd name="connsiteY90" fmla="*/ 746 h 10671"/>
                <a:gd name="connsiteX91" fmla="*/ 10142 w 12914"/>
                <a:gd name="connsiteY91" fmla="*/ 488 h 10671"/>
                <a:gd name="connsiteX92" fmla="*/ 10956 w 12914"/>
                <a:gd name="connsiteY92" fmla="*/ 522 h 10671"/>
                <a:gd name="connsiteX93" fmla="*/ 10955 w 12914"/>
                <a:gd name="connsiteY93" fmla="*/ 285 h 10671"/>
                <a:gd name="connsiteX94" fmla="*/ 11245 w 12914"/>
                <a:gd name="connsiteY94" fmla="*/ 302 h 10671"/>
                <a:gd name="connsiteX95" fmla="*/ 11263 w 12914"/>
                <a:gd name="connsiteY95" fmla="*/ 84 h 10671"/>
                <a:gd name="connsiteX96" fmla="*/ 12914 w 12914"/>
                <a:gd name="connsiteY96" fmla="*/ 0 h 10671"/>
                <a:gd name="connsiteX0" fmla="*/ 0 w 12914"/>
                <a:gd name="connsiteY0" fmla="*/ 10671 h 10671"/>
                <a:gd name="connsiteX1" fmla="*/ 458 w 12914"/>
                <a:gd name="connsiteY1" fmla="*/ 10671 h 10671"/>
                <a:gd name="connsiteX2" fmla="*/ 458 w 12914"/>
                <a:gd name="connsiteY2" fmla="*/ 10552 h 10671"/>
                <a:gd name="connsiteX3" fmla="*/ 946 w 12914"/>
                <a:gd name="connsiteY3" fmla="*/ 10552 h 10671"/>
                <a:gd name="connsiteX4" fmla="*/ 946 w 12914"/>
                <a:gd name="connsiteY4" fmla="*/ 10432 h 10671"/>
                <a:gd name="connsiteX5" fmla="*/ 1000 w 12914"/>
                <a:gd name="connsiteY5" fmla="*/ 10432 h 10671"/>
                <a:gd name="connsiteX6" fmla="*/ 1000 w 12914"/>
                <a:gd name="connsiteY6" fmla="*/ 10293 h 10671"/>
                <a:gd name="connsiteX7" fmla="*/ 1352 w 12914"/>
                <a:gd name="connsiteY7" fmla="*/ 10293 h 10671"/>
                <a:gd name="connsiteX8" fmla="*/ 1352 w 12914"/>
                <a:gd name="connsiteY8" fmla="*/ 10034 h 10671"/>
                <a:gd name="connsiteX9" fmla="*/ 1412 w 12914"/>
                <a:gd name="connsiteY9" fmla="*/ 10034 h 10671"/>
                <a:gd name="connsiteX10" fmla="*/ 1412 w 12914"/>
                <a:gd name="connsiteY10" fmla="*/ 9865 h 10671"/>
                <a:gd name="connsiteX11" fmla="*/ 1678 w 12914"/>
                <a:gd name="connsiteY11" fmla="*/ 9865 h 10671"/>
                <a:gd name="connsiteX12" fmla="*/ 1678 w 12914"/>
                <a:gd name="connsiteY12" fmla="*/ 9746 h 10671"/>
                <a:gd name="connsiteX13" fmla="*/ 1839 w 12914"/>
                <a:gd name="connsiteY13" fmla="*/ 9746 h 10671"/>
                <a:gd name="connsiteX14" fmla="*/ 1839 w 12914"/>
                <a:gd name="connsiteY14" fmla="*/ 9487 h 10671"/>
                <a:gd name="connsiteX15" fmla="*/ 1925 w 12914"/>
                <a:gd name="connsiteY15" fmla="*/ 9487 h 10671"/>
                <a:gd name="connsiteX16" fmla="*/ 1925 w 12914"/>
                <a:gd name="connsiteY16" fmla="*/ 9208 h 10671"/>
                <a:gd name="connsiteX17" fmla="*/ 2264 w 12914"/>
                <a:gd name="connsiteY17" fmla="*/ 9208 h 10671"/>
                <a:gd name="connsiteX18" fmla="*/ 2264 w 12914"/>
                <a:gd name="connsiteY18" fmla="*/ 8761 h 10671"/>
                <a:gd name="connsiteX19" fmla="*/ 2318 w 12914"/>
                <a:gd name="connsiteY19" fmla="*/ 8761 h 10671"/>
                <a:gd name="connsiteX20" fmla="*/ 2318 w 12914"/>
                <a:gd name="connsiteY20" fmla="*/ 8452 h 10671"/>
                <a:gd name="connsiteX21" fmla="*/ 2561 w 12914"/>
                <a:gd name="connsiteY21" fmla="*/ 8452 h 10671"/>
                <a:gd name="connsiteX22" fmla="*/ 2561 w 12914"/>
                <a:gd name="connsiteY22" fmla="*/ 8382 h 10671"/>
                <a:gd name="connsiteX23" fmla="*/ 2751 w 12914"/>
                <a:gd name="connsiteY23" fmla="*/ 8382 h 10671"/>
                <a:gd name="connsiteX24" fmla="*/ 2751 w 12914"/>
                <a:gd name="connsiteY24" fmla="*/ 7835 h 10671"/>
                <a:gd name="connsiteX25" fmla="*/ 2818 w 12914"/>
                <a:gd name="connsiteY25" fmla="*/ 7835 h 10671"/>
                <a:gd name="connsiteX26" fmla="*/ 2818 w 12914"/>
                <a:gd name="connsiteY26" fmla="*/ 7626 h 10671"/>
                <a:gd name="connsiteX27" fmla="*/ 3225 w 12914"/>
                <a:gd name="connsiteY27" fmla="*/ 7626 h 10671"/>
                <a:gd name="connsiteX28" fmla="*/ 3225 w 12914"/>
                <a:gd name="connsiteY28" fmla="*/ 7437 h 10671"/>
                <a:gd name="connsiteX29" fmla="*/ 3293 w 12914"/>
                <a:gd name="connsiteY29" fmla="*/ 7437 h 10671"/>
                <a:gd name="connsiteX30" fmla="*/ 3293 w 12914"/>
                <a:gd name="connsiteY30" fmla="*/ 7268 h 10671"/>
                <a:gd name="connsiteX31" fmla="*/ 3626 w 12914"/>
                <a:gd name="connsiteY31" fmla="*/ 7268 h 10671"/>
                <a:gd name="connsiteX32" fmla="*/ 3626 w 12914"/>
                <a:gd name="connsiteY32" fmla="*/ 7198 h 10671"/>
                <a:gd name="connsiteX33" fmla="*/ 3738 w 12914"/>
                <a:gd name="connsiteY33" fmla="*/ 7198 h 10671"/>
                <a:gd name="connsiteX34" fmla="*/ 3738 w 12914"/>
                <a:gd name="connsiteY34" fmla="*/ 7059 h 10671"/>
                <a:gd name="connsiteX35" fmla="*/ 4113 w 12914"/>
                <a:gd name="connsiteY35" fmla="*/ 7059 h 10671"/>
                <a:gd name="connsiteX36" fmla="*/ 4113 w 12914"/>
                <a:gd name="connsiteY36" fmla="*/ 6890 h 10671"/>
                <a:gd name="connsiteX37" fmla="*/ 4186 w 12914"/>
                <a:gd name="connsiteY37" fmla="*/ 6890 h 10671"/>
                <a:gd name="connsiteX38" fmla="*/ 4186 w 12914"/>
                <a:gd name="connsiteY38" fmla="*/ 6631 h 10671"/>
                <a:gd name="connsiteX39" fmla="*/ 4321 w 12914"/>
                <a:gd name="connsiteY39" fmla="*/ 6631 h 10671"/>
                <a:gd name="connsiteX40" fmla="*/ 4321 w 12914"/>
                <a:gd name="connsiteY40" fmla="*/ 6492 h 10671"/>
                <a:gd name="connsiteX41" fmla="*/ 4592 w 12914"/>
                <a:gd name="connsiteY41" fmla="*/ 6492 h 10671"/>
                <a:gd name="connsiteX42" fmla="*/ 4592 w 12914"/>
                <a:gd name="connsiteY42" fmla="*/ 6303 h 10671"/>
                <a:gd name="connsiteX43" fmla="*/ 4699 w 12914"/>
                <a:gd name="connsiteY43" fmla="*/ 6303 h 10671"/>
                <a:gd name="connsiteX44" fmla="*/ 4699 w 12914"/>
                <a:gd name="connsiteY44" fmla="*/ 6154 h 10671"/>
                <a:gd name="connsiteX45" fmla="*/ 5043 w 12914"/>
                <a:gd name="connsiteY45" fmla="*/ 6154 h 10671"/>
                <a:gd name="connsiteX46" fmla="*/ 5043 w 12914"/>
                <a:gd name="connsiteY46" fmla="*/ 5925 h 10671"/>
                <a:gd name="connsiteX47" fmla="*/ 5124 w 12914"/>
                <a:gd name="connsiteY47" fmla="*/ 5925 h 10671"/>
                <a:gd name="connsiteX48" fmla="*/ 5124 w 12914"/>
                <a:gd name="connsiteY48" fmla="*/ 5805 h 10671"/>
                <a:gd name="connsiteX49" fmla="*/ 5525 w 12914"/>
                <a:gd name="connsiteY49" fmla="*/ 5805 h 10671"/>
                <a:gd name="connsiteX50" fmla="*/ 5525 w 12914"/>
                <a:gd name="connsiteY50" fmla="*/ 5586 h 10671"/>
                <a:gd name="connsiteX51" fmla="*/ 5655 w 12914"/>
                <a:gd name="connsiteY51" fmla="*/ 5586 h 10671"/>
                <a:gd name="connsiteX52" fmla="*/ 5655 w 12914"/>
                <a:gd name="connsiteY52" fmla="*/ 5427 h 10671"/>
                <a:gd name="connsiteX53" fmla="*/ 5999 w 12914"/>
                <a:gd name="connsiteY53" fmla="*/ 5427 h 10671"/>
                <a:gd name="connsiteX54" fmla="*/ 5999 w 12914"/>
                <a:gd name="connsiteY54" fmla="*/ 4930 h 10671"/>
                <a:gd name="connsiteX55" fmla="*/ 6400 w 12914"/>
                <a:gd name="connsiteY55" fmla="*/ 4930 h 10671"/>
                <a:gd name="connsiteX56" fmla="*/ 6400 w 12914"/>
                <a:gd name="connsiteY56" fmla="*/ 4711 h 10671"/>
                <a:gd name="connsiteX57" fmla="*/ 6450 w 12914"/>
                <a:gd name="connsiteY57" fmla="*/ 4711 h 10671"/>
                <a:gd name="connsiteX58" fmla="*/ 6450 w 12914"/>
                <a:gd name="connsiteY58" fmla="*/ 4571 h 10671"/>
                <a:gd name="connsiteX59" fmla="*/ 6530 w 12914"/>
                <a:gd name="connsiteY59" fmla="*/ 4571 h 10671"/>
                <a:gd name="connsiteX60" fmla="*/ 6530 w 12914"/>
                <a:gd name="connsiteY60" fmla="*/ 4402 h 10671"/>
                <a:gd name="connsiteX61" fmla="*/ 6812 w 12914"/>
                <a:gd name="connsiteY61" fmla="*/ 4402 h 10671"/>
                <a:gd name="connsiteX62" fmla="*/ 6812 w 12914"/>
                <a:gd name="connsiteY62" fmla="*/ 4243 h 10671"/>
                <a:gd name="connsiteX63" fmla="*/ 7072 w 12914"/>
                <a:gd name="connsiteY63" fmla="*/ 4243 h 10671"/>
                <a:gd name="connsiteX64" fmla="*/ 7072 w 12914"/>
                <a:gd name="connsiteY64" fmla="*/ 4124 h 10671"/>
                <a:gd name="connsiteX65" fmla="*/ 7176 w 12914"/>
                <a:gd name="connsiteY65" fmla="*/ 4124 h 10671"/>
                <a:gd name="connsiteX66" fmla="*/ 7176 w 12914"/>
                <a:gd name="connsiteY66" fmla="*/ 3984 h 10671"/>
                <a:gd name="connsiteX67" fmla="*/ 7424 w 12914"/>
                <a:gd name="connsiteY67" fmla="*/ 3984 h 10671"/>
                <a:gd name="connsiteX68" fmla="*/ 7424 w 12914"/>
                <a:gd name="connsiteY68" fmla="*/ 3746 h 10671"/>
                <a:gd name="connsiteX69" fmla="*/ 7497 w 12914"/>
                <a:gd name="connsiteY69" fmla="*/ 3746 h 10671"/>
                <a:gd name="connsiteX70" fmla="*/ 7497 w 12914"/>
                <a:gd name="connsiteY70" fmla="*/ 3626 h 10671"/>
                <a:gd name="connsiteX71" fmla="*/ 7822 w 12914"/>
                <a:gd name="connsiteY71" fmla="*/ 3626 h 10671"/>
                <a:gd name="connsiteX72" fmla="*/ 7822 w 12914"/>
                <a:gd name="connsiteY72" fmla="*/ 3437 h 10671"/>
                <a:gd name="connsiteX73" fmla="*/ 8046 w 12914"/>
                <a:gd name="connsiteY73" fmla="*/ 3437 h 10671"/>
                <a:gd name="connsiteX74" fmla="*/ 8046 w 12914"/>
                <a:gd name="connsiteY74" fmla="*/ 3318 h 10671"/>
                <a:gd name="connsiteX75" fmla="*/ 8255 w 12914"/>
                <a:gd name="connsiteY75" fmla="*/ 3318 h 10671"/>
                <a:gd name="connsiteX76" fmla="*/ 8255 w 12914"/>
                <a:gd name="connsiteY76" fmla="*/ 3109 h 10671"/>
                <a:gd name="connsiteX77" fmla="*/ 8317 w 12914"/>
                <a:gd name="connsiteY77" fmla="*/ 3109 h 10671"/>
                <a:gd name="connsiteX78" fmla="*/ 8317 w 12914"/>
                <a:gd name="connsiteY78" fmla="*/ 2870 h 10671"/>
                <a:gd name="connsiteX79" fmla="*/ 8711 w 12914"/>
                <a:gd name="connsiteY79" fmla="*/ 2870 h 10671"/>
                <a:gd name="connsiteX80" fmla="*/ 8711 w 12914"/>
                <a:gd name="connsiteY80" fmla="*/ 2591 h 10671"/>
                <a:gd name="connsiteX81" fmla="*/ 8760 w 12914"/>
                <a:gd name="connsiteY81" fmla="*/ 2591 h 10671"/>
                <a:gd name="connsiteX82" fmla="*/ 8760 w 12914"/>
                <a:gd name="connsiteY82" fmla="*/ 2014 h 10671"/>
                <a:gd name="connsiteX83" fmla="*/ 8810 w 12914"/>
                <a:gd name="connsiteY83" fmla="*/ 2014 h 10671"/>
                <a:gd name="connsiteX84" fmla="*/ 8810 w 12914"/>
                <a:gd name="connsiteY84" fmla="*/ 1756 h 10671"/>
                <a:gd name="connsiteX85" fmla="*/ 9166 w 12914"/>
                <a:gd name="connsiteY85" fmla="*/ 1756 h 10671"/>
                <a:gd name="connsiteX86" fmla="*/ 9166 w 12914"/>
                <a:gd name="connsiteY86" fmla="*/ 1477 h 10671"/>
                <a:gd name="connsiteX87" fmla="*/ 9217 w 12914"/>
                <a:gd name="connsiteY87" fmla="*/ 890 h 10671"/>
                <a:gd name="connsiteX88" fmla="*/ 9358 w 12914"/>
                <a:gd name="connsiteY88" fmla="*/ 889 h 10671"/>
                <a:gd name="connsiteX89" fmla="*/ 9518 w 12914"/>
                <a:gd name="connsiteY89" fmla="*/ 746 h 10671"/>
                <a:gd name="connsiteX90" fmla="*/ 10136 w 12914"/>
                <a:gd name="connsiteY90" fmla="*/ 746 h 10671"/>
                <a:gd name="connsiteX91" fmla="*/ 10142 w 12914"/>
                <a:gd name="connsiteY91" fmla="*/ 488 h 10671"/>
                <a:gd name="connsiteX92" fmla="*/ 10956 w 12914"/>
                <a:gd name="connsiteY92" fmla="*/ 522 h 10671"/>
                <a:gd name="connsiteX93" fmla="*/ 10955 w 12914"/>
                <a:gd name="connsiteY93" fmla="*/ 285 h 10671"/>
                <a:gd name="connsiteX94" fmla="*/ 11245 w 12914"/>
                <a:gd name="connsiteY94" fmla="*/ 302 h 10671"/>
                <a:gd name="connsiteX95" fmla="*/ 11263 w 12914"/>
                <a:gd name="connsiteY95" fmla="*/ 84 h 10671"/>
                <a:gd name="connsiteX96" fmla="*/ 12914 w 12914"/>
                <a:gd name="connsiteY96" fmla="*/ 0 h 10671"/>
                <a:gd name="connsiteX0" fmla="*/ 0 w 12914"/>
                <a:gd name="connsiteY0" fmla="*/ 10671 h 10671"/>
                <a:gd name="connsiteX1" fmla="*/ 458 w 12914"/>
                <a:gd name="connsiteY1" fmla="*/ 10671 h 10671"/>
                <a:gd name="connsiteX2" fmla="*/ 458 w 12914"/>
                <a:gd name="connsiteY2" fmla="*/ 10552 h 10671"/>
                <a:gd name="connsiteX3" fmla="*/ 946 w 12914"/>
                <a:gd name="connsiteY3" fmla="*/ 10552 h 10671"/>
                <a:gd name="connsiteX4" fmla="*/ 946 w 12914"/>
                <a:gd name="connsiteY4" fmla="*/ 10432 h 10671"/>
                <a:gd name="connsiteX5" fmla="*/ 1000 w 12914"/>
                <a:gd name="connsiteY5" fmla="*/ 10432 h 10671"/>
                <a:gd name="connsiteX6" fmla="*/ 1000 w 12914"/>
                <a:gd name="connsiteY6" fmla="*/ 10293 h 10671"/>
                <a:gd name="connsiteX7" fmla="*/ 1352 w 12914"/>
                <a:gd name="connsiteY7" fmla="*/ 10293 h 10671"/>
                <a:gd name="connsiteX8" fmla="*/ 1352 w 12914"/>
                <a:gd name="connsiteY8" fmla="*/ 10034 h 10671"/>
                <a:gd name="connsiteX9" fmla="*/ 1412 w 12914"/>
                <a:gd name="connsiteY9" fmla="*/ 10034 h 10671"/>
                <a:gd name="connsiteX10" fmla="*/ 1412 w 12914"/>
                <a:gd name="connsiteY10" fmla="*/ 9865 h 10671"/>
                <a:gd name="connsiteX11" fmla="*/ 1678 w 12914"/>
                <a:gd name="connsiteY11" fmla="*/ 9865 h 10671"/>
                <a:gd name="connsiteX12" fmla="*/ 1678 w 12914"/>
                <a:gd name="connsiteY12" fmla="*/ 9746 h 10671"/>
                <a:gd name="connsiteX13" fmla="*/ 1839 w 12914"/>
                <a:gd name="connsiteY13" fmla="*/ 9746 h 10671"/>
                <a:gd name="connsiteX14" fmla="*/ 1839 w 12914"/>
                <a:gd name="connsiteY14" fmla="*/ 9487 h 10671"/>
                <a:gd name="connsiteX15" fmla="*/ 1925 w 12914"/>
                <a:gd name="connsiteY15" fmla="*/ 9487 h 10671"/>
                <a:gd name="connsiteX16" fmla="*/ 1925 w 12914"/>
                <a:gd name="connsiteY16" fmla="*/ 9208 h 10671"/>
                <a:gd name="connsiteX17" fmla="*/ 2264 w 12914"/>
                <a:gd name="connsiteY17" fmla="*/ 9208 h 10671"/>
                <a:gd name="connsiteX18" fmla="*/ 2264 w 12914"/>
                <a:gd name="connsiteY18" fmla="*/ 8761 h 10671"/>
                <a:gd name="connsiteX19" fmla="*/ 2318 w 12914"/>
                <a:gd name="connsiteY19" fmla="*/ 8761 h 10671"/>
                <a:gd name="connsiteX20" fmla="*/ 2318 w 12914"/>
                <a:gd name="connsiteY20" fmla="*/ 8452 h 10671"/>
                <a:gd name="connsiteX21" fmla="*/ 2561 w 12914"/>
                <a:gd name="connsiteY21" fmla="*/ 8452 h 10671"/>
                <a:gd name="connsiteX22" fmla="*/ 2561 w 12914"/>
                <a:gd name="connsiteY22" fmla="*/ 8382 h 10671"/>
                <a:gd name="connsiteX23" fmla="*/ 2751 w 12914"/>
                <a:gd name="connsiteY23" fmla="*/ 8382 h 10671"/>
                <a:gd name="connsiteX24" fmla="*/ 2751 w 12914"/>
                <a:gd name="connsiteY24" fmla="*/ 7835 h 10671"/>
                <a:gd name="connsiteX25" fmla="*/ 2818 w 12914"/>
                <a:gd name="connsiteY25" fmla="*/ 7835 h 10671"/>
                <a:gd name="connsiteX26" fmla="*/ 2818 w 12914"/>
                <a:gd name="connsiteY26" fmla="*/ 7626 h 10671"/>
                <a:gd name="connsiteX27" fmla="*/ 3225 w 12914"/>
                <a:gd name="connsiteY27" fmla="*/ 7626 h 10671"/>
                <a:gd name="connsiteX28" fmla="*/ 3225 w 12914"/>
                <a:gd name="connsiteY28" fmla="*/ 7437 h 10671"/>
                <a:gd name="connsiteX29" fmla="*/ 3293 w 12914"/>
                <a:gd name="connsiteY29" fmla="*/ 7437 h 10671"/>
                <a:gd name="connsiteX30" fmla="*/ 3293 w 12914"/>
                <a:gd name="connsiteY30" fmla="*/ 7268 h 10671"/>
                <a:gd name="connsiteX31" fmla="*/ 3626 w 12914"/>
                <a:gd name="connsiteY31" fmla="*/ 7268 h 10671"/>
                <a:gd name="connsiteX32" fmla="*/ 3626 w 12914"/>
                <a:gd name="connsiteY32" fmla="*/ 7198 h 10671"/>
                <a:gd name="connsiteX33" fmla="*/ 3738 w 12914"/>
                <a:gd name="connsiteY33" fmla="*/ 7198 h 10671"/>
                <a:gd name="connsiteX34" fmla="*/ 3738 w 12914"/>
                <a:gd name="connsiteY34" fmla="*/ 7059 h 10671"/>
                <a:gd name="connsiteX35" fmla="*/ 4113 w 12914"/>
                <a:gd name="connsiteY35" fmla="*/ 7059 h 10671"/>
                <a:gd name="connsiteX36" fmla="*/ 4113 w 12914"/>
                <a:gd name="connsiteY36" fmla="*/ 6890 h 10671"/>
                <a:gd name="connsiteX37" fmla="*/ 4186 w 12914"/>
                <a:gd name="connsiteY37" fmla="*/ 6890 h 10671"/>
                <a:gd name="connsiteX38" fmla="*/ 4186 w 12914"/>
                <a:gd name="connsiteY38" fmla="*/ 6631 h 10671"/>
                <a:gd name="connsiteX39" fmla="*/ 4321 w 12914"/>
                <a:gd name="connsiteY39" fmla="*/ 6631 h 10671"/>
                <a:gd name="connsiteX40" fmla="*/ 4321 w 12914"/>
                <a:gd name="connsiteY40" fmla="*/ 6492 h 10671"/>
                <a:gd name="connsiteX41" fmla="*/ 4592 w 12914"/>
                <a:gd name="connsiteY41" fmla="*/ 6492 h 10671"/>
                <a:gd name="connsiteX42" fmla="*/ 4592 w 12914"/>
                <a:gd name="connsiteY42" fmla="*/ 6303 h 10671"/>
                <a:gd name="connsiteX43" fmla="*/ 4699 w 12914"/>
                <a:gd name="connsiteY43" fmla="*/ 6303 h 10671"/>
                <a:gd name="connsiteX44" fmla="*/ 4699 w 12914"/>
                <a:gd name="connsiteY44" fmla="*/ 6154 h 10671"/>
                <a:gd name="connsiteX45" fmla="*/ 5043 w 12914"/>
                <a:gd name="connsiteY45" fmla="*/ 6154 h 10671"/>
                <a:gd name="connsiteX46" fmla="*/ 5043 w 12914"/>
                <a:gd name="connsiteY46" fmla="*/ 5925 h 10671"/>
                <a:gd name="connsiteX47" fmla="*/ 5124 w 12914"/>
                <a:gd name="connsiteY47" fmla="*/ 5925 h 10671"/>
                <a:gd name="connsiteX48" fmla="*/ 5124 w 12914"/>
                <a:gd name="connsiteY48" fmla="*/ 5805 h 10671"/>
                <a:gd name="connsiteX49" fmla="*/ 5525 w 12914"/>
                <a:gd name="connsiteY49" fmla="*/ 5805 h 10671"/>
                <a:gd name="connsiteX50" fmla="*/ 5525 w 12914"/>
                <a:gd name="connsiteY50" fmla="*/ 5586 h 10671"/>
                <a:gd name="connsiteX51" fmla="*/ 5655 w 12914"/>
                <a:gd name="connsiteY51" fmla="*/ 5586 h 10671"/>
                <a:gd name="connsiteX52" fmla="*/ 5655 w 12914"/>
                <a:gd name="connsiteY52" fmla="*/ 5427 h 10671"/>
                <a:gd name="connsiteX53" fmla="*/ 5999 w 12914"/>
                <a:gd name="connsiteY53" fmla="*/ 5427 h 10671"/>
                <a:gd name="connsiteX54" fmla="*/ 5999 w 12914"/>
                <a:gd name="connsiteY54" fmla="*/ 4930 h 10671"/>
                <a:gd name="connsiteX55" fmla="*/ 6400 w 12914"/>
                <a:gd name="connsiteY55" fmla="*/ 4930 h 10671"/>
                <a:gd name="connsiteX56" fmla="*/ 6400 w 12914"/>
                <a:gd name="connsiteY56" fmla="*/ 4711 h 10671"/>
                <a:gd name="connsiteX57" fmla="*/ 6450 w 12914"/>
                <a:gd name="connsiteY57" fmla="*/ 4711 h 10671"/>
                <a:gd name="connsiteX58" fmla="*/ 6450 w 12914"/>
                <a:gd name="connsiteY58" fmla="*/ 4571 h 10671"/>
                <a:gd name="connsiteX59" fmla="*/ 6530 w 12914"/>
                <a:gd name="connsiteY59" fmla="*/ 4571 h 10671"/>
                <a:gd name="connsiteX60" fmla="*/ 6530 w 12914"/>
                <a:gd name="connsiteY60" fmla="*/ 4402 h 10671"/>
                <a:gd name="connsiteX61" fmla="*/ 6812 w 12914"/>
                <a:gd name="connsiteY61" fmla="*/ 4402 h 10671"/>
                <a:gd name="connsiteX62" fmla="*/ 6812 w 12914"/>
                <a:gd name="connsiteY62" fmla="*/ 4243 h 10671"/>
                <a:gd name="connsiteX63" fmla="*/ 7072 w 12914"/>
                <a:gd name="connsiteY63" fmla="*/ 4243 h 10671"/>
                <a:gd name="connsiteX64" fmla="*/ 7072 w 12914"/>
                <a:gd name="connsiteY64" fmla="*/ 4124 h 10671"/>
                <a:gd name="connsiteX65" fmla="*/ 7176 w 12914"/>
                <a:gd name="connsiteY65" fmla="*/ 4124 h 10671"/>
                <a:gd name="connsiteX66" fmla="*/ 7176 w 12914"/>
                <a:gd name="connsiteY66" fmla="*/ 3984 h 10671"/>
                <a:gd name="connsiteX67" fmla="*/ 7424 w 12914"/>
                <a:gd name="connsiteY67" fmla="*/ 3984 h 10671"/>
                <a:gd name="connsiteX68" fmla="*/ 7424 w 12914"/>
                <a:gd name="connsiteY68" fmla="*/ 3746 h 10671"/>
                <a:gd name="connsiteX69" fmla="*/ 7497 w 12914"/>
                <a:gd name="connsiteY69" fmla="*/ 3746 h 10671"/>
                <a:gd name="connsiteX70" fmla="*/ 7497 w 12914"/>
                <a:gd name="connsiteY70" fmla="*/ 3626 h 10671"/>
                <a:gd name="connsiteX71" fmla="*/ 7822 w 12914"/>
                <a:gd name="connsiteY71" fmla="*/ 3626 h 10671"/>
                <a:gd name="connsiteX72" fmla="*/ 7822 w 12914"/>
                <a:gd name="connsiteY72" fmla="*/ 3437 h 10671"/>
                <a:gd name="connsiteX73" fmla="*/ 8046 w 12914"/>
                <a:gd name="connsiteY73" fmla="*/ 3437 h 10671"/>
                <a:gd name="connsiteX74" fmla="*/ 8046 w 12914"/>
                <a:gd name="connsiteY74" fmla="*/ 3318 h 10671"/>
                <a:gd name="connsiteX75" fmla="*/ 8255 w 12914"/>
                <a:gd name="connsiteY75" fmla="*/ 3318 h 10671"/>
                <a:gd name="connsiteX76" fmla="*/ 8255 w 12914"/>
                <a:gd name="connsiteY76" fmla="*/ 3109 h 10671"/>
                <a:gd name="connsiteX77" fmla="*/ 8317 w 12914"/>
                <a:gd name="connsiteY77" fmla="*/ 3109 h 10671"/>
                <a:gd name="connsiteX78" fmla="*/ 8317 w 12914"/>
                <a:gd name="connsiteY78" fmla="*/ 2870 h 10671"/>
                <a:gd name="connsiteX79" fmla="*/ 8711 w 12914"/>
                <a:gd name="connsiteY79" fmla="*/ 2870 h 10671"/>
                <a:gd name="connsiteX80" fmla="*/ 8711 w 12914"/>
                <a:gd name="connsiteY80" fmla="*/ 2591 h 10671"/>
                <a:gd name="connsiteX81" fmla="*/ 8760 w 12914"/>
                <a:gd name="connsiteY81" fmla="*/ 2591 h 10671"/>
                <a:gd name="connsiteX82" fmla="*/ 8760 w 12914"/>
                <a:gd name="connsiteY82" fmla="*/ 2014 h 10671"/>
                <a:gd name="connsiteX83" fmla="*/ 8810 w 12914"/>
                <a:gd name="connsiteY83" fmla="*/ 2014 h 10671"/>
                <a:gd name="connsiteX84" fmla="*/ 8810 w 12914"/>
                <a:gd name="connsiteY84" fmla="*/ 1756 h 10671"/>
                <a:gd name="connsiteX85" fmla="*/ 9166 w 12914"/>
                <a:gd name="connsiteY85" fmla="*/ 1756 h 10671"/>
                <a:gd name="connsiteX86" fmla="*/ 9222 w 12914"/>
                <a:gd name="connsiteY86" fmla="*/ 1142 h 10671"/>
                <a:gd name="connsiteX87" fmla="*/ 9217 w 12914"/>
                <a:gd name="connsiteY87" fmla="*/ 890 h 10671"/>
                <a:gd name="connsiteX88" fmla="*/ 9358 w 12914"/>
                <a:gd name="connsiteY88" fmla="*/ 889 h 10671"/>
                <a:gd name="connsiteX89" fmla="*/ 9518 w 12914"/>
                <a:gd name="connsiteY89" fmla="*/ 746 h 10671"/>
                <a:gd name="connsiteX90" fmla="*/ 10136 w 12914"/>
                <a:gd name="connsiteY90" fmla="*/ 746 h 10671"/>
                <a:gd name="connsiteX91" fmla="*/ 10142 w 12914"/>
                <a:gd name="connsiteY91" fmla="*/ 488 h 10671"/>
                <a:gd name="connsiteX92" fmla="*/ 10956 w 12914"/>
                <a:gd name="connsiteY92" fmla="*/ 522 h 10671"/>
                <a:gd name="connsiteX93" fmla="*/ 10955 w 12914"/>
                <a:gd name="connsiteY93" fmla="*/ 285 h 10671"/>
                <a:gd name="connsiteX94" fmla="*/ 11245 w 12914"/>
                <a:gd name="connsiteY94" fmla="*/ 302 h 10671"/>
                <a:gd name="connsiteX95" fmla="*/ 11263 w 12914"/>
                <a:gd name="connsiteY95" fmla="*/ 84 h 10671"/>
                <a:gd name="connsiteX96" fmla="*/ 12914 w 12914"/>
                <a:gd name="connsiteY96" fmla="*/ 0 h 10671"/>
                <a:gd name="connsiteX0" fmla="*/ 0 w 12914"/>
                <a:gd name="connsiteY0" fmla="*/ 10671 h 10671"/>
                <a:gd name="connsiteX1" fmla="*/ 458 w 12914"/>
                <a:gd name="connsiteY1" fmla="*/ 10671 h 10671"/>
                <a:gd name="connsiteX2" fmla="*/ 458 w 12914"/>
                <a:gd name="connsiteY2" fmla="*/ 10552 h 10671"/>
                <a:gd name="connsiteX3" fmla="*/ 946 w 12914"/>
                <a:gd name="connsiteY3" fmla="*/ 10552 h 10671"/>
                <a:gd name="connsiteX4" fmla="*/ 946 w 12914"/>
                <a:gd name="connsiteY4" fmla="*/ 10432 h 10671"/>
                <a:gd name="connsiteX5" fmla="*/ 1000 w 12914"/>
                <a:gd name="connsiteY5" fmla="*/ 10432 h 10671"/>
                <a:gd name="connsiteX6" fmla="*/ 1000 w 12914"/>
                <a:gd name="connsiteY6" fmla="*/ 10293 h 10671"/>
                <a:gd name="connsiteX7" fmla="*/ 1352 w 12914"/>
                <a:gd name="connsiteY7" fmla="*/ 10293 h 10671"/>
                <a:gd name="connsiteX8" fmla="*/ 1352 w 12914"/>
                <a:gd name="connsiteY8" fmla="*/ 10034 h 10671"/>
                <a:gd name="connsiteX9" fmla="*/ 1412 w 12914"/>
                <a:gd name="connsiteY9" fmla="*/ 10034 h 10671"/>
                <a:gd name="connsiteX10" fmla="*/ 1412 w 12914"/>
                <a:gd name="connsiteY10" fmla="*/ 9865 h 10671"/>
                <a:gd name="connsiteX11" fmla="*/ 1678 w 12914"/>
                <a:gd name="connsiteY11" fmla="*/ 9865 h 10671"/>
                <a:gd name="connsiteX12" fmla="*/ 1678 w 12914"/>
                <a:gd name="connsiteY12" fmla="*/ 9746 h 10671"/>
                <a:gd name="connsiteX13" fmla="*/ 1839 w 12914"/>
                <a:gd name="connsiteY13" fmla="*/ 9746 h 10671"/>
                <a:gd name="connsiteX14" fmla="*/ 1839 w 12914"/>
                <a:gd name="connsiteY14" fmla="*/ 9487 h 10671"/>
                <a:gd name="connsiteX15" fmla="*/ 1925 w 12914"/>
                <a:gd name="connsiteY15" fmla="*/ 9487 h 10671"/>
                <a:gd name="connsiteX16" fmla="*/ 1925 w 12914"/>
                <a:gd name="connsiteY16" fmla="*/ 9208 h 10671"/>
                <a:gd name="connsiteX17" fmla="*/ 2264 w 12914"/>
                <a:gd name="connsiteY17" fmla="*/ 9208 h 10671"/>
                <a:gd name="connsiteX18" fmla="*/ 2264 w 12914"/>
                <a:gd name="connsiteY18" fmla="*/ 8761 h 10671"/>
                <a:gd name="connsiteX19" fmla="*/ 2318 w 12914"/>
                <a:gd name="connsiteY19" fmla="*/ 8761 h 10671"/>
                <a:gd name="connsiteX20" fmla="*/ 2318 w 12914"/>
                <a:gd name="connsiteY20" fmla="*/ 8452 h 10671"/>
                <a:gd name="connsiteX21" fmla="*/ 2561 w 12914"/>
                <a:gd name="connsiteY21" fmla="*/ 8452 h 10671"/>
                <a:gd name="connsiteX22" fmla="*/ 2561 w 12914"/>
                <a:gd name="connsiteY22" fmla="*/ 8382 h 10671"/>
                <a:gd name="connsiteX23" fmla="*/ 2751 w 12914"/>
                <a:gd name="connsiteY23" fmla="*/ 8382 h 10671"/>
                <a:gd name="connsiteX24" fmla="*/ 2751 w 12914"/>
                <a:gd name="connsiteY24" fmla="*/ 7835 h 10671"/>
                <a:gd name="connsiteX25" fmla="*/ 2818 w 12914"/>
                <a:gd name="connsiteY25" fmla="*/ 7835 h 10671"/>
                <a:gd name="connsiteX26" fmla="*/ 2818 w 12914"/>
                <a:gd name="connsiteY26" fmla="*/ 7626 h 10671"/>
                <a:gd name="connsiteX27" fmla="*/ 3225 w 12914"/>
                <a:gd name="connsiteY27" fmla="*/ 7626 h 10671"/>
                <a:gd name="connsiteX28" fmla="*/ 3225 w 12914"/>
                <a:gd name="connsiteY28" fmla="*/ 7437 h 10671"/>
                <a:gd name="connsiteX29" fmla="*/ 3293 w 12914"/>
                <a:gd name="connsiteY29" fmla="*/ 7437 h 10671"/>
                <a:gd name="connsiteX30" fmla="*/ 3293 w 12914"/>
                <a:gd name="connsiteY30" fmla="*/ 7268 h 10671"/>
                <a:gd name="connsiteX31" fmla="*/ 3626 w 12914"/>
                <a:gd name="connsiteY31" fmla="*/ 7268 h 10671"/>
                <a:gd name="connsiteX32" fmla="*/ 3626 w 12914"/>
                <a:gd name="connsiteY32" fmla="*/ 7198 h 10671"/>
                <a:gd name="connsiteX33" fmla="*/ 3738 w 12914"/>
                <a:gd name="connsiteY33" fmla="*/ 7198 h 10671"/>
                <a:gd name="connsiteX34" fmla="*/ 3738 w 12914"/>
                <a:gd name="connsiteY34" fmla="*/ 7059 h 10671"/>
                <a:gd name="connsiteX35" fmla="*/ 4113 w 12914"/>
                <a:gd name="connsiteY35" fmla="*/ 7059 h 10671"/>
                <a:gd name="connsiteX36" fmla="*/ 4113 w 12914"/>
                <a:gd name="connsiteY36" fmla="*/ 6890 h 10671"/>
                <a:gd name="connsiteX37" fmla="*/ 4186 w 12914"/>
                <a:gd name="connsiteY37" fmla="*/ 6890 h 10671"/>
                <a:gd name="connsiteX38" fmla="*/ 4186 w 12914"/>
                <a:gd name="connsiteY38" fmla="*/ 6631 h 10671"/>
                <a:gd name="connsiteX39" fmla="*/ 4321 w 12914"/>
                <a:gd name="connsiteY39" fmla="*/ 6631 h 10671"/>
                <a:gd name="connsiteX40" fmla="*/ 4321 w 12914"/>
                <a:gd name="connsiteY40" fmla="*/ 6492 h 10671"/>
                <a:gd name="connsiteX41" fmla="*/ 4592 w 12914"/>
                <a:gd name="connsiteY41" fmla="*/ 6492 h 10671"/>
                <a:gd name="connsiteX42" fmla="*/ 4592 w 12914"/>
                <a:gd name="connsiteY42" fmla="*/ 6303 h 10671"/>
                <a:gd name="connsiteX43" fmla="*/ 4699 w 12914"/>
                <a:gd name="connsiteY43" fmla="*/ 6303 h 10671"/>
                <a:gd name="connsiteX44" fmla="*/ 4699 w 12914"/>
                <a:gd name="connsiteY44" fmla="*/ 6154 h 10671"/>
                <a:gd name="connsiteX45" fmla="*/ 5043 w 12914"/>
                <a:gd name="connsiteY45" fmla="*/ 6154 h 10671"/>
                <a:gd name="connsiteX46" fmla="*/ 5043 w 12914"/>
                <a:gd name="connsiteY46" fmla="*/ 5925 h 10671"/>
                <a:gd name="connsiteX47" fmla="*/ 5124 w 12914"/>
                <a:gd name="connsiteY47" fmla="*/ 5925 h 10671"/>
                <a:gd name="connsiteX48" fmla="*/ 5124 w 12914"/>
                <a:gd name="connsiteY48" fmla="*/ 5805 h 10671"/>
                <a:gd name="connsiteX49" fmla="*/ 5525 w 12914"/>
                <a:gd name="connsiteY49" fmla="*/ 5805 h 10671"/>
                <a:gd name="connsiteX50" fmla="*/ 5525 w 12914"/>
                <a:gd name="connsiteY50" fmla="*/ 5586 h 10671"/>
                <a:gd name="connsiteX51" fmla="*/ 5655 w 12914"/>
                <a:gd name="connsiteY51" fmla="*/ 5586 h 10671"/>
                <a:gd name="connsiteX52" fmla="*/ 5655 w 12914"/>
                <a:gd name="connsiteY52" fmla="*/ 5427 h 10671"/>
                <a:gd name="connsiteX53" fmla="*/ 5999 w 12914"/>
                <a:gd name="connsiteY53" fmla="*/ 5427 h 10671"/>
                <a:gd name="connsiteX54" fmla="*/ 5999 w 12914"/>
                <a:gd name="connsiteY54" fmla="*/ 4930 h 10671"/>
                <a:gd name="connsiteX55" fmla="*/ 6400 w 12914"/>
                <a:gd name="connsiteY55" fmla="*/ 4930 h 10671"/>
                <a:gd name="connsiteX56" fmla="*/ 6400 w 12914"/>
                <a:gd name="connsiteY56" fmla="*/ 4711 h 10671"/>
                <a:gd name="connsiteX57" fmla="*/ 6450 w 12914"/>
                <a:gd name="connsiteY57" fmla="*/ 4711 h 10671"/>
                <a:gd name="connsiteX58" fmla="*/ 6450 w 12914"/>
                <a:gd name="connsiteY58" fmla="*/ 4571 h 10671"/>
                <a:gd name="connsiteX59" fmla="*/ 6530 w 12914"/>
                <a:gd name="connsiteY59" fmla="*/ 4571 h 10671"/>
                <a:gd name="connsiteX60" fmla="*/ 6530 w 12914"/>
                <a:gd name="connsiteY60" fmla="*/ 4402 h 10671"/>
                <a:gd name="connsiteX61" fmla="*/ 6812 w 12914"/>
                <a:gd name="connsiteY61" fmla="*/ 4402 h 10671"/>
                <a:gd name="connsiteX62" fmla="*/ 6812 w 12914"/>
                <a:gd name="connsiteY62" fmla="*/ 4243 h 10671"/>
                <a:gd name="connsiteX63" fmla="*/ 7072 w 12914"/>
                <a:gd name="connsiteY63" fmla="*/ 4243 h 10671"/>
                <a:gd name="connsiteX64" fmla="*/ 7072 w 12914"/>
                <a:gd name="connsiteY64" fmla="*/ 4124 h 10671"/>
                <a:gd name="connsiteX65" fmla="*/ 7176 w 12914"/>
                <a:gd name="connsiteY65" fmla="*/ 4124 h 10671"/>
                <a:gd name="connsiteX66" fmla="*/ 7176 w 12914"/>
                <a:gd name="connsiteY66" fmla="*/ 3984 h 10671"/>
                <a:gd name="connsiteX67" fmla="*/ 7424 w 12914"/>
                <a:gd name="connsiteY67" fmla="*/ 3984 h 10671"/>
                <a:gd name="connsiteX68" fmla="*/ 7424 w 12914"/>
                <a:gd name="connsiteY68" fmla="*/ 3746 h 10671"/>
                <a:gd name="connsiteX69" fmla="*/ 7497 w 12914"/>
                <a:gd name="connsiteY69" fmla="*/ 3746 h 10671"/>
                <a:gd name="connsiteX70" fmla="*/ 7497 w 12914"/>
                <a:gd name="connsiteY70" fmla="*/ 3626 h 10671"/>
                <a:gd name="connsiteX71" fmla="*/ 7822 w 12914"/>
                <a:gd name="connsiteY71" fmla="*/ 3626 h 10671"/>
                <a:gd name="connsiteX72" fmla="*/ 7822 w 12914"/>
                <a:gd name="connsiteY72" fmla="*/ 3437 h 10671"/>
                <a:gd name="connsiteX73" fmla="*/ 8046 w 12914"/>
                <a:gd name="connsiteY73" fmla="*/ 3437 h 10671"/>
                <a:gd name="connsiteX74" fmla="*/ 8046 w 12914"/>
                <a:gd name="connsiteY74" fmla="*/ 3318 h 10671"/>
                <a:gd name="connsiteX75" fmla="*/ 8255 w 12914"/>
                <a:gd name="connsiteY75" fmla="*/ 3318 h 10671"/>
                <a:gd name="connsiteX76" fmla="*/ 8255 w 12914"/>
                <a:gd name="connsiteY76" fmla="*/ 3109 h 10671"/>
                <a:gd name="connsiteX77" fmla="*/ 8317 w 12914"/>
                <a:gd name="connsiteY77" fmla="*/ 3109 h 10671"/>
                <a:gd name="connsiteX78" fmla="*/ 8317 w 12914"/>
                <a:gd name="connsiteY78" fmla="*/ 2870 h 10671"/>
                <a:gd name="connsiteX79" fmla="*/ 8711 w 12914"/>
                <a:gd name="connsiteY79" fmla="*/ 2870 h 10671"/>
                <a:gd name="connsiteX80" fmla="*/ 8711 w 12914"/>
                <a:gd name="connsiteY80" fmla="*/ 2591 h 10671"/>
                <a:gd name="connsiteX81" fmla="*/ 8760 w 12914"/>
                <a:gd name="connsiteY81" fmla="*/ 2591 h 10671"/>
                <a:gd name="connsiteX82" fmla="*/ 8760 w 12914"/>
                <a:gd name="connsiteY82" fmla="*/ 2014 h 10671"/>
                <a:gd name="connsiteX83" fmla="*/ 8810 w 12914"/>
                <a:gd name="connsiteY83" fmla="*/ 2014 h 10671"/>
                <a:gd name="connsiteX84" fmla="*/ 8810 w 12914"/>
                <a:gd name="connsiteY84" fmla="*/ 1756 h 10671"/>
                <a:gd name="connsiteX85" fmla="*/ 9166 w 12914"/>
                <a:gd name="connsiteY85" fmla="*/ 1756 h 10671"/>
                <a:gd name="connsiteX86" fmla="*/ 9200 w 12914"/>
                <a:gd name="connsiteY86" fmla="*/ 1226 h 10671"/>
                <a:gd name="connsiteX87" fmla="*/ 9217 w 12914"/>
                <a:gd name="connsiteY87" fmla="*/ 890 h 10671"/>
                <a:gd name="connsiteX88" fmla="*/ 9358 w 12914"/>
                <a:gd name="connsiteY88" fmla="*/ 889 h 10671"/>
                <a:gd name="connsiteX89" fmla="*/ 9518 w 12914"/>
                <a:gd name="connsiteY89" fmla="*/ 746 h 10671"/>
                <a:gd name="connsiteX90" fmla="*/ 10136 w 12914"/>
                <a:gd name="connsiteY90" fmla="*/ 746 h 10671"/>
                <a:gd name="connsiteX91" fmla="*/ 10142 w 12914"/>
                <a:gd name="connsiteY91" fmla="*/ 488 h 10671"/>
                <a:gd name="connsiteX92" fmla="*/ 10956 w 12914"/>
                <a:gd name="connsiteY92" fmla="*/ 522 h 10671"/>
                <a:gd name="connsiteX93" fmla="*/ 10955 w 12914"/>
                <a:gd name="connsiteY93" fmla="*/ 285 h 10671"/>
                <a:gd name="connsiteX94" fmla="*/ 11245 w 12914"/>
                <a:gd name="connsiteY94" fmla="*/ 302 h 10671"/>
                <a:gd name="connsiteX95" fmla="*/ 11263 w 12914"/>
                <a:gd name="connsiteY95" fmla="*/ 84 h 10671"/>
                <a:gd name="connsiteX96" fmla="*/ 12914 w 12914"/>
                <a:gd name="connsiteY96" fmla="*/ 0 h 10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Lst>
              <a:rect l="l" t="t" r="r" b="b"/>
              <a:pathLst>
                <a:path w="12914" h="10671">
                  <a:moveTo>
                    <a:pt x="0" y="10671"/>
                  </a:moveTo>
                  <a:lnTo>
                    <a:pt x="458" y="10671"/>
                  </a:lnTo>
                  <a:lnTo>
                    <a:pt x="458" y="10552"/>
                  </a:lnTo>
                  <a:lnTo>
                    <a:pt x="946" y="10552"/>
                  </a:lnTo>
                  <a:lnTo>
                    <a:pt x="946" y="10432"/>
                  </a:lnTo>
                  <a:lnTo>
                    <a:pt x="1000" y="10432"/>
                  </a:lnTo>
                  <a:lnTo>
                    <a:pt x="1000" y="10293"/>
                  </a:lnTo>
                  <a:lnTo>
                    <a:pt x="1352" y="10293"/>
                  </a:lnTo>
                  <a:lnTo>
                    <a:pt x="1352" y="10034"/>
                  </a:lnTo>
                  <a:lnTo>
                    <a:pt x="1412" y="10034"/>
                  </a:lnTo>
                  <a:lnTo>
                    <a:pt x="1412" y="9865"/>
                  </a:lnTo>
                  <a:lnTo>
                    <a:pt x="1678" y="9865"/>
                  </a:lnTo>
                  <a:lnTo>
                    <a:pt x="1678" y="9746"/>
                  </a:lnTo>
                  <a:lnTo>
                    <a:pt x="1839" y="9746"/>
                  </a:lnTo>
                  <a:lnTo>
                    <a:pt x="1839" y="9487"/>
                  </a:lnTo>
                  <a:lnTo>
                    <a:pt x="1925" y="9487"/>
                  </a:lnTo>
                  <a:lnTo>
                    <a:pt x="1925" y="9208"/>
                  </a:lnTo>
                  <a:lnTo>
                    <a:pt x="2264" y="9208"/>
                  </a:lnTo>
                  <a:lnTo>
                    <a:pt x="2264" y="8761"/>
                  </a:lnTo>
                  <a:lnTo>
                    <a:pt x="2318" y="8761"/>
                  </a:lnTo>
                  <a:lnTo>
                    <a:pt x="2318" y="8452"/>
                  </a:lnTo>
                  <a:lnTo>
                    <a:pt x="2561" y="8452"/>
                  </a:lnTo>
                  <a:lnTo>
                    <a:pt x="2561" y="8382"/>
                  </a:lnTo>
                  <a:lnTo>
                    <a:pt x="2751" y="8382"/>
                  </a:lnTo>
                  <a:lnTo>
                    <a:pt x="2751" y="7835"/>
                  </a:lnTo>
                  <a:lnTo>
                    <a:pt x="2818" y="7835"/>
                  </a:lnTo>
                  <a:lnTo>
                    <a:pt x="2818" y="7626"/>
                  </a:lnTo>
                  <a:lnTo>
                    <a:pt x="3225" y="7626"/>
                  </a:lnTo>
                  <a:lnTo>
                    <a:pt x="3225" y="7437"/>
                  </a:lnTo>
                  <a:lnTo>
                    <a:pt x="3293" y="7437"/>
                  </a:lnTo>
                  <a:lnTo>
                    <a:pt x="3293" y="7268"/>
                  </a:lnTo>
                  <a:lnTo>
                    <a:pt x="3626" y="7268"/>
                  </a:lnTo>
                  <a:lnTo>
                    <a:pt x="3626" y="7198"/>
                  </a:lnTo>
                  <a:lnTo>
                    <a:pt x="3738" y="7198"/>
                  </a:lnTo>
                  <a:lnTo>
                    <a:pt x="3738" y="7059"/>
                  </a:lnTo>
                  <a:lnTo>
                    <a:pt x="4113" y="7059"/>
                  </a:lnTo>
                  <a:lnTo>
                    <a:pt x="4113" y="6890"/>
                  </a:lnTo>
                  <a:lnTo>
                    <a:pt x="4186" y="6890"/>
                  </a:lnTo>
                  <a:lnTo>
                    <a:pt x="4186" y="6631"/>
                  </a:lnTo>
                  <a:lnTo>
                    <a:pt x="4321" y="6631"/>
                  </a:lnTo>
                  <a:lnTo>
                    <a:pt x="4321" y="6492"/>
                  </a:lnTo>
                  <a:lnTo>
                    <a:pt x="4592" y="6492"/>
                  </a:lnTo>
                  <a:lnTo>
                    <a:pt x="4592" y="6303"/>
                  </a:lnTo>
                  <a:lnTo>
                    <a:pt x="4699" y="6303"/>
                  </a:lnTo>
                  <a:lnTo>
                    <a:pt x="4699" y="6154"/>
                  </a:lnTo>
                  <a:lnTo>
                    <a:pt x="5043" y="6154"/>
                  </a:lnTo>
                  <a:lnTo>
                    <a:pt x="5043" y="5925"/>
                  </a:lnTo>
                  <a:lnTo>
                    <a:pt x="5124" y="5925"/>
                  </a:lnTo>
                  <a:lnTo>
                    <a:pt x="5124" y="5805"/>
                  </a:lnTo>
                  <a:lnTo>
                    <a:pt x="5525" y="5805"/>
                  </a:lnTo>
                  <a:lnTo>
                    <a:pt x="5525" y="5586"/>
                  </a:lnTo>
                  <a:lnTo>
                    <a:pt x="5655" y="5586"/>
                  </a:lnTo>
                  <a:lnTo>
                    <a:pt x="5655" y="5427"/>
                  </a:lnTo>
                  <a:lnTo>
                    <a:pt x="5999" y="5427"/>
                  </a:lnTo>
                  <a:lnTo>
                    <a:pt x="5999" y="4930"/>
                  </a:lnTo>
                  <a:lnTo>
                    <a:pt x="6400" y="4930"/>
                  </a:lnTo>
                  <a:lnTo>
                    <a:pt x="6400" y="4711"/>
                  </a:lnTo>
                  <a:lnTo>
                    <a:pt x="6450" y="4711"/>
                  </a:lnTo>
                  <a:lnTo>
                    <a:pt x="6450" y="4571"/>
                  </a:lnTo>
                  <a:lnTo>
                    <a:pt x="6530" y="4571"/>
                  </a:lnTo>
                  <a:lnTo>
                    <a:pt x="6530" y="4402"/>
                  </a:lnTo>
                  <a:lnTo>
                    <a:pt x="6812" y="4402"/>
                  </a:lnTo>
                  <a:lnTo>
                    <a:pt x="6812" y="4243"/>
                  </a:lnTo>
                  <a:lnTo>
                    <a:pt x="7072" y="4243"/>
                  </a:lnTo>
                  <a:lnTo>
                    <a:pt x="7072" y="4124"/>
                  </a:lnTo>
                  <a:lnTo>
                    <a:pt x="7176" y="4124"/>
                  </a:lnTo>
                  <a:lnTo>
                    <a:pt x="7176" y="3984"/>
                  </a:lnTo>
                  <a:lnTo>
                    <a:pt x="7424" y="3984"/>
                  </a:lnTo>
                  <a:lnTo>
                    <a:pt x="7424" y="3746"/>
                  </a:lnTo>
                  <a:lnTo>
                    <a:pt x="7497" y="3746"/>
                  </a:lnTo>
                  <a:lnTo>
                    <a:pt x="7497" y="3626"/>
                  </a:lnTo>
                  <a:lnTo>
                    <a:pt x="7822" y="3626"/>
                  </a:lnTo>
                  <a:lnTo>
                    <a:pt x="7822" y="3437"/>
                  </a:lnTo>
                  <a:lnTo>
                    <a:pt x="8046" y="3437"/>
                  </a:lnTo>
                  <a:lnTo>
                    <a:pt x="8046" y="3318"/>
                  </a:lnTo>
                  <a:lnTo>
                    <a:pt x="8255" y="3318"/>
                  </a:lnTo>
                  <a:lnTo>
                    <a:pt x="8255" y="3109"/>
                  </a:lnTo>
                  <a:lnTo>
                    <a:pt x="8317" y="3109"/>
                  </a:lnTo>
                  <a:lnTo>
                    <a:pt x="8317" y="2870"/>
                  </a:lnTo>
                  <a:lnTo>
                    <a:pt x="8711" y="2870"/>
                  </a:lnTo>
                  <a:lnTo>
                    <a:pt x="8711" y="2591"/>
                  </a:lnTo>
                  <a:lnTo>
                    <a:pt x="8760" y="2591"/>
                  </a:lnTo>
                  <a:lnTo>
                    <a:pt x="8760" y="2014"/>
                  </a:lnTo>
                  <a:lnTo>
                    <a:pt x="8810" y="2014"/>
                  </a:lnTo>
                  <a:lnTo>
                    <a:pt x="8810" y="1756"/>
                  </a:lnTo>
                  <a:lnTo>
                    <a:pt x="9166" y="1756"/>
                  </a:lnTo>
                  <a:cubicBezTo>
                    <a:pt x="9185" y="1551"/>
                    <a:pt x="9181" y="1431"/>
                    <a:pt x="9200" y="1226"/>
                  </a:cubicBezTo>
                  <a:cubicBezTo>
                    <a:pt x="9217" y="1030"/>
                    <a:pt x="9200" y="1086"/>
                    <a:pt x="9217" y="890"/>
                  </a:cubicBezTo>
                  <a:lnTo>
                    <a:pt x="9358" y="889"/>
                  </a:lnTo>
                  <a:cubicBezTo>
                    <a:pt x="9408" y="865"/>
                    <a:pt x="9387" y="739"/>
                    <a:pt x="9518" y="746"/>
                  </a:cubicBezTo>
                  <a:lnTo>
                    <a:pt x="10136" y="746"/>
                  </a:lnTo>
                  <a:cubicBezTo>
                    <a:pt x="10138" y="520"/>
                    <a:pt x="10140" y="714"/>
                    <a:pt x="10142" y="488"/>
                  </a:cubicBezTo>
                  <a:lnTo>
                    <a:pt x="10956" y="522"/>
                  </a:lnTo>
                  <a:cubicBezTo>
                    <a:pt x="10956" y="443"/>
                    <a:pt x="10955" y="364"/>
                    <a:pt x="10955" y="285"/>
                  </a:cubicBezTo>
                  <a:lnTo>
                    <a:pt x="11245" y="302"/>
                  </a:lnTo>
                  <a:cubicBezTo>
                    <a:pt x="11251" y="229"/>
                    <a:pt x="11257" y="157"/>
                    <a:pt x="11263" y="84"/>
                  </a:cubicBezTo>
                  <a:cubicBezTo>
                    <a:pt x="11389" y="84"/>
                    <a:pt x="12788" y="0"/>
                    <a:pt x="12914" y="0"/>
                  </a:cubicBezTo>
                </a:path>
              </a:pathLst>
            </a:custGeom>
            <a:noFill/>
            <a:ln w="25400" cap="flat">
              <a:solidFill>
                <a:srgbClr val="00B0F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82" name="Freeform 81"/>
            <p:cNvSpPr>
              <a:spLocks/>
            </p:cNvSpPr>
            <p:nvPr/>
          </p:nvSpPr>
          <p:spPr bwMode="auto">
            <a:xfrm>
              <a:off x="874598" y="3931431"/>
              <a:ext cx="7262064" cy="1250168"/>
            </a:xfrm>
            <a:custGeom>
              <a:avLst/>
              <a:gdLst>
                <a:gd name="T0" fmla="*/ 481 w 3839"/>
                <a:gd name="T1" fmla="*/ 613 h 613"/>
                <a:gd name="T2" fmla="*/ 753 w 3839"/>
                <a:gd name="T3" fmla="*/ 604 h 613"/>
                <a:gd name="T4" fmla="*/ 883 w 3839"/>
                <a:gd name="T5" fmla="*/ 592 h 613"/>
                <a:gd name="T6" fmla="*/ 900 w 3839"/>
                <a:gd name="T7" fmla="*/ 568 h 613"/>
                <a:gd name="T8" fmla="*/ 919 w 3839"/>
                <a:gd name="T9" fmla="*/ 549 h 613"/>
                <a:gd name="T10" fmla="*/ 1044 w 3839"/>
                <a:gd name="T11" fmla="*/ 532 h 613"/>
                <a:gd name="T12" fmla="*/ 1058 w 3839"/>
                <a:gd name="T13" fmla="*/ 509 h 613"/>
                <a:gd name="T14" fmla="*/ 1082 w 3839"/>
                <a:gd name="T15" fmla="*/ 482 h 613"/>
                <a:gd name="T16" fmla="*/ 1243 w 3839"/>
                <a:gd name="T17" fmla="*/ 471 h 613"/>
                <a:gd name="T18" fmla="*/ 1262 w 3839"/>
                <a:gd name="T19" fmla="*/ 459 h 613"/>
                <a:gd name="T20" fmla="*/ 1409 w 3839"/>
                <a:gd name="T21" fmla="*/ 449 h 613"/>
                <a:gd name="T22" fmla="*/ 1439 w 3839"/>
                <a:gd name="T23" fmla="*/ 440 h 613"/>
                <a:gd name="T24" fmla="*/ 1567 w 3839"/>
                <a:gd name="T25" fmla="*/ 430 h 613"/>
                <a:gd name="T26" fmla="*/ 1759 w 3839"/>
                <a:gd name="T27" fmla="*/ 421 h 613"/>
                <a:gd name="T28" fmla="*/ 1780 w 3839"/>
                <a:gd name="T29" fmla="*/ 402 h 613"/>
                <a:gd name="T30" fmla="*/ 1920 w 3839"/>
                <a:gd name="T31" fmla="*/ 392 h 613"/>
                <a:gd name="T32" fmla="*/ 1953 w 3839"/>
                <a:gd name="T33" fmla="*/ 383 h 613"/>
                <a:gd name="T34" fmla="*/ 2123 w 3839"/>
                <a:gd name="T35" fmla="*/ 361 h 613"/>
                <a:gd name="T36" fmla="*/ 2133 w 3839"/>
                <a:gd name="T37" fmla="*/ 347 h 613"/>
                <a:gd name="T38" fmla="*/ 2154 w 3839"/>
                <a:gd name="T39" fmla="*/ 328 h 613"/>
                <a:gd name="T40" fmla="*/ 2168 w 3839"/>
                <a:gd name="T41" fmla="*/ 321 h 613"/>
                <a:gd name="T42" fmla="*/ 2260 w 3839"/>
                <a:gd name="T43" fmla="*/ 311 h 613"/>
                <a:gd name="T44" fmla="*/ 2315 w 3839"/>
                <a:gd name="T45" fmla="*/ 311 h 613"/>
                <a:gd name="T46" fmla="*/ 2381 w 3839"/>
                <a:gd name="T47" fmla="*/ 292 h 613"/>
                <a:gd name="T48" fmla="*/ 2473 w 3839"/>
                <a:gd name="T49" fmla="*/ 281 h 613"/>
                <a:gd name="T50" fmla="*/ 2485 w 3839"/>
                <a:gd name="T51" fmla="*/ 264 h 613"/>
                <a:gd name="T52" fmla="*/ 2516 w 3839"/>
                <a:gd name="T53" fmla="*/ 254 h 613"/>
                <a:gd name="T54" fmla="*/ 2656 w 3839"/>
                <a:gd name="T55" fmla="*/ 242 h 613"/>
                <a:gd name="T56" fmla="*/ 2665 w 3839"/>
                <a:gd name="T57" fmla="*/ 221 h 613"/>
                <a:gd name="T58" fmla="*/ 2802 w 3839"/>
                <a:gd name="T59" fmla="*/ 197 h 613"/>
                <a:gd name="T60" fmla="*/ 2819 w 3839"/>
                <a:gd name="T61" fmla="*/ 190 h 613"/>
                <a:gd name="T62" fmla="*/ 2859 w 3839"/>
                <a:gd name="T63" fmla="*/ 181 h 613"/>
                <a:gd name="T64" fmla="*/ 3022 w 3839"/>
                <a:gd name="T65" fmla="*/ 174 h 613"/>
                <a:gd name="T66" fmla="*/ 3034 w 3839"/>
                <a:gd name="T67" fmla="*/ 159 h 613"/>
                <a:gd name="T68" fmla="*/ 3157 w 3839"/>
                <a:gd name="T69" fmla="*/ 147 h 613"/>
                <a:gd name="T70" fmla="*/ 3179 w 3839"/>
                <a:gd name="T71" fmla="*/ 140 h 613"/>
                <a:gd name="T72" fmla="*/ 3205 w 3839"/>
                <a:gd name="T73" fmla="*/ 126 h 613"/>
                <a:gd name="T74" fmla="*/ 3235 w 3839"/>
                <a:gd name="T75" fmla="*/ 117 h 613"/>
                <a:gd name="T76" fmla="*/ 3328 w 3839"/>
                <a:gd name="T77" fmla="*/ 105 h 613"/>
                <a:gd name="T78" fmla="*/ 3351 w 3839"/>
                <a:gd name="T79" fmla="*/ 93 h 613"/>
                <a:gd name="T80" fmla="*/ 3387 w 3839"/>
                <a:gd name="T81" fmla="*/ 79 h 613"/>
                <a:gd name="T82" fmla="*/ 3418 w 3839"/>
                <a:gd name="T83" fmla="*/ 71 h 613"/>
                <a:gd name="T84" fmla="*/ 3491 w 3839"/>
                <a:gd name="T85" fmla="*/ 62 h 613"/>
                <a:gd name="T86" fmla="*/ 3529 w 3839"/>
                <a:gd name="T87" fmla="*/ 50 h 613"/>
                <a:gd name="T88" fmla="*/ 3550 w 3839"/>
                <a:gd name="T89" fmla="*/ 29 h 613"/>
                <a:gd name="T90" fmla="*/ 3616 w 3839"/>
                <a:gd name="T91" fmla="*/ 22 h 613"/>
                <a:gd name="T92" fmla="*/ 3657 w 3839"/>
                <a:gd name="T93" fmla="*/ 12 h 613"/>
                <a:gd name="T94" fmla="*/ 3773 w 3839"/>
                <a:gd name="T95" fmla="*/ 0 h 613"/>
                <a:gd name="connsiteX0" fmla="*/ 0 w 12741"/>
                <a:gd name="connsiteY0" fmla="*/ 10156 h 10156"/>
                <a:gd name="connsiteX1" fmla="*/ 1253 w 12741"/>
                <a:gd name="connsiteY1" fmla="*/ 10156 h 10156"/>
                <a:gd name="connsiteX2" fmla="*/ 1253 w 12741"/>
                <a:gd name="connsiteY2" fmla="*/ 10009 h 10156"/>
                <a:gd name="connsiteX3" fmla="*/ 1961 w 12741"/>
                <a:gd name="connsiteY3" fmla="*/ 10009 h 10156"/>
                <a:gd name="connsiteX4" fmla="*/ 1961 w 12741"/>
                <a:gd name="connsiteY4" fmla="*/ 9813 h 10156"/>
                <a:gd name="connsiteX5" fmla="*/ 2300 w 12741"/>
                <a:gd name="connsiteY5" fmla="*/ 9813 h 10156"/>
                <a:gd name="connsiteX6" fmla="*/ 2300 w 12741"/>
                <a:gd name="connsiteY6" fmla="*/ 9422 h 10156"/>
                <a:gd name="connsiteX7" fmla="*/ 2344 w 12741"/>
                <a:gd name="connsiteY7" fmla="*/ 9422 h 10156"/>
                <a:gd name="connsiteX8" fmla="*/ 2344 w 12741"/>
                <a:gd name="connsiteY8" fmla="*/ 9112 h 10156"/>
                <a:gd name="connsiteX9" fmla="*/ 2394 w 12741"/>
                <a:gd name="connsiteY9" fmla="*/ 9112 h 10156"/>
                <a:gd name="connsiteX10" fmla="*/ 2719 w 12741"/>
                <a:gd name="connsiteY10" fmla="*/ 9112 h 10156"/>
                <a:gd name="connsiteX11" fmla="*/ 2719 w 12741"/>
                <a:gd name="connsiteY11" fmla="*/ 8835 h 10156"/>
                <a:gd name="connsiteX12" fmla="*/ 2756 w 12741"/>
                <a:gd name="connsiteY12" fmla="*/ 8835 h 10156"/>
                <a:gd name="connsiteX13" fmla="*/ 2756 w 12741"/>
                <a:gd name="connsiteY13" fmla="*/ 8459 h 10156"/>
                <a:gd name="connsiteX14" fmla="*/ 2818 w 12741"/>
                <a:gd name="connsiteY14" fmla="*/ 8459 h 10156"/>
                <a:gd name="connsiteX15" fmla="*/ 2818 w 12741"/>
                <a:gd name="connsiteY15" fmla="*/ 8019 h 10156"/>
                <a:gd name="connsiteX16" fmla="*/ 3238 w 12741"/>
                <a:gd name="connsiteY16" fmla="*/ 8019 h 10156"/>
                <a:gd name="connsiteX17" fmla="*/ 3238 w 12741"/>
                <a:gd name="connsiteY17" fmla="*/ 7840 h 10156"/>
                <a:gd name="connsiteX18" fmla="*/ 3287 w 12741"/>
                <a:gd name="connsiteY18" fmla="*/ 7840 h 10156"/>
                <a:gd name="connsiteX19" fmla="*/ 3287 w 12741"/>
                <a:gd name="connsiteY19" fmla="*/ 7644 h 10156"/>
                <a:gd name="connsiteX20" fmla="*/ 3670 w 12741"/>
                <a:gd name="connsiteY20" fmla="*/ 7644 h 10156"/>
                <a:gd name="connsiteX21" fmla="*/ 3670 w 12741"/>
                <a:gd name="connsiteY21" fmla="*/ 7481 h 10156"/>
                <a:gd name="connsiteX22" fmla="*/ 3748 w 12741"/>
                <a:gd name="connsiteY22" fmla="*/ 7481 h 10156"/>
                <a:gd name="connsiteX23" fmla="*/ 3748 w 12741"/>
                <a:gd name="connsiteY23" fmla="*/ 7334 h 10156"/>
                <a:gd name="connsiteX24" fmla="*/ 4082 w 12741"/>
                <a:gd name="connsiteY24" fmla="*/ 7334 h 10156"/>
                <a:gd name="connsiteX25" fmla="*/ 4082 w 12741"/>
                <a:gd name="connsiteY25" fmla="*/ 7171 h 10156"/>
                <a:gd name="connsiteX26" fmla="*/ 4582 w 12741"/>
                <a:gd name="connsiteY26" fmla="*/ 7171 h 10156"/>
                <a:gd name="connsiteX27" fmla="*/ 4582 w 12741"/>
                <a:gd name="connsiteY27" fmla="*/ 7024 h 10156"/>
                <a:gd name="connsiteX28" fmla="*/ 4637 w 12741"/>
                <a:gd name="connsiteY28" fmla="*/ 7024 h 10156"/>
                <a:gd name="connsiteX29" fmla="*/ 4637 w 12741"/>
                <a:gd name="connsiteY29" fmla="*/ 6714 h 10156"/>
                <a:gd name="connsiteX30" fmla="*/ 5001 w 12741"/>
                <a:gd name="connsiteY30" fmla="*/ 6714 h 10156"/>
                <a:gd name="connsiteX31" fmla="*/ 5001 w 12741"/>
                <a:gd name="connsiteY31" fmla="*/ 6551 h 10156"/>
                <a:gd name="connsiteX32" fmla="*/ 5087 w 12741"/>
                <a:gd name="connsiteY32" fmla="*/ 6551 h 10156"/>
                <a:gd name="connsiteX33" fmla="*/ 5087 w 12741"/>
                <a:gd name="connsiteY33" fmla="*/ 6404 h 10156"/>
                <a:gd name="connsiteX34" fmla="*/ 5530 w 12741"/>
                <a:gd name="connsiteY34" fmla="*/ 6404 h 10156"/>
                <a:gd name="connsiteX35" fmla="*/ 5530 w 12741"/>
                <a:gd name="connsiteY35" fmla="*/ 6045 h 10156"/>
                <a:gd name="connsiteX36" fmla="*/ 5556 w 12741"/>
                <a:gd name="connsiteY36" fmla="*/ 6045 h 10156"/>
                <a:gd name="connsiteX37" fmla="*/ 5556 w 12741"/>
                <a:gd name="connsiteY37" fmla="*/ 5817 h 10156"/>
                <a:gd name="connsiteX38" fmla="*/ 5611 w 12741"/>
                <a:gd name="connsiteY38" fmla="*/ 5817 h 10156"/>
                <a:gd name="connsiteX39" fmla="*/ 5611 w 12741"/>
                <a:gd name="connsiteY39" fmla="*/ 5507 h 10156"/>
                <a:gd name="connsiteX40" fmla="*/ 5647 w 12741"/>
                <a:gd name="connsiteY40" fmla="*/ 5507 h 10156"/>
                <a:gd name="connsiteX41" fmla="*/ 5647 w 12741"/>
                <a:gd name="connsiteY41" fmla="*/ 5393 h 10156"/>
                <a:gd name="connsiteX42" fmla="*/ 5887 w 12741"/>
                <a:gd name="connsiteY42" fmla="*/ 5393 h 10156"/>
                <a:gd name="connsiteX43" fmla="*/ 5887 w 12741"/>
                <a:gd name="connsiteY43" fmla="*/ 5229 h 10156"/>
                <a:gd name="connsiteX44" fmla="*/ 5955 w 12741"/>
                <a:gd name="connsiteY44" fmla="*/ 5229 h 10156"/>
                <a:gd name="connsiteX45" fmla="*/ 6030 w 12741"/>
                <a:gd name="connsiteY45" fmla="*/ 5229 h 10156"/>
                <a:gd name="connsiteX46" fmla="*/ 6030 w 12741"/>
                <a:gd name="connsiteY46" fmla="*/ 4919 h 10156"/>
                <a:gd name="connsiteX47" fmla="*/ 6202 w 12741"/>
                <a:gd name="connsiteY47" fmla="*/ 4919 h 10156"/>
                <a:gd name="connsiteX48" fmla="*/ 6202 w 12741"/>
                <a:gd name="connsiteY48" fmla="*/ 4740 h 10156"/>
                <a:gd name="connsiteX49" fmla="*/ 6442 w 12741"/>
                <a:gd name="connsiteY49" fmla="*/ 4740 h 10156"/>
                <a:gd name="connsiteX50" fmla="*/ 6442 w 12741"/>
                <a:gd name="connsiteY50" fmla="*/ 4463 h 10156"/>
                <a:gd name="connsiteX51" fmla="*/ 6473 w 12741"/>
                <a:gd name="connsiteY51" fmla="*/ 4463 h 10156"/>
                <a:gd name="connsiteX52" fmla="*/ 6473 w 12741"/>
                <a:gd name="connsiteY52" fmla="*/ 4300 h 10156"/>
                <a:gd name="connsiteX53" fmla="*/ 6554 w 12741"/>
                <a:gd name="connsiteY53" fmla="*/ 4300 h 10156"/>
                <a:gd name="connsiteX54" fmla="*/ 6554 w 12741"/>
                <a:gd name="connsiteY54" fmla="*/ 4104 h 10156"/>
                <a:gd name="connsiteX55" fmla="*/ 6918 w 12741"/>
                <a:gd name="connsiteY55" fmla="*/ 4104 h 10156"/>
                <a:gd name="connsiteX56" fmla="*/ 6918 w 12741"/>
                <a:gd name="connsiteY56" fmla="*/ 3761 h 10156"/>
                <a:gd name="connsiteX57" fmla="*/ 6942 w 12741"/>
                <a:gd name="connsiteY57" fmla="*/ 3761 h 10156"/>
                <a:gd name="connsiteX58" fmla="*/ 6942 w 12741"/>
                <a:gd name="connsiteY58" fmla="*/ 3370 h 10156"/>
                <a:gd name="connsiteX59" fmla="*/ 7299 w 12741"/>
                <a:gd name="connsiteY59" fmla="*/ 3370 h 10156"/>
                <a:gd name="connsiteX60" fmla="*/ 7343 w 12741"/>
                <a:gd name="connsiteY60" fmla="*/ 3370 h 10156"/>
                <a:gd name="connsiteX61" fmla="*/ 7343 w 12741"/>
                <a:gd name="connsiteY61" fmla="*/ 3256 h 10156"/>
                <a:gd name="connsiteX62" fmla="*/ 7447 w 12741"/>
                <a:gd name="connsiteY62" fmla="*/ 3256 h 10156"/>
                <a:gd name="connsiteX63" fmla="*/ 7447 w 12741"/>
                <a:gd name="connsiteY63" fmla="*/ 3109 h 10156"/>
                <a:gd name="connsiteX64" fmla="*/ 7872 w 12741"/>
                <a:gd name="connsiteY64" fmla="*/ 3109 h 10156"/>
                <a:gd name="connsiteX65" fmla="*/ 7872 w 12741"/>
                <a:gd name="connsiteY65" fmla="*/ 2994 h 10156"/>
                <a:gd name="connsiteX66" fmla="*/ 7903 w 12741"/>
                <a:gd name="connsiteY66" fmla="*/ 2994 h 10156"/>
                <a:gd name="connsiteX67" fmla="*/ 7903 w 12741"/>
                <a:gd name="connsiteY67" fmla="*/ 2750 h 10156"/>
                <a:gd name="connsiteX68" fmla="*/ 8223 w 12741"/>
                <a:gd name="connsiteY68" fmla="*/ 2750 h 10156"/>
                <a:gd name="connsiteX69" fmla="*/ 8223 w 12741"/>
                <a:gd name="connsiteY69" fmla="*/ 2554 h 10156"/>
                <a:gd name="connsiteX70" fmla="*/ 8281 w 12741"/>
                <a:gd name="connsiteY70" fmla="*/ 2554 h 10156"/>
                <a:gd name="connsiteX71" fmla="*/ 8281 w 12741"/>
                <a:gd name="connsiteY71" fmla="*/ 2440 h 10156"/>
                <a:gd name="connsiteX72" fmla="*/ 8349 w 12741"/>
                <a:gd name="connsiteY72" fmla="*/ 2440 h 10156"/>
                <a:gd name="connsiteX73" fmla="*/ 8349 w 12741"/>
                <a:gd name="connsiteY73" fmla="*/ 2211 h 10156"/>
                <a:gd name="connsiteX74" fmla="*/ 8427 w 12741"/>
                <a:gd name="connsiteY74" fmla="*/ 2211 h 10156"/>
                <a:gd name="connsiteX75" fmla="*/ 8427 w 12741"/>
                <a:gd name="connsiteY75" fmla="*/ 2065 h 10156"/>
                <a:gd name="connsiteX76" fmla="*/ 8669 w 12741"/>
                <a:gd name="connsiteY76" fmla="*/ 2065 h 10156"/>
                <a:gd name="connsiteX77" fmla="*/ 8669 w 12741"/>
                <a:gd name="connsiteY77" fmla="*/ 1869 h 10156"/>
                <a:gd name="connsiteX78" fmla="*/ 8729 w 12741"/>
                <a:gd name="connsiteY78" fmla="*/ 1869 h 10156"/>
                <a:gd name="connsiteX79" fmla="*/ 8729 w 12741"/>
                <a:gd name="connsiteY79" fmla="*/ 1673 h 10156"/>
                <a:gd name="connsiteX80" fmla="*/ 8823 w 12741"/>
                <a:gd name="connsiteY80" fmla="*/ 1673 h 10156"/>
                <a:gd name="connsiteX81" fmla="*/ 8823 w 12741"/>
                <a:gd name="connsiteY81" fmla="*/ 1445 h 10156"/>
                <a:gd name="connsiteX82" fmla="*/ 8903 w 12741"/>
                <a:gd name="connsiteY82" fmla="*/ 1445 h 10156"/>
                <a:gd name="connsiteX83" fmla="*/ 8903 w 12741"/>
                <a:gd name="connsiteY83" fmla="*/ 1314 h 10156"/>
                <a:gd name="connsiteX84" fmla="*/ 9094 w 12741"/>
                <a:gd name="connsiteY84" fmla="*/ 1314 h 10156"/>
                <a:gd name="connsiteX85" fmla="*/ 9094 w 12741"/>
                <a:gd name="connsiteY85" fmla="*/ 1167 h 10156"/>
                <a:gd name="connsiteX86" fmla="*/ 9192 w 12741"/>
                <a:gd name="connsiteY86" fmla="*/ 1167 h 10156"/>
                <a:gd name="connsiteX87" fmla="*/ 9192 w 12741"/>
                <a:gd name="connsiteY87" fmla="*/ 972 h 10156"/>
                <a:gd name="connsiteX88" fmla="*/ 9247 w 12741"/>
                <a:gd name="connsiteY88" fmla="*/ 972 h 10156"/>
                <a:gd name="connsiteX89" fmla="*/ 9247 w 12741"/>
                <a:gd name="connsiteY89" fmla="*/ 629 h 10156"/>
                <a:gd name="connsiteX90" fmla="*/ 9419 w 12741"/>
                <a:gd name="connsiteY90" fmla="*/ 629 h 10156"/>
                <a:gd name="connsiteX91" fmla="*/ 9419 w 12741"/>
                <a:gd name="connsiteY91" fmla="*/ 515 h 10156"/>
                <a:gd name="connsiteX92" fmla="*/ 9526 w 12741"/>
                <a:gd name="connsiteY92" fmla="*/ 515 h 10156"/>
                <a:gd name="connsiteX93" fmla="*/ 9526 w 12741"/>
                <a:gd name="connsiteY93" fmla="*/ 352 h 10156"/>
                <a:gd name="connsiteX94" fmla="*/ 9828 w 12741"/>
                <a:gd name="connsiteY94" fmla="*/ 352 h 10156"/>
                <a:gd name="connsiteX95" fmla="*/ 9828 w 12741"/>
                <a:gd name="connsiteY95" fmla="*/ 156 h 10156"/>
                <a:gd name="connsiteX96" fmla="*/ 12741 w 12741"/>
                <a:gd name="connsiteY96" fmla="*/ 0 h 10156"/>
                <a:gd name="connsiteX0" fmla="*/ 0 w 12741"/>
                <a:gd name="connsiteY0" fmla="*/ 10215 h 10215"/>
                <a:gd name="connsiteX1" fmla="*/ 1253 w 12741"/>
                <a:gd name="connsiteY1" fmla="*/ 10215 h 10215"/>
                <a:gd name="connsiteX2" fmla="*/ 1253 w 12741"/>
                <a:gd name="connsiteY2" fmla="*/ 10068 h 10215"/>
                <a:gd name="connsiteX3" fmla="*/ 1961 w 12741"/>
                <a:gd name="connsiteY3" fmla="*/ 10068 h 10215"/>
                <a:gd name="connsiteX4" fmla="*/ 1961 w 12741"/>
                <a:gd name="connsiteY4" fmla="*/ 9872 h 10215"/>
                <a:gd name="connsiteX5" fmla="*/ 2300 w 12741"/>
                <a:gd name="connsiteY5" fmla="*/ 9872 h 10215"/>
                <a:gd name="connsiteX6" fmla="*/ 2300 w 12741"/>
                <a:gd name="connsiteY6" fmla="*/ 9481 h 10215"/>
                <a:gd name="connsiteX7" fmla="*/ 2344 w 12741"/>
                <a:gd name="connsiteY7" fmla="*/ 9481 h 10215"/>
                <a:gd name="connsiteX8" fmla="*/ 2344 w 12741"/>
                <a:gd name="connsiteY8" fmla="*/ 9171 h 10215"/>
                <a:gd name="connsiteX9" fmla="*/ 2394 w 12741"/>
                <a:gd name="connsiteY9" fmla="*/ 9171 h 10215"/>
                <a:gd name="connsiteX10" fmla="*/ 2719 w 12741"/>
                <a:gd name="connsiteY10" fmla="*/ 9171 h 10215"/>
                <a:gd name="connsiteX11" fmla="*/ 2719 w 12741"/>
                <a:gd name="connsiteY11" fmla="*/ 8894 h 10215"/>
                <a:gd name="connsiteX12" fmla="*/ 2756 w 12741"/>
                <a:gd name="connsiteY12" fmla="*/ 8894 h 10215"/>
                <a:gd name="connsiteX13" fmla="*/ 2756 w 12741"/>
                <a:gd name="connsiteY13" fmla="*/ 8518 h 10215"/>
                <a:gd name="connsiteX14" fmla="*/ 2818 w 12741"/>
                <a:gd name="connsiteY14" fmla="*/ 8518 h 10215"/>
                <a:gd name="connsiteX15" fmla="*/ 2818 w 12741"/>
                <a:gd name="connsiteY15" fmla="*/ 8078 h 10215"/>
                <a:gd name="connsiteX16" fmla="*/ 3238 w 12741"/>
                <a:gd name="connsiteY16" fmla="*/ 8078 h 10215"/>
                <a:gd name="connsiteX17" fmla="*/ 3238 w 12741"/>
                <a:gd name="connsiteY17" fmla="*/ 7899 h 10215"/>
                <a:gd name="connsiteX18" fmla="*/ 3287 w 12741"/>
                <a:gd name="connsiteY18" fmla="*/ 7899 h 10215"/>
                <a:gd name="connsiteX19" fmla="*/ 3287 w 12741"/>
                <a:gd name="connsiteY19" fmla="*/ 7703 h 10215"/>
                <a:gd name="connsiteX20" fmla="*/ 3670 w 12741"/>
                <a:gd name="connsiteY20" fmla="*/ 7703 h 10215"/>
                <a:gd name="connsiteX21" fmla="*/ 3670 w 12741"/>
                <a:gd name="connsiteY21" fmla="*/ 7540 h 10215"/>
                <a:gd name="connsiteX22" fmla="*/ 3748 w 12741"/>
                <a:gd name="connsiteY22" fmla="*/ 7540 h 10215"/>
                <a:gd name="connsiteX23" fmla="*/ 3748 w 12741"/>
                <a:gd name="connsiteY23" fmla="*/ 7393 h 10215"/>
                <a:gd name="connsiteX24" fmla="*/ 4082 w 12741"/>
                <a:gd name="connsiteY24" fmla="*/ 7393 h 10215"/>
                <a:gd name="connsiteX25" fmla="*/ 4082 w 12741"/>
                <a:gd name="connsiteY25" fmla="*/ 7230 h 10215"/>
                <a:gd name="connsiteX26" fmla="*/ 4582 w 12741"/>
                <a:gd name="connsiteY26" fmla="*/ 7230 h 10215"/>
                <a:gd name="connsiteX27" fmla="*/ 4582 w 12741"/>
                <a:gd name="connsiteY27" fmla="*/ 7083 h 10215"/>
                <a:gd name="connsiteX28" fmla="*/ 4637 w 12741"/>
                <a:gd name="connsiteY28" fmla="*/ 7083 h 10215"/>
                <a:gd name="connsiteX29" fmla="*/ 4637 w 12741"/>
                <a:gd name="connsiteY29" fmla="*/ 6773 h 10215"/>
                <a:gd name="connsiteX30" fmla="*/ 5001 w 12741"/>
                <a:gd name="connsiteY30" fmla="*/ 6773 h 10215"/>
                <a:gd name="connsiteX31" fmla="*/ 5001 w 12741"/>
                <a:gd name="connsiteY31" fmla="*/ 6610 h 10215"/>
                <a:gd name="connsiteX32" fmla="*/ 5087 w 12741"/>
                <a:gd name="connsiteY32" fmla="*/ 6610 h 10215"/>
                <a:gd name="connsiteX33" fmla="*/ 5087 w 12741"/>
                <a:gd name="connsiteY33" fmla="*/ 6463 h 10215"/>
                <a:gd name="connsiteX34" fmla="*/ 5530 w 12741"/>
                <a:gd name="connsiteY34" fmla="*/ 6463 h 10215"/>
                <a:gd name="connsiteX35" fmla="*/ 5530 w 12741"/>
                <a:gd name="connsiteY35" fmla="*/ 6104 h 10215"/>
                <a:gd name="connsiteX36" fmla="*/ 5556 w 12741"/>
                <a:gd name="connsiteY36" fmla="*/ 6104 h 10215"/>
                <a:gd name="connsiteX37" fmla="*/ 5556 w 12741"/>
                <a:gd name="connsiteY37" fmla="*/ 5876 h 10215"/>
                <a:gd name="connsiteX38" fmla="*/ 5611 w 12741"/>
                <a:gd name="connsiteY38" fmla="*/ 5876 h 10215"/>
                <a:gd name="connsiteX39" fmla="*/ 5611 w 12741"/>
                <a:gd name="connsiteY39" fmla="*/ 5566 h 10215"/>
                <a:gd name="connsiteX40" fmla="*/ 5647 w 12741"/>
                <a:gd name="connsiteY40" fmla="*/ 5566 h 10215"/>
                <a:gd name="connsiteX41" fmla="*/ 5647 w 12741"/>
                <a:gd name="connsiteY41" fmla="*/ 5452 h 10215"/>
                <a:gd name="connsiteX42" fmla="*/ 5887 w 12741"/>
                <a:gd name="connsiteY42" fmla="*/ 5452 h 10215"/>
                <a:gd name="connsiteX43" fmla="*/ 5887 w 12741"/>
                <a:gd name="connsiteY43" fmla="*/ 5288 h 10215"/>
                <a:gd name="connsiteX44" fmla="*/ 5955 w 12741"/>
                <a:gd name="connsiteY44" fmla="*/ 5288 h 10215"/>
                <a:gd name="connsiteX45" fmla="*/ 6030 w 12741"/>
                <a:gd name="connsiteY45" fmla="*/ 5288 h 10215"/>
                <a:gd name="connsiteX46" fmla="*/ 6030 w 12741"/>
                <a:gd name="connsiteY46" fmla="*/ 4978 h 10215"/>
                <a:gd name="connsiteX47" fmla="*/ 6202 w 12741"/>
                <a:gd name="connsiteY47" fmla="*/ 4978 h 10215"/>
                <a:gd name="connsiteX48" fmla="*/ 6202 w 12741"/>
                <a:gd name="connsiteY48" fmla="*/ 4799 h 10215"/>
                <a:gd name="connsiteX49" fmla="*/ 6442 w 12741"/>
                <a:gd name="connsiteY49" fmla="*/ 4799 h 10215"/>
                <a:gd name="connsiteX50" fmla="*/ 6442 w 12741"/>
                <a:gd name="connsiteY50" fmla="*/ 4522 h 10215"/>
                <a:gd name="connsiteX51" fmla="*/ 6473 w 12741"/>
                <a:gd name="connsiteY51" fmla="*/ 4522 h 10215"/>
                <a:gd name="connsiteX52" fmla="*/ 6473 w 12741"/>
                <a:gd name="connsiteY52" fmla="*/ 4359 h 10215"/>
                <a:gd name="connsiteX53" fmla="*/ 6554 w 12741"/>
                <a:gd name="connsiteY53" fmla="*/ 4359 h 10215"/>
                <a:gd name="connsiteX54" fmla="*/ 6554 w 12741"/>
                <a:gd name="connsiteY54" fmla="*/ 4163 h 10215"/>
                <a:gd name="connsiteX55" fmla="*/ 6918 w 12741"/>
                <a:gd name="connsiteY55" fmla="*/ 4163 h 10215"/>
                <a:gd name="connsiteX56" fmla="*/ 6918 w 12741"/>
                <a:gd name="connsiteY56" fmla="*/ 3820 h 10215"/>
                <a:gd name="connsiteX57" fmla="*/ 6942 w 12741"/>
                <a:gd name="connsiteY57" fmla="*/ 3820 h 10215"/>
                <a:gd name="connsiteX58" fmla="*/ 6942 w 12741"/>
                <a:gd name="connsiteY58" fmla="*/ 3429 h 10215"/>
                <a:gd name="connsiteX59" fmla="*/ 7299 w 12741"/>
                <a:gd name="connsiteY59" fmla="*/ 3429 h 10215"/>
                <a:gd name="connsiteX60" fmla="*/ 7343 w 12741"/>
                <a:gd name="connsiteY60" fmla="*/ 3429 h 10215"/>
                <a:gd name="connsiteX61" fmla="*/ 7343 w 12741"/>
                <a:gd name="connsiteY61" fmla="*/ 3315 h 10215"/>
                <a:gd name="connsiteX62" fmla="*/ 7447 w 12741"/>
                <a:gd name="connsiteY62" fmla="*/ 3315 h 10215"/>
                <a:gd name="connsiteX63" fmla="*/ 7447 w 12741"/>
                <a:gd name="connsiteY63" fmla="*/ 3168 h 10215"/>
                <a:gd name="connsiteX64" fmla="*/ 7872 w 12741"/>
                <a:gd name="connsiteY64" fmla="*/ 3168 h 10215"/>
                <a:gd name="connsiteX65" fmla="*/ 7872 w 12741"/>
                <a:gd name="connsiteY65" fmla="*/ 3053 h 10215"/>
                <a:gd name="connsiteX66" fmla="*/ 7903 w 12741"/>
                <a:gd name="connsiteY66" fmla="*/ 3053 h 10215"/>
                <a:gd name="connsiteX67" fmla="*/ 7903 w 12741"/>
                <a:gd name="connsiteY67" fmla="*/ 2809 h 10215"/>
                <a:gd name="connsiteX68" fmla="*/ 8223 w 12741"/>
                <a:gd name="connsiteY68" fmla="*/ 2809 h 10215"/>
                <a:gd name="connsiteX69" fmla="*/ 8223 w 12741"/>
                <a:gd name="connsiteY69" fmla="*/ 2613 h 10215"/>
                <a:gd name="connsiteX70" fmla="*/ 8281 w 12741"/>
                <a:gd name="connsiteY70" fmla="*/ 2613 h 10215"/>
                <a:gd name="connsiteX71" fmla="*/ 8281 w 12741"/>
                <a:gd name="connsiteY71" fmla="*/ 2499 h 10215"/>
                <a:gd name="connsiteX72" fmla="*/ 8349 w 12741"/>
                <a:gd name="connsiteY72" fmla="*/ 2499 h 10215"/>
                <a:gd name="connsiteX73" fmla="*/ 8349 w 12741"/>
                <a:gd name="connsiteY73" fmla="*/ 2270 h 10215"/>
                <a:gd name="connsiteX74" fmla="*/ 8427 w 12741"/>
                <a:gd name="connsiteY74" fmla="*/ 2270 h 10215"/>
                <a:gd name="connsiteX75" fmla="*/ 8427 w 12741"/>
                <a:gd name="connsiteY75" fmla="*/ 2124 h 10215"/>
                <a:gd name="connsiteX76" fmla="*/ 8669 w 12741"/>
                <a:gd name="connsiteY76" fmla="*/ 2124 h 10215"/>
                <a:gd name="connsiteX77" fmla="*/ 8669 w 12741"/>
                <a:gd name="connsiteY77" fmla="*/ 1928 h 10215"/>
                <a:gd name="connsiteX78" fmla="*/ 8729 w 12741"/>
                <a:gd name="connsiteY78" fmla="*/ 1928 h 10215"/>
                <a:gd name="connsiteX79" fmla="*/ 8729 w 12741"/>
                <a:gd name="connsiteY79" fmla="*/ 1732 h 10215"/>
                <a:gd name="connsiteX80" fmla="*/ 8823 w 12741"/>
                <a:gd name="connsiteY80" fmla="*/ 1732 h 10215"/>
                <a:gd name="connsiteX81" fmla="*/ 8823 w 12741"/>
                <a:gd name="connsiteY81" fmla="*/ 1504 h 10215"/>
                <a:gd name="connsiteX82" fmla="*/ 8903 w 12741"/>
                <a:gd name="connsiteY82" fmla="*/ 1504 h 10215"/>
                <a:gd name="connsiteX83" fmla="*/ 8903 w 12741"/>
                <a:gd name="connsiteY83" fmla="*/ 1373 h 10215"/>
                <a:gd name="connsiteX84" fmla="*/ 9094 w 12741"/>
                <a:gd name="connsiteY84" fmla="*/ 1373 h 10215"/>
                <a:gd name="connsiteX85" fmla="*/ 9094 w 12741"/>
                <a:gd name="connsiteY85" fmla="*/ 1226 h 10215"/>
                <a:gd name="connsiteX86" fmla="*/ 9192 w 12741"/>
                <a:gd name="connsiteY86" fmla="*/ 1226 h 10215"/>
                <a:gd name="connsiteX87" fmla="*/ 9192 w 12741"/>
                <a:gd name="connsiteY87" fmla="*/ 1031 h 10215"/>
                <a:gd name="connsiteX88" fmla="*/ 9247 w 12741"/>
                <a:gd name="connsiteY88" fmla="*/ 1031 h 10215"/>
                <a:gd name="connsiteX89" fmla="*/ 9247 w 12741"/>
                <a:gd name="connsiteY89" fmla="*/ 688 h 10215"/>
                <a:gd name="connsiteX90" fmla="*/ 9419 w 12741"/>
                <a:gd name="connsiteY90" fmla="*/ 688 h 10215"/>
                <a:gd name="connsiteX91" fmla="*/ 9419 w 12741"/>
                <a:gd name="connsiteY91" fmla="*/ 574 h 10215"/>
                <a:gd name="connsiteX92" fmla="*/ 9526 w 12741"/>
                <a:gd name="connsiteY92" fmla="*/ 574 h 10215"/>
                <a:gd name="connsiteX93" fmla="*/ 9526 w 12741"/>
                <a:gd name="connsiteY93" fmla="*/ 411 h 10215"/>
                <a:gd name="connsiteX94" fmla="*/ 9828 w 12741"/>
                <a:gd name="connsiteY94" fmla="*/ 411 h 10215"/>
                <a:gd name="connsiteX95" fmla="*/ 11984 w 12741"/>
                <a:gd name="connsiteY95" fmla="*/ 0 h 10215"/>
                <a:gd name="connsiteX96" fmla="*/ 12741 w 12741"/>
                <a:gd name="connsiteY96" fmla="*/ 59 h 10215"/>
                <a:gd name="connsiteX0" fmla="*/ 0 w 12741"/>
                <a:gd name="connsiteY0" fmla="*/ 10215 h 10215"/>
                <a:gd name="connsiteX1" fmla="*/ 1253 w 12741"/>
                <a:gd name="connsiteY1" fmla="*/ 10215 h 10215"/>
                <a:gd name="connsiteX2" fmla="*/ 1253 w 12741"/>
                <a:gd name="connsiteY2" fmla="*/ 10068 h 10215"/>
                <a:gd name="connsiteX3" fmla="*/ 1961 w 12741"/>
                <a:gd name="connsiteY3" fmla="*/ 10068 h 10215"/>
                <a:gd name="connsiteX4" fmla="*/ 1961 w 12741"/>
                <a:gd name="connsiteY4" fmla="*/ 9872 h 10215"/>
                <a:gd name="connsiteX5" fmla="*/ 2300 w 12741"/>
                <a:gd name="connsiteY5" fmla="*/ 9872 h 10215"/>
                <a:gd name="connsiteX6" fmla="*/ 2300 w 12741"/>
                <a:gd name="connsiteY6" fmla="*/ 9481 h 10215"/>
                <a:gd name="connsiteX7" fmla="*/ 2344 w 12741"/>
                <a:gd name="connsiteY7" fmla="*/ 9481 h 10215"/>
                <a:gd name="connsiteX8" fmla="*/ 2344 w 12741"/>
                <a:gd name="connsiteY8" fmla="*/ 9171 h 10215"/>
                <a:gd name="connsiteX9" fmla="*/ 2394 w 12741"/>
                <a:gd name="connsiteY9" fmla="*/ 9171 h 10215"/>
                <a:gd name="connsiteX10" fmla="*/ 2719 w 12741"/>
                <a:gd name="connsiteY10" fmla="*/ 9171 h 10215"/>
                <a:gd name="connsiteX11" fmla="*/ 2719 w 12741"/>
                <a:gd name="connsiteY11" fmla="*/ 8894 h 10215"/>
                <a:gd name="connsiteX12" fmla="*/ 2756 w 12741"/>
                <a:gd name="connsiteY12" fmla="*/ 8894 h 10215"/>
                <a:gd name="connsiteX13" fmla="*/ 2756 w 12741"/>
                <a:gd name="connsiteY13" fmla="*/ 8518 h 10215"/>
                <a:gd name="connsiteX14" fmla="*/ 2818 w 12741"/>
                <a:gd name="connsiteY14" fmla="*/ 8518 h 10215"/>
                <a:gd name="connsiteX15" fmla="*/ 2818 w 12741"/>
                <a:gd name="connsiteY15" fmla="*/ 8078 h 10215"/>
                <a:gd name="connsiteX16" fmla="*/ 3238 w 12741"/>
                <a:gd name="connsiteY16" fmla="*/ 8078 h 10215"/>
                <a:gd name="connsiteX17" fmla="*/ 3238 w 12741"/>
                <a:gd name="connsiteY17" fmla="*/ 7899 h 10215"/>
                <a:gd name="connsiteX18" fmla="*/ 3287 w 12741"/>
                <a:gd name="connsiteY18" fmla="*/ 7899 h 10215"/>
                <a:gd name="connsiteX19" fmla="*/ 3287 w 12741"/>
                <a:gd name="connsiteY19" fmla="*/ 7703 h 10215"/>
                <a:gd name="connsiteX20" fmla="*/ 3670 w 12741"/>
                <a:gd name="connsiteY20" fmla="*/ 7703 h 10215"/>
                <a:gd name="connsiteX21" fmla="*/ 3670 w 12741"/>
                <a:gd name="connsiteY21" fmla="*/ 7540 h 10215"/>
                <a:gd name="connsiteX22" fmla="*/ 3748 w 12741"/>
                <a:gd name="connsiteY22" fmla="*/ 7540 h 10215"/>
                <a:gd name="connsiteX23" fmla="*/ 3748 w 12741"/>
                <a:gd name="connsiteY23" fmla="*/ 7393 h 10215"/>
                <a:gd name="connsiteX24" fmla="*/ 4082 w 12741"/>
                <a:gd name="connsiteY24" fmla="*/ 7393 h 10215"/>
                <a:gd name="connsiteX25" fmla="*/ 4082 w 12741"/>
                <a:gd name="connsiteY25" fmla="*/ 7230 h 10215"/>
                <a:gd name="connsiteX26" fmla="*/ 4582 w 12741"/>
                <a:gd name="connsiteY26" fmla="*/ 7230 h 10215"/>
                <a:gd name="connsiteX27" fmla="*/ 4582 w 12741"/>
                <a:gd name="connsiteY27" fmla="*/ 7083 h 10215"/>
                <a:gd name="connsiteX28" fmla="*/ 4637 w 12741"/>
                <a:gd name="connsiteY28" fmla="*/ 7083 h 10215"/>
                <a:gd name="connsiteX29" fmla="*/ 4637 w 12741"/>
                <a:gd name="connsiteY29" fmla="*/ 6773 h 10215"/>
                <a:gd name="connsiteX30" fmla="*/ 5001 w 12741"/>
                <a:gd name="connsiteY30" fmla="*/ 6773 h 10215"/>
                <a:gd name="connsiteX31" fmla="*/ 5001 w 12741"/>
                <a:gd name="connsiteY31" fmla="*/ 6610 h 10215"/>
                <a:gd name="connsiteX32" fmla="*/ 5087 w 12741"/>
                <a:gd name="connsiteY32" fmla="*/ 6610 h 10215"/>
                <a:gd name="connsiteX33" fmla="*/ 5087 w 12741"/>
                <a:gd name="connsiteY33" fmla="*/ 6463 h 10215"/>
                <a:gd name="connsiteX34" fmla="*/ 5530 w 12741"/>
                <a:gd name="connsiteY34" fmla="*/ 6463 h 10215"/>
                <a:gd name="connsiteX35" fmla="*/ 5530 w 12741"/>
                <a:gd name="connsiteY35" fmla="*/ 6104 h 10215"/>
                <a:gd name="connsiteX36" fmla="*/ 5556 w 12741"/>
                <a:gd name="connsiteY36" fmla="*/ 6104 h 10215"/>
                <a:gd name="connsiteX37" fmla="*/ 5556 w 12741"/>
                <a:gd name="connsiteY37" fmla="*/ 5876 h 10215"/>
                <a:gd name="connsiteX38" fmla="*/ 5611 w 12741"/>
                <a:gd name="connsiteY38" fmla="*/ 5876 h 10215"/>
                <a:gd name="connsiteX39" fmla="*/ 5611 w 12741"/>
                <a:gd name="connsiteY39" fmla="*/ 5566 h 10215"/>
                <a:gd name="connsiteX40" fmla="*/ 5647 w 12741"/>
                <a:gd name="connsiteY40" fmla="*/ 5566 h 10215"/>
                <a:gd name="connsiteX41" fmla="*/ 5647 w 12741"/>
                <a:gd name="connsiteY41" fmla="*/ 5452 h 10215"/>
                <a:gd name="connsiteX42" fmla="*/ 5887 w 12741"/>
                <a:gd name="connsiteY42" fmla="*/ 5452 h 10215"/>
                <a:gd name="connsiteX43" fmla="*/ 5887 w 12741"/>
                <a:gd name="connsiteY43" fmla="*/ 5288 h 10215"/>
                <a:gd name="connsiteX44" fmla="*/ 5955 w 12741"/>
                <a:gd name="connsiteY44" fmla="*/ 5288 h 10215"/>
                <a:gd name="connsiteX45" fmla="*/ 6030 w 12741"/>
                <a:gd name="connsiteY45" fmla="*/ 5288 h 10215"/>
                <a:gd name="connsiteX46" fmla="*/ 6030 w 12741"/>
                <a:gd name="connsiteY46" fmla="*/ 4978 h 10215"/>
                <a:gd name="connsiteX47" fmla="*/ 6202 w 12741"/>
                <a:gd name="connsiteY47" fmla="*/ 4978 h 10215"/>
                <a:gd name="connsiteX48" fmla="*/ 6202 w 12741"/>
                <a:gd name="connsiteY48" fmla="*/ 4799 h 10215"/>
                <a:gd name="connsiteX49" fmla="*/ 6442 w 12741"/>
                <a:gd name="connsiteY49" fmla="*/ 4799 h 10215"/>
                <a:gd name="connsiteX50" fmla="*/ 6442 w 12741"/>
                <a:gd name="connsiteY50" fmla="*/ 4522 h 10215"/>
                <a:gd name="connsiteX51" fmla="*/ 6473 w 12741"/>
                <a:gd name="connsiteY51" fmla="*/ 4522 h 10215"/>
                <a:gd name="connsiteX52" fmla="*/ 6473 w 12741"/>
                <a:gd name="connsiteY52" fmla="*/ 4359 h 10215"/>
                <a:gd name="connsiteX53" fmla="*/ 6554 w 12741"/>
                <a:gd name="connsiteY53" fmla="*/ 4359 h 10215"/>
                <a:gd name="connsiteX54" fmla="*/ 6554 w 12741"/>
                <a:gd name="connsiteY54" fmla="*/ 4163 h 10215"/>
                <a:gd name="connsiteX55" fmla="*/ 6918 w 12741"/>
                <a:gd name="connsiteY55" fmla="*/ 4163 h 10215"/>
                <a:gd name="connsiteX56" fmla="*/ 6918 w 12741"/>
                <a:gd name="connsiteY56" fmla="*/ 3820 h 10215"/>
                <a:gd name="connsiteX57" fmla="*/ 6942 w 12741"/>
                <a:gd name="connsiteY57" fmla="*/ 3820 h 10215"/>
                <a:gd name="connsiteX58" fmla="*/ 6942 w 12741"/>
                <a:gd name="connsiteY58" fmla="*/ 3429 h 10215"/>
                <a:gd name="connsiteX59" fmla="*/ 7299 w 12741"/>
                <a:gd name="connsiteY59" fmla="*/ 3429 h 10215"/>
                <a:gd name="connsiteX60" fmla="*/ 7343 w 12741"/>
                <a:gd name="connsiteY60" fmla="*/ 3429 h 10215"/>
                <a:gd name="connsiteX61" fmla="*/ 7343 w 12741"/>
                <a:gd name="connsiteY61" fmla="*/ 3315 h 10215"/>
                <a:gd name="connsiteX62" fmla="*/ 7447 w 12741"/>
                <a:gd name="connsiteY62" fmla="*/ 3315 h 10215"/>
                <a:gd name="connsiteX63" fmla="*/ 7447 w 12741"/>
                <a:gd name="connsiteY63" fmla="*/ 3168 h 10215"/>
                <a:gd name="connsiteX64" fmla="*/ 7872 w 12741"/>
                <a:gd name="connsiteY64" fmla="*/ 3168 h 10215"/>
                <a:gd name="connsiteX65" fmla="*/ 7872 w 12741"/>
                <a:gd name="connsiteY65" fmla="*/ 3053 h 10215"/>
                <a:gd name="connsiteX66" fmla="*/ 7903 w 12741"/>
                <a:gd name="connsiteY66" fmla="*/ 3053 h 10215"/>
                <a:gd name="connsiteX67" fmla="*/ 7903 w 12741"/>
                <a:gd name="connsiteY67" fmla="*/ 2809 h 10215"/>
                <a:gd name="connsiteX68" fmla="*/ 8223 w 12741"/>
                <a:gd name="connsiteY68" fmla="*/ 2809 h 10215"/>
                <a:gd name="connsiteX69" fmla="*/ 8223 w 12741"/>
                <a:gd name="connsiteY69" fmla="*/ 2613 h 10215"/>
                <a:gd name="connsiteX70" fmla="*/ 8281 w 12741"/>
                <a:gd name="connsiteY70" fmla="*/ 2613 h 10215"/>
                <a:gd name="connsiteX71" fmla="*/ 8281 w 12741"/>
                <a:gd name="connsiteY71" fmla="*/ 2499 h 10215"/>
                <a:gd name="connsiteX72" fmla="*/ 8349 w 12741"/>
                <a:gd name="connsiteY72" fmla="*/ 2499 h 10215"/>
                <a:gd name="connsiteX73" fmla="*/ 8349 w 12741"/>
                <a:gd name="connsiteY73" fmla="*/ 2270 h 10215"/>
                <a:gd name="connsiteX74" fmla="*/ 8427 w 12741"/>
                <a:gd name="connsiteY74" fmla="*/ 2270 h 10215"/>
                <a:gd name="connsiteX75" fmla="*/ 8427 w 12741"/>
                <a:gd name="connsiteY75" fmla="*/ 2124 h 10215"/>
                <a:gd name="connsiteX76" fmla="*/ 8669 w 12741"/>
                <a:gd name="connsiteY76" fmla="*/ 2124 h 10215"/>
                <a:gd name="connsiteX77" fmla="*/ 8669 w 12741"/>
                <a:gd name="connsiteY77" fmla="*/ 1928 h 10215"/>
                <a:gd name="connsiteX78" fmla="*/ 8729 w 12741"/>
                <a:gd name="connsiteY78" fmla="*/ 1928 h 10215"/>
                <a:gd name="connsiteX79" fmla="*/ 8729 w 12741"/>
                <a:gd name="connsiteY79" fmla="*/ 1732 h 10215"/>
                <a:gd name="connsiteX80" fmla="*/ 8823 w 12741"/>
                <a:gd name="connsiteY80" fmla="*/ 1732 h 10215"/>
                <a:gd name="connsiteX81" fmla="*/ 8823 w 12741"/>
                <a:gd name="connsiteY81" fmla="*/ 1504 h 10215"/>
                <a:gd name="connsiteX82" fmla="*/ 8903 w 12741"/>
                <a:gd name="connsiteY82" fmla="*/ 1504 h 10215"/>
                <a:gd name="connsiteX83" fmla="*/ 8903 w 12741"/>
                <a:gd name="connsiteY83" fmla="*/ 1373 h 10215"/>
                <a:gd name="connsiteX84" fmla="*/ 9094 w 12741"/>
                <a:gd name="connsiteY84" fmla="*/ 1373 h 10215"/>
                <a:gd name="connsiteX85" fmla="*/ 9094 w 12741"/>
                <a:gd name="connsiteY85" fmla="*/ 1226 h 10215"/>
                <a:gd name="connsiteX86" fmla="*/ 9192 w 12741"/>
                <a:gd name="connsiteY86" fmla="*/ 1226 h 10215"/>
                <a:gd name="connsiteX87" fmla="*/ 9192 w 12741"/>
                <a:gd name="connsiteY87" fmla="*/ 1031 h 10215"/>
                <a:gd name="connsiteX88" fmla="*/ 9247 w 12741"/>
                <a:gd name="connsiteY88" fmla="*/ 1031 h 10215"/>
                <a:gd name="connsiteX89" fmla="*/ 9247 w 12741"/>
                <a:gd name="connsiteY89" fmla="*/ 688 h 10215"/>
                <a:gd name="connsiteX90" fmla="*/ 9419 w 12741"/>
                <a:gd name="connsiteY90" fmla="*/ 688 h 10215"/>
                <a:gd name="connsiteX91" fmla="*/ 9419 w 12741"/>
                <a:gd name="connsiteY91" fmla="*/ 574 h 10215"/>
                <a:gd name="connsiteX92" fmla="*/ 9526 w 12741"/>
                <a:gd name="connsiteY92" fmla="*/ 574 h 10215"/>
                <a:gd name="connsiteX93" fmla="*/ 9526 w 12741"/>
                <a:gd name="connsiteY93" fmla="*/ 411 h 10215"/>
                <a:gd name="connsiteX94" fmla="*/ 9828 w 12741"/>
                <a:gd name="connsiteY94" fmla="*/ 411 h 10215"/>
                <a:gd name="connsiteX95" fmla="*/ 11939 w 12741"/>
                <a:gd name="connsiteY95" fmla="*/ 195 h 10215"/>
                <a:gd name="connsiteX96" fmla="*/ 11984 w 12741"/>
                <a:gd name="connsiteY96" fmla="*/ 0 h 10215"/>
                <a:gd name="connsiteX97" fmla="*/ 12741 w 12741"/>
                <a:gd name="connsiteY97" fmla="*/ 59 h 10215"/>
                <a:gd name="connsiteX0" fmla="*/ 0 w 12741"/>
                <a:gd name="connsiteY0" fmla="*/ 10254 h 10254"/>
                <a:gd name="connsiteX1" fmla="*/ 1253 w 12741"/>
                <a:gd name="connsiteY1" fmla="*/ 10254 h 10254"/>
                <a:gd name="connsiteX2" fmla="*/ 1253 w 12741"/>
                <a:gd name="connsiteY2" fmla="*/ 10107 h 10254"/>
                <a:gd name="connsiteX3" fmla="*/ 1961 w 12741"/>
                <a:gd name="connsiteY3" fmla="*/ 10107 h 10254"/>
                <a:gd name="connsiteX4" fmla="*/ 1961 w 12741"/>
                <a:gd name="connsiteY4" fmla="*/ 9911 h 10254"/>
                <a:gd name="connsiteX5" fmla="*/ 2300 w 12741"/>
                <a:gd name="connsiteY5" fmla="*/ 9911 h 10254"/>
                <a:gd name="connsiteX6" fmla="*/ 2300 w 12741"/>
                <a:gd name="connsiteY6" fmla="*/ 9520 h 10254"/>
                <a:gd name="connsiteX7" fmla="*/ 2344 w 12741"/>
                <a:gd name="connsiteY7" fmla="*/ 9520 h 10254"/>
                <a:gd name="connsiteX8" fmla="*/ 2344 w 12741"/>
                <a:gd name="connsiteY8" fmla="*/ 9210 h 10254"/>
                <a:gd name="connsiteX9" fmla="*/ 2394 w 12741"/>
                <a:gd name="connsiteY9" fmla="*/ 9210 h 10254"/>
                <a:gd name="connsiteX10" fmla="*/ 2719 w 12741"/>
                <a:gd name="connsiteY10" fmla="*/ 9210 h 10254"/>
                <a:gd name="connsiteX11" fmla="*/ 2719 w 12741"/>
                <a:gd name="connsiteY11" fmla="*/ 8933 h 10254"/>
                <a:gd name="connsiteX12" fmla="*/ 2756 w 12741"/>
                <a:gd name="connsiteY12" fmla="*/ 8933 h 10254"/>
                <a:gd name="connsiteX13" fmla="*/ 2756 w 12741"/>
                <a:gd name="connsiteY13" fmla="*/ 8557 h 10254"/>
                <a:gd name="connsiteX14" fmla="*/ 2818 w 12741"/>
                <a:gd name="connsiteY14" fmla="*/ 8557 h 10254"/>
                <a:gd name="connsiteX15" fmla="*/ 2818 w 12741"/>
                <a:gd name="connsiteY15" fmla="*/ 8117 h 10254"/>
                <a:gd name="connsiteX16" fmla="*/ 3238 w 12741"/>
                <a:gd name="connsiteY16" fmla="*/ 8117 h 10254"/>
                <a:gd name="connsiteX17" fmla="*/ 3238 w 12741"/>
                <a:gd name="connsiteY17" fmla="*/ 7938 h 10254"/>
                <a:gd name="connsiteX18" fmla="*/ 3287 w 12741"/>
                <a:gd name="connsiteY18" fmla="*/ 7938 h 10254"/>
                <a:gd name="connsiteX19" fmla="*/ 3287 w 12741"/>
                <a:gd name="connsiteY19" fmla="*/ 7742 h 10254"/>
                <a:gd name="connsiteX20" fmla="*/ 3670 w 12741"/>
                <a:gd name="connsiteY20" fmla="*/ 7742 h 10254"/>
                <a:gd name="connsiteX21" fmla="*/ 3670 w 12741"/>
                <a:gd name="connsiteY21" fmla="*/ 7579 h 10254"/>
                <a:gd name="connsiteX22" fmla="*/ 3748 w 12741"/>
                <a:gd name="connsiteY22" fmla="*/ 7579 h 10254"/>
                <a:gd name="connsiteX23" fmla="*/ 3748 w 12741"/>
                <a:gd name="connsiteY23" fmla="*/ 7432 h 10254"/>
                <a:gd name="connsiteX24" fmla="*/ 4082 w 12741"/>
                <a:gd name="connsiteY24" fmla="*/ 7432 h 10254"/>
                <a:gd name="connsiteX25" fmla="*/ 4082 w 12741"/>
                <a:gd name="connsiteY25" fmla="*/ 7269 h 10254"/>
                <a:gd name="connsiteX26" fmla="*/ 4582 w 12741"/>
                <a:gd name="connsiteY26" fmla="*/ 7269 h 10254"/>
                <a:gd name="connsiteX27" fmla="*/ 4582 w 12741"/>
                <a:gd name="connsiteY27" fmla="*/ 7122 h 10254"/>
                <a:gd name="connsiteX28" fmla="*/ 4637 w 12741"/>
                <a:gd name="connsiteY28" fmla="*/ 7122 h 10254"/>
                <a:gd name="connsiteX29" fmla="*/ 4637 w 12741"/>
                <a:gd name="connsiteY29" fmla="*/ 6812 h 10254"/>
                <a:gd name="connsiteX30" fmla="*/ 5001 w 12741"/>
                <a:gd name="connsiteY30" fmla="*/ 6812 h 10254"/>
                <a:gd name="connsiteX31" fmla="*/ 5001 w 12741"/>
                <a:gd name="connsiteY31" fmla="*/ 6649 h 10254"/>
                <a:gd name="connsiteX32" fmla="*/ 5087 w 12741"/>
                <a:gd name="connsiteY32" fmla="*/ 6649 h 10254"/>
                <a:gd name="connsiteX33" fmla="*/ 5087 w 12741"/>
                <a:gd name="connsiteY33" fmla="*/ 6502 h 10254"/>
                <a:gd name="connsiteX34" fmla="*/ 5530 w 12741"/>
                <a:gd name="connsiteY34" fmla="*/ 6502 h 10254"/>
                <a:gd name="connsiteX35" fmla="*/ 5530 w 12741"/>
                <a:gd name="connsiteY35" fmla="*/ 6143 h 10254"/>
                <a:gd name="connsiteX36" fmla="*/ 5556 w 12741"/>
                <a:gd name="connsiteY36" fmla="*/ 6143 h 10254"/>
                <a:gd name="connsiteX37" fmla="*/ 5556 w 12741"/>
                <a:gd name="connsiteY37" fmla="*/ 5915 h 10254"/>
                <a:gd name="connsiteX38" fmla="*/ 5611 w 12741"/>
                <a:gd name="connsiteY38" fmla="*/ 5915 h 10254"/>
                <a:gd name="connsiteX39" fmla="*/ 5611 w 12741"/>
                <a:gd name="connsiteY39" fmla="*/ 5605 h 10254"/>
                <a:gd name="connsiteX40" fmla="*/ 5647 w 12741"/>
                <a:gd name="connsiteY40" fmla="*/ 5605 h 10254"/>
                <a:gd name="connsiteX41" fmla="*/ 5647 w 12741"/>
                <a:gd name="connsiteY41" fmla="*/ 5491 h 10254"/>
                <a:gd name="connsiteX42" fmla="*/ 5887 w 12741"/>
                <a:gd name="connsiteY42" fmla="*/ 5491 h 10254"/>
                <a:gd name="connsiteX43" fmla="*/ 5887 w 12741"/>
                <a:gd name="connsiteY43" fmla="*/ 5327 h 10254"/>
                <a:gd name="connsiteX44" fmla="*/ 5955 w 12741"/>
                <a:gd name="connsiteY44" fmla="*/ 5327 h 10254"/>
                <a:gd name="connsiteX45" fmla="*/ 6030 w 12741"/>
                <a:gd name="connsiteY45" fmla="*/ 5327 h 10254"/>
                <a:gd name="connsiteX46" fmla="*/ 6030 w 12741"/>
                <a:gd name="connsiteY46" fmla="*/ 5017 h 10254"/>
                <a:gd name="connsiteX47" fmla="*/ 6202 w 12741"/>
                <a:gd name="connsiteY47" fmla="*/ 5017 h 10254"/>
                <a:gd name="connsiteX48" fmla="*/ 6202 w 12741"/>
                <a:gd name="connsiteY48" fmla="*/ 4838 h 10254"/>
                <a:gd name="connsiteX49" fmla="*/ 6442 w 12741"/>
                <a:gd name="connsiteY49" fmla="*/ 4838 h 10254"/>
                <a:gd name="connsiteX50" fmla="*/ 6442 w 12741"/>
                <a:gd name="connsiteY50" fmla="*/ 4561 h 10254"/>
                <a:gd name="connsiteX51" fmla="*/ 6473 w 12741"/>
                <a:gd name="connsiteY51" fmla="*/ 4561 h 10254"/>
                <a:gd name="connsiteX52" fmla="*/ 6473 w 12741"/>
                <a:gd name="connsiteY52" fmla="*/ 4398 h 10254"/>
                <a:gd name="connsiteX53" fmla="*/ 6554 w 12741"/>
                <a:gd name="connsiteY53" fmla="*/ 4398 h 10254"/>
                <a:gd name="connsiteX54" fmla="*/ 6554 w 12741"/>
                <a:gd name="connsiteY54" fmla="*/ 4202 h 10254"/>
                <a:gd name="connsiteX55" fmla="*/ 6918 w 12741"/>
                <a:gd name="connsiteY55" fmla="*/ 4202 h 10254"/>
                <a:gd name="connsiteX56" fmla="*/ 6918 w 12741"/>
                <a:gd name="connsiteY56" fmla="*/ 3859 h 10254"/>
                <a:gd name="connsiteX57" fmla="*/ 6942 w 12741"/>
                <a:gd name="connsiteY57" fmla="*/ 3859 h 10254"/>
                <a:gd name="connsiteX58" fmla="*/ 6942 w 12741"/>
                <a:gd name="connsiteY58" fmla="*/ 3468 h 10254"/>
                <a:gd name="connsiteX59" fmla="*/ 7299 w 12741"/>
                <a:gd name="connsiteY59" fmla="*/ 3468 h 10254"/>
                <a:gd name="connsiteX60" fmla="*/ 7343 w 12741"/>
                <a:gd name="connsiteY60" fmla="*/ 3468 h 10254"/>
                <a:gd name="connsiteX61" fmla="*/ 7343 w 12741"/>
                <a:gd name="connsiteY61" fmla="*/ 3354 h 10254"/>
                <a:gd name="connsiteX62" fmla="*/ 7447 w 12741"/>
                <a:gd name="connsiteY62" fmla="*/ 3354 h 10254"/>
                <a:gd name="connsiteX63" fmla="*/ 7447 w 12741"/>
                <a:gd name="connsiteY63" fmla="*/ 3207 h 10254"/>
                <a:gd name="connsiteX64" fmla="*/ 7872 w 12741"/>
                <a:gd name="connsiteY64" fmla="*/ 3207 h 10254"/>
                <a:gd name="connsiteX65" fmla="*/ 7872 w 12741"/>
                <a:gd name="connsiteY65" fmla="*/ 3092 h 10254"/>
                <a:gd name="connsiteX66" fmla="*/ 7903 w 12741"/>
                <a:gd name="connsiteY66" fmla="*/ 3092 h 10254"/>
                <a:gd name="connsiteX67" fmla="*/ 7903 w 12741"/>
                <a:gd name="connsiteY67" fmla="*/ 2848 h 10254"/>
                <a:gd name="connsiteX68" fmla="*/ 8223 w 12741"/>
                <a:gd name="connsiteY68" fmla="*/ 2848 h 10254"/>
                <a:gd name="connsiteX69" fmla="*/ 8223 w 12741"/>
                <a:gd name="connsiteY69" fmla="*/ 2652 h 10254"/>
                <a:gd name="connsiteX70" fmla="*/ 8281 w 12741"/>
                <a:gd name="connsiteY70" fmla="*/ 2652 h 10254"/>
                <a:gd name="connsiteX71" fmla="*/ 8281 w 12741"/>
                <a:gd name="connsiteY71" fmla="*/ 2538 h 10254"/>
                <a:gd name="connsiteX72" fmla="*/ 8349 w 12741"/>
                <a:gd name="connsiteY72" fmla="*/ 2538 h 10254"/>
                <a:gd name="connsiteX73" fmla="*/ 8349 w 12741"/>
                <a:gd name="connsiteY73" fmla="*/ 2309 h 10254"/>
                <a:gd name="connsiteX74" fmla="*/ 8427 w 12741"/>
                <a:gd name="connsiteY74" fmla="*/ 2309 h 10254"/>
                <a:gd name="connsiteX75" fmla="*/ 8427 w 12741"/>
                <a:gd name="connsiteY75" fmla="*/ 2163 h 10254"/>
                <a:gd name="connsiteX76" fmla="*/ 8669 w 12741"/>
                <a:gd name="connsiteY76" fmla="*/ 2163 h 10254"/>
                <a:gd name="connsiteX77" fmla="*/ 8669 w 12741"/>
                <a:gd name="connsiteY77" fmla="*/ 1967 h 10254"/>
                <a:gd name="connsiteX78" fmla="*/ 8729 w 12741"/>
                <a:gd name="connsiteY78" fmla="*/ 1967 h 10254"/>
                <a:gd name="connsiteX79" fmla="*/ 8729 w 12741"/>
                <a:gd name="connsiteY79" fmla="*/ 1771 h 10254"/>
                <a:gd name="connsiteX80" fmla="*/ 8823 w 12741"/>
                <a:gd name="connsiteY80" fmla="*/ 1771 h 10254"/>
                <a:gd name="connsiteX81" fmla="*/ 8823 w 12741"/>
                <a:gd name="connsiteY81" fmla="*/ 1543 h 10254"/>
                <a:gd name="connsiteX82" fmla="*/ 8903 w 12741"/>
                <a:gd name="connsiteY82" fmla="*/ 1543 h 10254"/>
                <a:gd name="connsiteX83" fmla="*/ 8903 w 12741"/>
                <a:gd name="connsiteY83" fmla="*/ 1412 h 10254"/>
                <a:gd name="connsiteX84" fmla="*/ 9094 w 12741"/>
                <a:gd name="connsiteY84" fmla="*/ 1412 h 10254"/>
                <a:gd name="connsiteX85" fmla="*/ 9094 w 12741"/>
                <a:gd name="connsiteY85" fmla="*/ 1265 h 10254"/>
                <a:gd name="connsiteX86" fmla="*/ 9192 w 12741"/>
                <a:gd name="connsiteY86" fmla="*/ 1265 h 10254"/>
                <a:gd name="connsiteX87" fmla="*/ 9192 w 12741"/>
                <a:gd name="connsiteY87" fmla="*/ 1070 h 10254"/>
                <a:gd name="connsiteX88" fmla="*/ 9247 w 12741"/>
                <a:gd name="connsiteY88" fmla="*/ 1070 h 10254"/>
                <a:gd name="connsiteX89" fmla="*/ 9247 w 12741"/>
                <a:gd name="connsiteY89" fmla="*/ 727 h 10254"/>
                <a:gd name="connsiteX90" fmla="*/ 9419 w 12741"/>
                <a:gd name="connsiteY90" fmla="*/ 727 h 10254"/>
                <a:gd name="connsiteX91" fmla="*/ 9419 w 12741"/>
                <a:gd name="connsiteY91" fmla="*/ 613 h 10254"/>
                <a:gd name="connsiteX92" fmla="*/ 9526 w 12741"/>
                <a:gd name="connsiteY92" fmla="*/ 613 h 10254"/>
                <a:gd name="connsiteX93" fmla="*/ 9526 w 12741"/>
                <a:gd name="connsiteY93" fmla="*/ 450 h 10254"/>
                <a:gd name="connsiteX94" fmla="*/ 9828 w 12741"/>
                <a:gd name="connsiteY94" fmla="*/ 450 h 10254"/>
                <a:gd name="connsiteX95" fmla="*/ 11939 w 12741"/>
                <a:gd name="connsiteY95" fmla="*/ 234 h 10254"/>
                <a:gd name="connsiteX96" fmla="*/ 12047 w 12741"/>
                <a:gd name="connsiteY96" fmla="*/ 0 h 10254"/>
                <a:gd name="connsiteX97" fmla="*/ 12741 w 12741"/>
                <a:gd name="connsiteY97" fmla="*/ 98 h 10254"/>
                <a:gd name="connsiteX0" fmla="*/ 0 w 12741"/>
                <a:gd name="connsiteY0" fmla="*/ 10254 h 10254"/>
                <a:gd name="connsiteX1" fmla="*/ 1253 w 12741"/>
                <a:gd name="connsiteY1" fmla="*/ 10254 h 10254"/>
                <a:gd name="connsiteX2" fmla="*/ 1253 w 12741"/>
                <a:gd name="connsiteY2" fmla="*/ 10107 h 10254"/>
                <a:gd name="connsiteX3" fmla="*/ 1961 w 12741"/>
                <a:gd name="connsiteY3" fmla="*/ 10107 h 10254"/>
                <a:gd name="connsiteX4" fmla="*/ 1961 w 12741"/>
                <a:gd name="connsiteY4" fmla="*/ 9911 h 10254"/>
                <a:gd name="connsiteX5" fmla="*/ 2300 w 12741"/>
                <a:gd name="connsiteY5" fmla="*/ 9911 h 10254"/>
                <a:gd name="connsiteX6" fmla="*/ 2300 w 12741"/>
                <a:gd name="connsiteY6" fmla="*/ 9520 h 10254"/>
                <a:gd name="connsiteX7" fmla="*/ 2344 w 12741"/>
                <a:gd name="connsiteY7" fmla="*/ 9520 h 10254"/>
                <a:gd name="connsiteX8" fmla="*/ 2344 w 12741"/>
                <a:gd name="connsiteY8" fmla="*/ 9210 h 10254"/>
                <a:gd name="connsiteX9" fmla="*/ 2394 w 12741"/>
                <a:gd name="connsiteY9" fmla="*/ 9210 h 10254"/>
                <a:gd name="connsiteX10" fmla="*/ 2719 w 12741"/>
                <a:gd name="connsiteY10" fmla="*/ 9210 h 10254"/>
                <a:gd name="connsiteX11" fmla="*/ 2719 w 12741"/>
                <a:gd name="connsiteY11" fmla="*/ 8933 h 10254"/>
                <a:gd name="connsiteX12" fmla="*/ 2756 w 12741"/>
                <a:gd name="connsiteY12" fmla="*/ 8933 h 10254"/>
                <a:gd name="connsiteX13" fmla="*/ 2756 w 12741"/>
                <a:gd name="connsiteY13" fmla="*/ 8557 h 10254"/>
                <a:gd name="connsiteX14" fmla="*/ 2818 w 12741"/>
                <a:gd name="connsiteY14" fmla="*/ 8557 h 10254"/>
                <a:gd name="connsiteX15" fmla="*/ 2818 w 12741"/>
                <a:gd name="connsiteY15" fmla="*/ 8117 h 10254"/>
                <a:gd name="connsiteX16" fmla="*/ 3238 w 12741"/>
                <a:gd name="connsiteY16" fmla="*/ 8117 h 10254"/>
                <a:gd name="connsiteX17" fmla="*/ 3238 w 12741"/>
                <a:gd name="connsiteY17" fmla="*/ 7938 h 10254"/>
                <a:gd name="connsiteX18" fmla="*/ 3287 w 12741"/>
                <a:gd name="connsiteY18" fmla="*/ 7938 h 10254"/>
                <a:gd name="connsiteX19" fmla="*/ 3287 w 12741"/>
                <a:gd name="connsiteY19" fmla="*/ 7742 h 10254"/>
                <a:gd name="connsiteX20" fmla="*/ 3670 w 12741"/>
                <a:gd name="connsiteY20" fmla="*/ 7742 h 10254"/>
                <a:gd name="connsiteX21" fmla="*/ 3670 w 12741"/>
                <a:gd name="connsiteY21" fmla="*/ 7579 h 10254"/>
                <a:gd name="connsiteX22" fmla="*/ 3748 w 12741"/>
                <a:gd name="connsiteY22" fmla="*/ 7579 h 10254"/>
                <a:gd name="connsiteX23" fmla="*/ 3748 w 12741"/>
                <a:gd name="connsiteY23" fmla="*/ 7432 h 10254"/>
                <a:gd name="connsiteX24" fmla="*/ 4082 w 12741"/>
                <a:gd name="connsiteY24" fmla="*/ 7432 h 10254"/>
                <a:gd name="connsiteX25" fmla="*/ 4082 w 12741"/>
                <a:gd name="connsiteY25" fmla="*/ 7269 h 10254"/>
                <a:gd name="connsiteX26" fmla="*/ 4582 w 12741"/>
                <a:gd name="connsiteY26" fmla="*/ 7269 h 10254"/>
                <a:gd name="connsiteX27" fmla="*/ 4582 w 12741"/>
                <a:gd name="connsiteY27" fmla="*/ 7122 h 10254"/>
                <a:gd name="connsiteX28" fmla="*/ 4637 w 12741"/>
                <a:gd name="connsiteY28" fmla="*/ 7122 h 10254"/>
                <a:gd name="connsiteX29" fmla="*/ 4637 w 12741"/>
                <a:gd name="connsiteY29" fmla="*/ 6812 h 10254"/>
                <a:gd name="connsiteX30" fmla="*/ 5001 w 12741"/>
                <a:gd name="connsiteY30" fmla="*/ 6812 h 10254"/>
                <a:gd name="connsiteX31" fmla="*/ 5001 w 12741"/>
                <a:gd name="connsiteY31" fmla="*/ 6649 h 10254"/>
                <a:gd name="connsiteX32" fmla="*/ 5087 w 12741"/>
                <a:gd name="connsiteY32" fmla="*/ 6649 h 10254"/>
                <a:gd name="connsiteX33" fmla="*/ 5087 w 12741"/>
                <a:gd name="connsiteY33" fmla="*/ 6502 h 10254"/>
                <a:gd name="connsiteX34" fmla="*/ 5530 w 12741"/>
                <a:gd name="connsiteY34" fmla="*/ 6502 h 10254"/>
                <a:gd name="connsiteX35" fmla="*/ 5530 w 12741"/>
                <a:gd name="connsiteY35" fmla="*/ 6143 h 10254"/>
                <a:gd name="connsiteX36" fmla="*/ 5556 w 12741"/>
                <a:gd name="connsiteY36" fmla="*/ 6143 h 10254"/>
                <a:gd name="connsiteX37" fmla="*/ 5556 w 12741"/>
                <a:gd name="connsiteY37" fmla="*/ 5915 h 10254"/>
                <a:gd name="connsiteX38" fmla="*/ 5611 w 12741"/>
                <a:gd name="connsiteY38" fmla="*/ 5915 h 10254"/>
                <a:gd name="connsiteX39" fmla="*/ 5611 w 12741"/>
                <a:gd name="connsiteY39" fmla="*/ 5605 h 10254"/>
                <a:gd name="connsiteX40" fmla="*/ 5647 w 12741"/>
                <a:gd name="connsiteY40" fmla="*/ 5605 h 10254"/>
                <a:gd name="connsiteX41" fmla="*/ 5647 w 12741"/>
                <a:gd name="connsiteY41" fmla="*/ 5491 h 10254"/>
                <a:gd name="connsiteX42" fmla="*/ 5887 w 12741"/>
                <a:gd name="connsiteY42" fmla="*/ 5491 h 10254"/>
                <a:gd name="connsiteX43" fmla="*/ 5887 w 12741"/>
                <a:gd name="connsiteY43" fmla="*/ 5327 h 10254"/>
                <a:gd name="connsiteX44" fmla="*/ 5955 w 12741"/>
                <a:gd name="connsiteY44" fmla="*/ 5327 h 10254"/>
                <a:gd name="connsiteX45" fmla="*/ 6030 w 12741"/>
                <a:gd name="connsiteY45" fmla="*/ 5327 h 10254"/>
                <a:gd name="connsiteX46" fmla="*/ 6030 w 12741"/>
                <a:gd name="connsiteY46" fmla="*/ 5017 h 10254"/>
                <a:gd name="connsiteX47" fmla="*/ 6202 w 12741"/>
                <a:gd name="connsiteY47" fmla="*/ 5017 h 10254"/>
                <a:gd name="connsiteX48" fmla="*/ 6202 w 12741"/>
                <a:gd name="connsiteY48" fmla="*/ 4838 h 10254"/>
                <a:gd name="connsiteX49" fmla="*/ 6442 w 12741"/>
                <a:gd name="connsiteY49" fmla="*/ 4838 h 10254"/>
                <a:gd name="connsiteX50" fmla="*/ 6442 w 12741"/>
                <a:gd name="connsiteY50" fmla="*/ 4561 h 10254"/>
                <a:gd name="connsiteX51" fmla="*/ 6473 w 12741"/>
                <a:gd name="connsiteY51" fmla="*/ 4561 h 10254"/>
                <a:gd name="connsiteX52" fmla="*/ 6473 w 12741"/>
                <a:gd name="connsiteY52" fmla="*/ 4398 h 10254"/>
                <a:gd name="connsiteX53" fmla="*/ 6554 w 12741"/>
                <a:gd name="connsiteY53" fmla="*/ 4398 h 10254"/>
                <a:gd name="connsiteX54" fmla="*/ 6554 w 12741"/>
                <a:gd name="connsiteY54" fmla="*/ 4202 h 10254"/>
                <a:gd name="connsiteX55" fmla="*/ 6918 w 12741"/>
                <a:gd name="connsiteY55" fmla="*/ 4202 h 10254"/>
                <a:gd name="connsiteX56" fmla="*/ 6918 w 12741"/>
                <a:gd name="connsiteY56" fmla="*/ 3859 h 10254"/>
                <a:gd name="connsiteX57" fmla="*/ 6942 w 12741"/>
                <a:gd name="connsiteY57" fmla="*/ 3859 h 10254"/>
                <a:gd name="connsiteX58" fmla="*/ 6942 w 12741"/>
                <a:gd name="connsiteY58" fmla="*/ 3468 h 10254"/>
                <a:gd name="connsiteX59" fmla="*/ 7299 w 12741"/>
                <a:gd name="connsiteY59" fmla="*/ 3468 h 10254"/>
                <a:gd name="connsiteX60" fmla="*/ 7343 w 12741"/>
                <a:gd name="connsiteY60" fmla="*/ 3468 h 10254"/>
                <a:gd name="connsiteX61" fmla="*/ 7343 w 12741"/>
                <a:gd name="connsiteY61" fmla="*/ 3354 h 10254"/>
                <a:gd name="connsiteX62" fmla="*/ 7447 w 12741"/>
                <a:gd name="connsiteY62" fmla="*/ 3354 h 10254"/>
                <a:gd name="connsiteX63" fmla="*/ 7447 w 12741"/>
                <a:gd name="connsiteY63" fmla="*/ 3207 h 10254"/>
                <a:gd name="connsiteX64" fmla="*/ 7872 w 12741"/>
                <a:gd name="connsiteY64" fmla="*/ 3207 h 10254"/>
                <a:gd name="connsiteX65" fmla="*/ 7872 w 12741"/>
                <a:gd name="connsiteY65" fmla="*/ 3092 h 10254"/>
                <a:gd name="connsiteX66" fmla="*/ 7903 w 12741"/>
                <a:gd name="connsiteY66" fmla="*/ 3092 h 10254"/>
                <a:gd name="connsiteX67" fmla="*/ 7903 w 12741"/>
                <a:gd name="connsiteY67" fmla="*/ 2848 h 10254"/>
                <a:gd name="connsiteX68" fmla="*/ 8223 w 12741"/>
                <a:gd name="connsiteY68" fmla="*/ 2848 h 10254"/>
                <a:gd name="connsiteX69" fmla="*/ 8223 w 12741"/>
                <a:gd name="connsiteY69" fmla="*/ 2652 h 10254"/>
                <a:gd name="connsiteX70" fmla="*/ 8281 w 12741"/>
                <a:gd name="connsiteY70" fmla="*/ 2652 h 10254"/>
                <a:gd name="connsiteX71" fmla="*/ 8281 w 12741"/>
                <a:gd name="connsiteY71" fmla="*/ 2538 h 10254"/>
                <a:gd name="connsiteX72" fmla="*/ 8349 w 12741"/>
                <a:gd name="connsiteY72" fmla="*/ 2538 h 10254"/>
                <a:gd name="connsiteX73" fmla="*/ 8349 w 12741"/>
                <a:gd name="connsiteY73" fmla="*/ 2309 h 10254"/>
                <a:gd name="connsiteX74" fmla="*/ 8427 w 12741"/>
                <a:gd name="connsiteY74" fmla="*/ 2309 h 10254"/>
                <a:gd name="connsiteX75" fmla="*/ 8427 w 12741"/>
                <a:gd name="connsiteY75" fmla="*/ 2163 h 10254"/>
                <a:gd name="connsiteX76" fmla="*/ 8669 w 12741"/>
                <a:gd name="connsiteY76" fmla="*/ 2163 h 10254"/>
                <a:gd name="connsiteX77" fmla="*/ 8669 w 12741"/>
                <a:gd name="connsiteY77" fmla="*/ 1967 h 10254"/>
                <a:gd name="connsiteX78" fmla="*/ 8729 w 12741"/>
                <a:gd name="connsiteY78" fmla="*/ 1967 h 10254"/>
                <a:gd name="connsiteX79" fmla="*/ 8729 w 12741"/>
                <a:gd name="connsiteY79" fmla="*/ 1771 h 10254"/>
                <a:gd name="connsiteX80" fmla="*/ 8823 w 12741"/>
                <a:gd name="connsiteY80" fmla="*/ 1771 h 10254"/>
                <a:gd name="connsiteX81" fmla="*/ 8823 w 12741"/>
                <a:gd name="connsiteY81" fmla="*/ 1543 h 10254"/>
                <a:gd name="connsiteX82" fmla="*/ 8903 w 12741"/>
                <a:gd name="connsiteY82" fmla="*/ 1543 h 10254"/>
                <a:gd name="connsiteX83" fmla="*/ 8903 w 12741"/>
                <a:gd name="connsiteY83" fmla="*/ 1412 h 10254"/>
                <a:gd name="connsiteX84" fmla="*/ 9094 w 12741"/>
                <a:gd name="connsiteY84" fmla="*/ 1412 h 10254"/>
                <a:gd name="connsiteX85" fmla="*/ 9094 w 12741"/>
                <a:gd name="connsiteY85" fmla="*/ 1265 h 10254"/>
                <a:gd name="connsiteX86" fmla="*/ 9192 w 12741"/>
                <a:gd name="connsiteY86" fmla="*/ 1265 h 10254"/>
                <a:gd name="connsiteX87" fmla="*/ 9192 w 12741"/>
                <a:gd name="connsiteY87" fmla="*/ 1070 h 10254"/>
                <a:gd name="connsiteX88" fmla="*/ 9247 w 12741"/>
                <a:gd name="connsiteY88" fmla="*/ 1070 h 10254"/>
                <a:gd name="connsiteX89" fmla="*/ 9247 w 12741"/>
                <a:gd name="connsiteY89" fmla="*/ 727 h 10254"/>
                <a:gd name="connsiteX90" fmla="*/ 9419 w 12741"/>
                <a:gd name="connsiteY90" fmla="*/ 727 h 10254"/>
                <a:gd name="connsiteX91" fmla="*/ 9419 w 12741"/>
                <a:gd name="connsiteY91" fmla="*/ 613 h 10254"/>
                <a:gd name="connsiteX92" fmla="*/ 9526 w 12741"/>
                <a:gd name="connsiteY92" fmla="*/ 613 h 10254"/>
                <a:gd name="connsiteX93" fmla="*/ 9526 w 12741"/>
                <a:gd name="connsiteY93" fmla="*/ 450 h 10254"/>
                <a:gd name="connsiteX94" fmla="*/ 9828 w 12741"/>
                <a:gd name="connsiteY94" fmla="*/ 450 h 10254"/>
                <a:gd name="connsiteX95" fmla="*/ 11985 w 12741"/>
                <a:gd name="connsiteY95" fmla="*/ 234 h 10254"/>
                <a:gd name="connsiteX96" fmla="*/ 12047 w 12741"/>
                <a:gd name="connsiteY96" fmla="*/ 0 h 10254"/>
                <a:gd name="connsiteX97" fmla="*/ 12741 w 12741"/>
                <a:gd name="connsiteY97" fmla="*/ 98 h 10254"/>
                <a:gd name="connsiteX0" fmla="*/ 0 w 12741"/>
                <a:gd name="connsiteY0" fmla="*/ 10254 h 10254"/>
                <a:gd name="connsiteX1" fmla="*/ 1253 w 12741"/>
                <a:gd name="connsiteY1" fmla="*/ 10254 h 10254"/>
                <a:gd name="connsiteX2" fmla="*/ 1253 w 12741"/>
                <a:gd name="connsiteY2" fmla="*/ 10107 h 10254"/>
                <a:gd name="connsiteX3" fmla="*/ 1961 w 12741"/>
                <a:gd name="connsiteY3" fmla="*/ 10107 h 10254"/>
                <a:gd name="connsiteX4" fmla="*/ 1961 w 12741"/>
                <a:gd name="connsiteY4" fmla="*/ 9911 h 10254"/>
                <a:gd name="connsiteX5" fmla="*/ 2300 w 12741"/>
                <a:gd name="connsiteY5" fmla="*/ 9911 h 10254"/>
                <a:gd name="connsiteX6" fmla="*/ 2300 w 12741"/>
                <a:gd name="connsiteY6" fmla="*/ 9520 h 10254"/>
                <a:gd name="connsiteX7" fmla="*/ 2344 w 12741"/>
                <a:gd name="connsiteY7" fmla="*/ 9520 h 10254"/>
                <a:gd name="connsiteX8" fmla="*/ 2344 w 12741"/>
                <a:gd name="connsiteY8" fmla="*/ 9210 h 10254"/>
                <a:gd name="connsiteX9" fmla="*/ 2394 w 12741"/>
                <a:gd name="connsiteY9" fmla="*/ 9210 h 10254"/>
                <a:gd name="connsiteX10" fmla="*/ 2719 w 12741"/>
                <a:gd name="connsiteY10" fmla="*/ 9210 h 10254"/>
                <a:gd name="connsiteX11" fmla="*/ 2719 w 12741"/>
                <a:gd name="connsiteY11" fmla="*/ 8933 h 10254"/>
                <a:gd name="connsiteX12" fmla="*/ 2756 w 12741"/>
                <a:gd name="connsiteY12" fmla="*/ 8933 h 10254"/>
                <a:gd name="connsiteX13" fmla="*/ 2756 w 12741"/>
                <a:gd name="connsiteY13" fmla="*/ 8557 h 10254"/>
                <a:gd name="connsiteX14" fmla="*/ 2818 w 12741"/>
                <a:gd name="connsiteY14" fmla="*/ 8557 h 10254"/>
                <a:gd name="connsiteX15" fmla="*/ 2818 w 12741"/>
                <a:gd name="connsiteY15" fmla="*/ 8117 h 10254"/>
                <a:gd name="connsiteX16" fmla="*/ 3238 w 12741"/>
                <a:gd name="connsiteY16" fmla="*/ 8117 h 10254"/>
                <a:gd name="connsiteX17" fmla="*/ 3238 w 12741"/>
                <a:gd name="connsiteY17" fmla="*/ 7938 h 10254"/>
                <a:gd name="connsiteX18" fmla="*/ 3287 w 12741"/>
                <a:gd name="connsiteY18" fmla="*/ 7938 h 10254"/>
                <a:gd name="connsiteX19" fmla="*/ 3287 w 12741"/>
                <a:gd name="connsiteY19" fmla="*/ 7742 h 10254"/>
                <a:gd name="connsiteX20" fmla="*/ 3670 w 12741"/>
                <a:gd name="connsiteY20" fmla="*/ 7742 h 10254"/>
                <a:gd name="connsiteX21" fmla="*/ 3670 w 12741"/>
                <a:gd name="connsiteY21" fmla="*/ 7579 h 10254"/>
                <a:gd name="connsiteX22" fmla="*/ 3748 w 12741"/>
                <a:gd name="connsiteY22" fmla="*/ 7579 h 10254"/>
                <a:gd name="connsiteX23" fmla="*/ 3748 w 12741"/>
                <a:gd name="connsiteY23" fmla="*/ 7432 h 10254"/>
                <a:gd name="connsiteX24" fmla="*/ 4082 w 12741"/>
                <a:gd name="connsiteY24" fmla="*/ 7432 h 10254"/>
                <a:gd name="connsiteX25" fmla="*/ 4082 w 12741"/>
                <a:gd name="connsiteY25" fmla="*/ 7269 h 10254"/>
                <a:gd name="connsiteX26" fmla="*/ 4582 w 12741"/>
                <a:gd name="connsiteY26" fmla="*/ 7269 h 10254"/>
                <a:gd name="connsiteX27" fmla="*/ 4582 w 12741"/>
                <a:gd name="connsiteY27" fmla="*/ 7122 h 10254"/>
                <a:gd name="connsiteX28" fmla="*/ 4637 w 12741"/>
                <a:gd name="connsiteY28" fmla="*/ 7122 h 10254"/>
                <a:gd name="connsiteX29" fmla="*/ 4637 w 12741"/>
                <a:gd name="connsiteY29" fmla="*/ 6812 h 10254"/>
                <a:gd name="connsiteX30" fmla="*/ 5001 w 12741"/>
                <a:gd name="connsiteY30" fmla="*/ 6812 h 10254"/>
                <a:gd name="connsiteX31" fmla="*/ 5001 w 12741"/>
                <a:gd name="connsiteY31" fmla="*/ 6649 h 10254"/>
                <a:gd name="connsiteX32" fmla="*/ 5087 w 12741"/>
                <a:gd name="connsiteY32" fmla="*/ 6649 h 10254"/>
                <a:gd name="connsiteX33" fmla="*/ 5087 w 12741"/>
                <a:gd name="connsiteY33" fmla="*/ 6502 h 10254"/>
                <a:gd name="connsiteX34" fmla="*/ 5530 w 12741"/>
                <a:gd name="connsiteY34" fmla="*/ 6502 h 10254"/>
                <a:gd name="connsiteX35" fmla="*/ 5530 w 12741"/>
                <a:gd name="connsiteY35" fmla="*/ 6143 h 10254"/>
                <a:gd name="connsiteX36" fmla="*/ 5556 w 12741"/>
                <a:gd name="connsiteY36" fmla="*/ 6143 h 10254"/>
                <a:gd name="connsiteX37" fmla="*/ 5556 w 12741"/>
                <a:gd name="connsiteY37" fmla="*/ 5915 h 10254"/>
                <a:gd name="connsiteX38" fmla="*/ 5611 w 12741"/>
                <a:gd name="connsiteY38" fmla="*/ 5915 h 10254"/>
                <a:gd name="connsiteX39" fmla="*/ 5611 w 12741"/>
                <a:gd name="connsiteY39" fmla="*/ 5605 h 10254"/>
                <a:gd name="connsiteX40" fmla="*/ 5647 w 12741"/>
                <a:gd name="connsiteY40" fmla="*/ 5605 h 10254"/>
                <a:gd name="connsiteX41" fmla="*/ 5647 w 12741"/>
                <a:gd name="connsiteY41" fmla="*/ 5491 h 10254"/>
                <a:gd name="connsiteX42" fmla="*/ 5887 w 12741"/>
                <a:gd name="connsiteY42" fmla="*/ 5491 h 10254"/>
                <a:gd name="connsiteX43" fmla="*/ 5887 w 12741"/>
                <a:gd name="connsiteY43" fmla="*/ 5327 h 10254"/>
                <a:gd name="connsiteX44" fmla="*/ 5955 w 12741"/>
                <a:gd name="connsiteY44" fmla="*/ 5327 h 10254"/>
                <a:gd name="connsiteX45" fmla="*/ 6030 w 12741"/>
                <a:gd name="connsiteY45" fmla="*/ 5327 h 10254"/>
                <a:gd name="connsiteX46" fmla="*/ 6030 w 12741"/>
                <a:gd name="connsiteY46" fmla="*/ 5017 h 10254"/>
                <a:gd name="connsiteX47" fmla="*/ 6202 w 12741"/>
                <a:gd name="connsiteY47" fmla="*/ 5017 h 10254"/>
                <a:gd name="connsiteX48" fmla="*/ 6202 w 12741"/>
                <a:gd name="connsiteY48" fmla="*/ 4838 h 10254"/>
                <a:gd name="connsiteX49" fmla="*/ 6442 w 12741"/>
                <a:gd name="connsiteY49" fmla="*/ 4838 h 10254"/>
                <a:gd name="connsiteX50" fmla="*/ 6442 w 12741"/>
                <a:gd name="connsiteY50" fmla="*/ 4561 h 10254"/>
                <a:gd name="connsiteX51" fmla="*/ 6473 w 12741"/>
                <a:gd name="connsiteY51" fmla="*/ 4561 h 10254"/>
                <a:gd name="connsiteX52" fmla="*/ 6473 w 12741"/>
                <a:gd name="connsiteY52" fmla="*/ 4398 h 10254"/>
                <a:gd name="connsiteX53" fmla="*/ 6554 w 12741"/>
                <a:gd name="connsiteY53" fmla="*/ 4398 h 10254"/>
                <a:gd name="connsiteX54" fmla="*/ 6554 w 12741"/>
                <a:gd name="connsiteY54" fmla="*/ 4202 h 10254"/>
                <a:gd name="connsiteX55" fmla="*/ 6918 w 12741"/>
                <a:gd name="connsiteY55" fmla="*/ 4202 h 10254"/>
                <a:gd name="connsiteX56" fmla="*/ 6918 w 12741"/>
                <a:gd name="connsiteY56" fmla="*/ 3859 h 10254"/>
                <a:gd name="connsiteX57" fmla="*/ 6942 w 12741"/>
                <a:gd name="connsiteY57" fmla="*/ 3859 h 10254"/>
                <a:gd name="connsiteX58" fmla="*/ 6942 w 12741"/>
                <a:gd name="connsiteY58" fmla="*/ 3468 h 10254"/>
                <a:gd name="connsiteX59" fmla="*/ 7299 w 12741"/>
                <a:gd name="connsiteY59" fmla="*/ 3468 h 10254"/>
                <a:gd name="connsiteX60" fmla="*/ 7343 w 12741"/>
                <a:gd name="connsiteY60" fmla="*/ 3468 h 10254"/>
                <a:gd name="connsiteX61" fmla="*/ 7343 w 12741"/>
                <a:gd name="connsiteY61" fmla="*/ 3354 h 10254"/>
                <a:gd name="connsiteX62" fmla="*/ 7447 w 12741"/>
                <a:gd name="connsiteY62" fmla="*/ 3354 h 10254"/>
                <a:gd name="connsiteX63" fmla="*/ 7447 w 12741"/>
                <a:gd name="connsiteY63" fmla="*/ 3207 h 10254"/>
                <a:gd name="connsiteX64" fmla="*/ 7872 w 12741"/>
                <a:gd name="connsiteY64" fmla="*/ 3207 h 10254"/>
                <a:gd name="connsiteX65" fmla="*/ 7872 w 12741"/>
                <a:gd name="connsiteY65" fmla="*/ 3092 h 10254"/>
                <a:gd name="connsiteX66" fmla="*/ 7903 w 12741"/>
                <a:gd name="connsiteY66" fmla="*/ 3092 h 10254"/>
                <a:gd name="connsiteX67" fmla="*/ 7903 w 12741"/>
                <a:gd name="connsiteY67" fmla="*/ 2848 h 10254"/>
                <a:gd name="connsiteX68" fmla="*/ 8223 w 12741"/>
                <a:gd name="connsiteY68" fmla="*/ 2848 h 10254"/>
                <a:gd name="connsiteX69" fmla="*/ 8223 w 12741"/>
                <a:gd name="connsiteY69" fmla="*/ 2652 h 10254"/>
                <a:gd name="connsiteX70" fmla="*/ 8281 w 12741"/>
                <a:gd name="connsiteY70" fmla="*/ 2652 h 10254"/>
                <a:gd name="connsiteX71" fmla="*/ 8281 w 12741"/>
                <a:gd name="connsiteY71" fmla="*/ 2538 h 10254"/>
                <a:gd name="connsiteX72" fmla="*/ 8349 w 12741"/>
                <a:gd name="connsiteY72" fmla="*/ 2538 h 10254"/>
                <a:gd name="connsiteX73" fmla="*/ 8349 w 12741"/>
                <a:gd name="connsiteY73" fmla="*/ 2309 h 10254"/>
                <a:gd name="connsiteX74" fmla="*/ 8427 w 12741"/>
                <a:gd name="connsiteY74" fmla="*/ 2309 h 10254"/>
                <a:gd name="connsiteX75" fmla="*/ 8427 w 12741"/>
                <a:gd name="connsiteY75" fmla="*/ 2163 h 10254"/>
                <a:gd name="connsiteX76" fmla="*/ 8669 w 12741"/>
                <a:gd name="connsiteY76" fmla="*/ 2163 h 10254"/>
                <a:gd name="connsiteX77" fmla="*/ 8669 w 12741"/>
                <a:gd name="connsiteY77" fmla="*/ 1967 h 10254"/>
                <a:gd name="connsiteX78" fmla="*/ 8729 w 12741"/>
                <a:gd name="connsiteY78" fmla="*/ 1967 h 10254"/>
                <a:gd name="connsiteX79" fmla="*/ 8729 w 12741"/>
                <a:gd name="connsiteY79" fmla="*/ 1771 h 10254"/>
                <a:gd name="connsiteX80" fmla="*/ 8823 w 12741"/>
                <a:gd name="connsiteY80" fmla="*/ 1771 h 10254"/>
                <a:gd name="connsiteX81" fmla="*/ 8823 w 12741"/>
                <a:gd name="connsiteY81" fmla="*/ 1543 h 10254"/>
                <a:gd name="connsiteX82" fmla="*/ 8903 w 12741"/>
                <a:gd name="connsiteY82" fmla="*/ 1543 h 10254"/>
                <a:gd name="connsiteX83" fmla="*/ 8903 w 12741"/>
                <a:gd name="connsiteY83" fmla="*/ 1412 h 10254"/>
                <a:gd name="connsiteX84" fmla="*/ 9094 w 12741"/>
                <a:gd name="connsiteY84" fmla="*/ 1412 h 10254"/>
                <a:gd name="connsiteX85" fmla="*/ 9094 w 12741"/>
                <a:gd name="connsiteY85" fmla="*/ 1265 h 10254"/>
                <a:gd name="connsiteX86" fmla="*/ 9192 w 12741"/>
                <a:gd name="connsiteY86" fmla="*/ 1265 h 10254"/>
                <a:gd name="connsiteX87" fmla="*/ 9192 w 12741"/>
                <a:gd name="connsiteY87" fmla="*/ 1070 h 10254"/>
                <a:gd name="connsiteX88" fmla="*/ 9247 w 12741"/>
                <a:gd name="connsiteY88" fmla="*/ 1070 h 10254"/>
                <a:gd name="connsiteX89" fmla="*/ 9247 w 12741"/>
                <a:gd name="connsiteY89" fmla="*/ 727 h 10254"/>
                <a:gd name="connsiteX90" fmla="*/ 9419 w 12741"/>
                <a:gd name="connsiteY90" fmla="*/ 727 h 10254"/>
                <a:gd name="connsiteX91" fmla="*/ 9419 w 12741"/>
                <a:gd name="connsiteY91" fmla="*/ 613 h 10254"/>
                <a:gd name="connsiteX92" fmla="*/ 9526 w 12741"/>
                <a:gd name="connsiteY92" fmla="*/ 613 h 10254"/>
                <a:gd name="connsiteX93" fmla="*/ 9526 w 12741"/>
                <a:gd name="connsiteY93" fmla="*/ 450 h 10254"/>
                <a:gd name="connsiteX94" fmla="*/ 9828 w 12741"/>
                <a:gd name="connsiteY94" fmla="*/ 450 h 10254"/>
                <a:gd name="connsiteX95" fmla="*/ 11684 w 12741"/>
                <a:gd name="connsiteY95" fmla="*/ 215 h 10254"/>
                <a:gd name="connsiteX96" fmla="*/ 11985 w 12741"/>
                <a:gd name="connsiteY96" fmla="*/ 234 h 10254"/>
                <a:gd name="connsiteX97" fmla="*/ 12047 w 12741"/>
                <a:gd name="connsiteY97" fmla="*/ 0 h 10254"/>
                <a:gd name="connsiteX98" fmla="*/ 12741 w 12741"/>
                <a:gd name="connsiteY98" fmla="*/ 98 h 10254"/>
                <a:gd name="connsiteX0" fmla="*/ 0 w 12741"/>
                <a:gd name="connsiteY0" fmla="*/ 10254 h 10254"/>
                <a:gd name="connsiteX1" fmla="*/ 1253 w 12741"/>
                <a:gd name="connsiteY1" fmla="*/ 10254 h 10254"/>
                <a:gd name="connsiteX2" fmla="*/ 1253 w 12741"/>
                <a:gd name="connsiteY2" fmla="*/ 10107 h 10254"/>
                <a:gd name="connsiteX3" fmla="*/ 1961 w 12741"/>
                <a:gd name="connsiteY3" fmla="*/ 10107 h 10254"/>
                <a:gd name="connsiteX4" fmla="*/ 1961 w 12741"/>
                <a:gd name="connsiteY4" fmla="*/ 9911 h 10254"/>
                <a:gd name="connsiteX5" fmla="*/ 2300 w 12741"/>
                <a:gd name="connsiteY5" fmla="*/ 9911 h 10254"/>
                <a:gd name="connsiteX6" fmla="*/ 2300 w 12741"/>
                <a:gd name="connsiteY6" fmla="*/ 9520 h 10254"/>
                <a:gd name="connsiteX7" fmla="*/ 2344 w 12741"/>
                <a:gd name="connsiteY7" fmla="*/ 9520 h 10254"/>
                <a:gd name="connsiteX8" fmla="*/ 2344 w 12741"/>
                <a:gd name="connsiteY8" fmla="*/ 9210 h 10254"/>
                <a:gd name="connsiteX9" fmla="*/ 2394 w 12741"/>
                <a:gd name="connsiteY9" fmla="*/ 9210 h 10254"/>
                <a:gd name="connsiteX10" fmla="*/ 2719 w 12741"/>
                <a:gd name="connsiteY10" fmla="*/ 9210 h 10254"/>
                <a:gd name="connsiteX11" fmla="*/ 2719 w 12741"/>
                <a:gd name="connsiteY11" fmla="*/ 8933 h 10254"/>
                <a:gd name="connsiteX12" fmla="*/ 2756 w 12741"/>
                <a:gd name="connsiteY12" fmla="*/ 8933 h 10254"/>
                <a:gd name="connsiteX13" fmla="*/ 2756 w 12741"/>
                <a:gd name="connsiteY13" fmla="*/ 8557 h 10254"/>
                <a:gd name="connsiteX14" fmla="*/ 2818 w 12741"/>
                <a:gd name="connsiteY14" fmla="*/ 8557 h 10254"/>
                <a:gd name="connsiteX15" fmla="*/ 2818 w 12741"/>
                <a:gd name="connsiteY15" fmla="*/ 8117 h 10254"/>
                <a:gd name="connsiteX16" fmla="*/ 3238 w 12741"/>
                <a:gd name="connsiteY16" fmla="*/ 8117 h 10254"/>
                <a:gd name="connsiteX17" fmla="*/ 3238 w 12741"/>
                <a:gd name="connsiteY17" fmla="*/ 7938 h 10254"/>
                <a:gd name="connsiteX18" fmla="*/ 3287 w 12741"/>
                <a:gd name="connsiteY18" fmla="*/ 7938 h 10254"/>
                <a:gd name="connsiteX19" fmla="*/ 3287 w 12741"/>
                <a:gd name="connsiteY19" fmla="*/ 7742 h 10254"/>
                <a:gd name="connsiteX20" fmla="*/ 3670 w 12741"/>
                <a:gd name="connsiteY20" fmla="*/ 7742 h 10254"/>
                <a:gd name="connsiteX21" fmla="*/ 3670 w 12741"/>
                <a:gd name="connsiteY21" fmla="*/ 7579 h 10254"/>
                <a:gd name="connsiteX22" fmla="*/ 3748 w 12741"/>
                <a:gd name="connsiteY22" fmla="*/ 7579 h 10254"/>
                <a:gd name="connsiteX23" fmla="*/ 3748 w 12741"/>
                <a:gd name="connsiteY23" fmla="*/ 7432 h 10254"/>
                <a:gd name="connsiteX24" fmla="*/ 4082 w 12741"/>
                <a:gd name="connsiteY24" fmla="*/ 7432 h 10254"/>
                <a:gd name="connsiteX25" fmla="*/ 4082 w 12741"/>
                <a:gd name="connsiteY25" fmla="*/ 7269 h 10254"/>
                <a:gd name="connsiteX26" fmla="*/ 4582 w 12741"/>
                <a:gd name="connsiteY26" fmla="*/ 7269 h 10254"/>
                <a:gd name="connsiteX27" fmla="*/ 4582 w 12741"/>
                <a:gd name="connsiteY27" fmla="*/ 7122 h 10254"/>
                <a:gd name="connsiteX28" fmla="*/ 4637 w 12741"/>
                <a:gd name="connsiteY28" fmla="*/ 7122 h 10254"/>
                <a:gd name="connsiteX29" fmla="*/ 4637 w 12741"/>
                <a:gd name="connsiteY29" fmla="*/ 6812 h 10254"/>
                <a:gd name="connsiteX30" fmla="*/ 5001 w 12741"/>
                <a:gd name="connsiteY30" fmla="*/ 6812 h 10254"/>
                <a:gd name="connsiteX31" fmla="*/ 5001 w 12741"/>
                <a:gd name="connsiteY31" fmla="*/ 6649 h 10254"/>
                <a:gd name="connsiteX32" fmla="*/ 5087 w 12741"/>
                <a:gd name="connsiteY32" fmla="*/ 6649 h 10254"/>
                <a:gd name="connsiteX33" fmla="*/ 5087 w 12741"/>
                <a:gd name="connsiteY33" fmla="*/ 6502 h 10254"/>
                <a:gd name="connsiteX34" fmla="*/ 5530 w 12741"/>
                <a:gd name="connsiteY34" fmla="*/ 6502 h 10254"/>
                <a:gd name="connsiteX35" fmla="*/ 5530 w 12741"/>
                <a:gd name="connsiteY35" fmla="*/ 6143 h 10254"/>
                <a:gd name="connsiteX36" fmla="*/ 5556 w 12741"/>
                <a:gd name="connsiteY36" fmla="*/ 6143 h 10254"/>
                <a:gd name="connsiteX37" fmla="*/ 5556 w 12741"/>
                <a:gd name="connsiteY37" fmla="*/ 5915 h 10254"/>
                <a:gd name="connsiteX38" fmla="*/ 5611 w 12741"/>
                <a:gd name="connsiteY38" fmla="*/ 5915 h 10254"/>
                <a:gd name="connsiteX39" fmla="*/ 5611 w 12741"/>
                <a:gd name="connsiteY39" fmla="*/ 5605 h 10254"/>
                <a:gd name="connsiteX40" fmla="*/ 5647 w 12741"/>
                <a:gd name="connsiteY40" fmla="*/ 5605 h 10254"/>
                <a:gd name="connsiteX41" fmla="*/ 5647 w 12741"/>
                <a:gd name="connsiteY41" fmla="*/ 5491 h 10254"/>
                <a:gd name="connsiteX42" fmla="*/ 5887 w 12741"/>
                <a:gd name="connsiteY42" fmla="*/ 5491 h 10254"/>
                <a:gd name="connsiteX43" fmla="*/ 5887 w 12741"/>
                <a:gd name="connsiteY43" fmla="*/ 5327 h 10254"/>
                <a:gd name="connsiteX44" fmla="*/ 5955 w 12741"/>
                <a:gd name="connsiteY44" fmla="*/ 5327 h 10254"/>
                <a:gd name="connsiteX45" fmla="*/ 6030 w 12741"/>
                <a:gd name="connsiteY45" fmla="*/ 5327 h 10254"/>
                <a:gd name="connsiteX46" fmla="*/ 6030 w 12741"/>
                <a:gd name="connsiteY46" fmla="*/ 5017 h 10254"/>
                <a:gd name="connsiteX47" fmla="*/ 6202 w 12741"/>
                <a:gd name="connsiteY47" fmla="*/ 5017 h 10254"/>
                <a:gd name="connsiteX48" fmla="*/ 6202 w 12741"/>
                <a:gd name="connsiteY48" fmla="*/ 4838 h 10254"/>
                <a:gd name="connsiteX49" fmla="*/ 6442 w 12741"/>
                <a:gd name="connsiteY49" fmla="*/ 4838 h 10254"/>
                <a:gd name="connsiteX50" fmla="*/ 6442 w 12741"/>
                <a:gd name="connsiteY50" fmla="*/ 4561 h 10254"/>
                <a:gd name="connsiteX51" fmla="*/ 6473 w 12741"/>
                <a:gd name="connsiteY51" fmla="*/ 4561 h 10254"/>
                <a:gd name="connsiteX52" fmla="*/ 6473 w 12741"/>
                <a:gd name="connsiteY52" fmla="*/ 4398 h 10254"/>
                <a:gd name="connsiteX53" fmla="*/ 6554 w 12741"/>
                <a:gd name="connsiteY53" fmla="*/ 4398 h 10254"/>
                <a:gd name="connsiteX54" fmla="*/ 6554 w 12741"/>
                <a:gd name="connsiteY54" fmla="*/ 4202 h 10254"/>
                <a:gd name="connsiteX55" fmla="*/ 6918 w 12741"/>
                <a:gd name="connsiteY55" fmla="*/ 4202 h 10254"/>
                <a:gd name="connsiteX56" fmla="*/ 6918 w 12741"/>
                <a:gd name="connsiteY56" fmla="*/ 3859 h 10254"/>
                <a:gd name="connsiteX57" fmla="*/ 6942 w 12741"/>
                <a:gd name="connsiteY57" fmla="*/ 3859 h 10254"/>
                <a:gd name="connsiteX58" fmla="*/ 6942 w 12741"/>
                <a:gd name="connsiteY58" fmla="*/ 3468 h 10254"/>
                <a:gd name="connsiteX59" fmla="*/ 7299 w 12741"/>
                <a:gd name="connsiteY59" fmla="*/ 3468 h 10254"/>
                <a:gd name="connsiteX60" fmla="*/ 7343 w 12741"/>
                <a:gd name="connsiteY60" fmla="*/ 3468 h 10254"/>
                <a:gd name="connsiteX61" fmla="*/ 7343 w 12741"/>
                <a:gd name="connsiteY61" fmla="*/ 3354 h 10254"/>
                <a:gd name="connsiteX62" fmla="*/ 7447 w 12741"/>
                <a:gd name="connsiteY62" fmla="*/ 3354 h 10254"/>
                <a:gd name="connsiteX63" fmla="*/ 7447 w 12741"/>
                <a:gd name="connsiteY63" fmla="*/ 3207 h 10254"/>
                <a:gd name="connsiteX64" fmla="*/ 7872 w 12741"/>
                <a:gd name="connsiteY64" fmla="*/ 3207 h 10254"/>
                <a:gd name="connsiteX65" fmla="*/ 7872 w 12741"/>
                <a:gd name="connsiteY65" fmla="*/ 3092 h 10254"/>
                <a:gd name="connsiteX66" fmla="*/ 7903 w 12741"/>
                <a:gd name="connsiteY66" fmla="*/ 3092 h 10254"/>
                <a:gd name="connsiteX67" fmla="*/ 7903 w 12741"/>
                <a:gd name="connsiteY67" fmla="*/ 2848 h 10254"/>
                <a:gd name="connsiteX68" fmla="*/ 8223 w 12741"/>
                <a:gd name="connsiteY68" fmla="*/ 2848 h 10254"/>
                <a:gd name="connsiteX69" fmla="*/ 8223 w 12741"/>
                <a:gd name="connsiteY69" fmla="*/ 2652 h 10254"/>
                <a:gd name="connsiteX70" fmla="*/ 8281 w 12741"/>
                <a:gd name="connsiteY70" fmla="*/ 2652 h 10254"/>
                <a:gd name="connsiteX71" fmla="*/ 8281 w 12741"/>
                <a:gd name="connsiteY71" fmla="*/ 2538 h 10254"/>
                <a:gd name="connsiteX72" fmla="*/ 8349 w 12741"/>
                <a:gd name="connsiteY72" fmla="*/ 2538 h 10254"/>
                <a:gd name="connsiteX73" fmla="*/ 8349 w 12741"/>
                <a:gd name="connsiteY73" fmla="*/ 2309 h 10254"/>
                <a:gd name="connsiteX74" fmla="*/ 8427 w 12741"/>
                <a:gd name="connsiteY74" fmla="*/ 2309 h 10254"/>
                <a:gd name="connsiteX75" fmla="*/ 8427 w 12741"/>
                <a:gd name="connsiteY75" fmla="*/ 2163 h 10254"/>
                <a:gd name="connsiteX76" fmla="*/ 8669 w 12741"/>
                <a:gd name="connsiteY76" fmla="*/ 2163 h 10254"/>
                <a:gd name="connsiteX77" fmla="*/ 8669 w 12741"/>
                <a:gd name="connsiteY77" fmla="*/ 1967 h 10254"/>
                <a:gd name="connsiteX78" fmla="*/ 8729 w 12741"/>
                <a:gd name="connsiteY78" fmla="*/ 1967 h 10254"/>
                <a:gd name="connsiteX79" fmla="*/ 8729 w 12741"/>
                <a:gd name="connsiteY79" fmla="*/ 1771 h 10254"/>
                <a:gd name="connsiteX80" fmla="*/ 8823 w 12741"/>
                <a:gd name="connsiteY80" fmla="*/ 1771 h 10254"/>
                <a:gd name="connsiteX81" fmla="*/ 8823 w 12741"/>
                <a:gd name="connsiteY81" fmla="*/ 1543 h 10254"/>
                <a:gd name="connsiteX82" fmla="*/ 8903 w 12741"/>
                <a:gd name="connsiteY82" fmla="*/ 1543 h 10254"/>
                <a:gd name="connsiteX83" fmla="*/ 8903 w 12741"/>
                <a:gd name="connsiteY83" fmla="*/ 1412 h 10254"/>
                <a:gd name="connsiteX84" fmla="*/ 9094 w 12741"/>
                <a:gd name="connsiteY84" fmla="*/ 1412 h 10254"/>
                <a:gd name="connsiteX85" fmla="*/ 9094 w 12741"/>
                <a:gd name="connsiteY85" fmla="*/ 1265 h 10254"/>
                <a:gd name="connsiteX86" fmla="*/ 9192 w 12741"/>
                <a:gd name="connsiteY86" fmla="*/ 1265 h 10254"/>
                <a:gd name="connsiteX87" fmla="*/ 9192 w 12741"/>
                <a:gd name="connsiteY87" fmla="*/ 1070 h 10254"/>
                <a:gd name="connsiteX88" fmla="*/ 9247 w 12741"/>
                <a:gd name="connsiteY88" fmla="*/ 1070 h 10254"/>
                <a:gd name="connsiteX89" fmla="*/ 9247 w 12741"/>
                <a:gd name="connsiteY89" fmla="*/ 727 h 10254"/>
                <a:gd name="connsiteX90" fmla="*/ 9419 w 12741"/>
                <a:gd name="connsiteY90" fmla="*/ 727 h 10254"/>
                <a:gd name="connsiteX91" fmla="*/ 9419 w 12741"/>
                <a:gd name="connsiteY91" fmla="*/ 613 h 10254"/>
                <a:gd name="connsiteX92" fmla="*/ 9526 w 12741"/>
                <a:gd name="connsiteY92" fmla="*/ 613 h 10254"/>
                <a:gd name="connsiteX93" fmla="*/ 9526 w 12741"/>
                <a:gd name="connsiteY93" fmla="*/ 450 h 10254"/>
                <a:gd name="connsiteX94" fmla="*/ 9828 w 12741"/>
                <a:gd name="connsiteY94" fmla="*/ 450 h 10254"/>
                <a:gd name="connsiteX95" fmla="*/ 11504 w 12741"/>
                <a:gd name="connsiteY95" fmla="*/ 352 h 10254"/>
                <a:gd name="connsiteX96" fmla="*/ 11684 w 12741"/>
                <a:gd name="connsiteY96" fmla="*/ 215 h 10254"/>
                <a:gd name="connsiteX97" fmla="*/ 11985 w 12741"/>
                <a:gd name="connsiteY97" fmla="*/ 234 h 10254"/>
                <a:gd name="connsiteX98" fmla="*/ 12047 w 12741"/>
                <a:gd name="connsiteY98" fmla="*/ 0 h 10254"/>
                <a:gd name="connsiteX99" fmla="*/ 12741 w 12741"/>
                <a:gd name="connsiteY99" fmla="*/ 98 h 10254"/>
                <a:gd name="connsiteX0" fmla="*/ 0 w 12741"/>
                <a:gd name="connsiteY0" fmla="*/ 10254 h 10254"/>
                <a:gd name="connsiteX1" fmla="*/ 1253 w 12741"/>
                <a:gd name="connsiteY1" fmla="*/ 10254 h 10254"/>
                <a:gd name="connsiteX2" fmla="*/ 1253 w 12741"/>
                <a:gd name="connsiteY2" fmla="*/ 10107 h 10254"/>
                <a:gd name="connsiteX3" fmla="*/ 1961 w 12741"/>
                <a:gd name="connsiteY3" fmla="*/ 10107 h 10254"/>
                <a:gd name="connsiteX4" fmla="*/ 1961 w 12741"/>
                <a:gd name="connsiteY4" fmla="*/ 9911 h 10254"/>
                <a:gd name="connsiteX5" fmla="*/ 2300 w 12741"/>
                <a:gd name="connsiteY5" fmla="*/ 9911 h 10254"/>
                <a:gd name="connsiteX6" fmla="*/ 2300 w 12741"/>
                <a:gd name="connsiteY6" fmla="*/ 9520 h 10254"/>
                <a:gd name="connsiteX7" fmla="*/ 2344 w 12741"/>
                <a:gd name="connsiteY7" fmla="*/ 9520 h 10254"/>
                <a:gd name="connsiteX8" fmla="*/ 2344 w 12741"/>
                <a:gd name="connsiteY8" fmla="*/ 9210 h 10254"/>
                <a:gd name="connsiteX9" fmla="*/ 2394 w 12741"/>
                <a:gd name="connsiteY9" fmla="*/ 9210 h 10254"/>
                <a:gd name="connsiteX10" fmla="*/ 2719 w 12741"/>
                <a:gd name="connsiteY10" fmla="*/ 9210 h 10254"/>
                <a:gd name="connsiteX11" fmla="*/ 2719 w 12741"/>
                <a:gd name="connsiteY11" fmla="*/ 8933 h 10254"/>
                <a:gd name="connsiteX12" fmla="*/ 2756 w 12741"/>
                <a:gd name="connsiteY12" fmla="*/ 8933 h 10254"/>
                <a:gd name="connsiteX13" fmla="*/ 2756 w 12741"/>
                <a:gd name="connsiteY13" fmla="*/ 8557 h 10254"/>
                <a:gd name="connsiteX14" fmla="*/ 2818 w 12741"/>
                <a:gd name="connsiteY14" fmla="*/ 8557 h 10254"/>
                <a:gd name="connsiteX15" fmla="*/ 2818 w 12741"/>
                <a:gd name="connsiteY15" fmla="*/ 8117 h 10254"/>
                <a:gd name="connsiteX16" fmla="*/ 3238 w 12741"/>
                <a:gd name="connsiteY16" fmla="*/ 8117 h 10254"/>
                <a:gd name="connsiteX17" fmla="*/ 3238 w 12741"/>
                <a:gd name="connsiteY17" fmla="*/ 7938 h 10254"/>
                <a:gd name="connsiteX18" fmla="*/ 3287 w 12741"/>
                <a:gd name="connsiteY18" fmla="*/ 7938 h 10254"/>
                <a:gd name="connsiteX19" fmla="*/ 3287 w 12741"/>
                <a:gd name="connsiteY19" fmla="*/ 7742 h 10254"/>
                <a:gd name="connsiteX20" fmla="*/ 3670 w 12741"/>
                <a:gd name="connsiteY20" fmla="*/ 7742 h 10254"/>
                <a:gd name="connsiteX21" fmla="*/ 3670 w 12741"/>
                <a:gd name="connsiteY21" fmla="*/ 7579 h 10254"/>
                <a:gd name="connsiteX22" fmla="*/ 3748 w 12741"/>
                <a:gd name="connsiteY22" fmla="*/ 7579 h 10254"/>
                <a:gd name="connsiteX23" fmla="*/ 3748 w 12741"/>
                <a:gd name="connsiteY23" fmla="*/ 7432 h 10254"/>
                <a:gd name="connsiteX24" fmla="*/ 4082 w 12741"/>
                <a:gd name="connsiteY24" fmla="*/ 7432 h 10254"/>
                <a:gd name="connsiteX25" fmla="*/ 4082 w 12741"/>
                <a:gd name="connsiteY25" fmla="*/ 7269 h 10254"/>
                <a:gd name="connsiteX26" fmla="*/ 4582 w 12741"/>
                <a:gd name="connsiteY26" fmla="*/ 7269 h 10254"/>
                <a:gd name="connsiteX27" fmla="*/ 4582 w 12741"/>
                <a:gd name="connsiteY27" fmla="*/ 7122 h 10254"/>
                <a:gd name="connsiteX28" fmla="*/ 4637 w 12741"/>
                <a:gd name="connsiteY28" fmla="*/ 7122 h 10254"/>
                <a:gd name="connsiteX29" fmla="*/ 4637 w 12741"/>
                <a:gd name="connsiteY29" fmla="*/ 6812 h 10254"/>
                <a:gd name="connsiteX30" fmla="*/ 5001 w 12741"/>
                <a:gd name="connsiteY30" fmla="*/ 6812 h 10254"/>
                <a:gd name="connsiteX31" fmla="*/ 5001 w 12741"/>
                <a:gd name="connsiteY31" fmla="*/ 6649 h 10254"/>
                <a:gd name="connsiteX32" fmla="*/ 5087 w 12741"/>
                <a:gd name="connsiteY32" fmla="*/ 6649 h 10254"/>
                <a:gd name="connsiteX33" fmla="*/ 5087 w 12741"/>
                <a:gd name="connsiteY33" fmla="*/ 6502 h 10254"/>
                <a:gd name="connsiteX34" fmla="*/ 5530 w 12741"/>
                <a:gd name="connsiteY34" fmla="*/ 6502 h 10254"/>
                <a:gd name="connsiteX35" fmla="*/ 5530 w 12741"/>
                <a:gd name="connsiteY35" fmla="*/ 6143 h 10254"/>
                <a:gd name="connsiteX36" fmla="*/ 5556 w 12741"/>
                <a:gd name="connsiteY36" fmla="*/ 6143 h 10254"/>
                <a:gd name="connsiteX37" fmla="*/ 5556 w 12741"/>
                <a:gd name="connsiteY37" fmla="*/ 5915 h 10254"/>
                <a:gd name="connsiteX38" fmla="*/ 5611 w 12741"/>
                <a:gd name="connsiteY38" fmla="*/ 5915 h 10254"/>
                <a:gd name="connsiteX39" fmla="*/ 5611 w 12741"/>
                <a:gd name="connsiteY39" fmla="*/ 5605 h 10254"/>
                <a:gd name="connsiteX40" fmla="*/ 5647 w 12741"/>
                <a:gd name="connsiteY40" fmla="*/ 5605 h 10254"/>
                <a:gd name="connsiteX41" fmla="*/ 5647 w 12741"/>
                <a:gd name="connsiteY41" fmla="*/ 5491 h 10254"/>
                <a:gd name="connsiteX42" fmla="*/ 5887 w 12741"/>
                <a:gd name="connsiteY42" fmla="*/ 5491 h 10254"/>
                <a:gd name="connsiteX43" fmla="*/ 5887 w 12741"/>
                <a:gd name="connsiteY43" fmla="*/ 5327 h 10254"/>
                <a:gd name="connsiteX44" fmla="*/ 5955 w 12741"/>
                <a:gd name="connsiteY44" fmla="*/ 5327 h 10254"/>
                <a:gd name="connsiteX45" fmla="*/ 6030 w 12741"/>
                <a:gd name="connsiteY45" fmla="*/ 5327 h 10254"/>
                <a:gd name="connsiteX46" fmla="*/ 6030 w 12741"/>
                <a:gd name="connsiteY46" fmla="*/ 5017 h 10254"/>
                <a:gd name="connsiteX47" fmla="*/ 6202 w 12741"/>
                <a:gd name="connsiteY47" fmla="*/ 5017 h 10254"/>
                <a:gd name="connsiteX48" fmla="*/ 6202 w 12741"/>
                <a:gd name="connsiteY48" fmla="*/ 4838 h 10254"/>
                <a:gd name="connsiteX49" fmla="*/ 6442 w 12741"/>
                <a:gd name="connsiteY49" fmla="*/ 4838 h 10254"/>
                <a:gd name="connsiteX50" fmla="*/ 6442 w 12741"/>
                <a:gd name="connsiteY50" fmla="*/ 4561 h 10254"/>
                <a:gd name="connsiteX51" fmla="*/ 6473 w 12741"/>
                <a:gd name="connsiteY51" fmla="*/ 4561 h 10254"/>
                <a:gd name="connsiteX52" fmla="*/ 6473 w 12741"/>
                <a:gd name="connsiteY52" fmla="*/ 4398 h 10254"/>
                <a:gd name="connsiteX53" fmla="*/ 6554 w 12741"/>
                <a:gd name="connsiteY53" fmla="*/ 4398 h 10254"/>
                <a:gd name="connsiteX54" fmla="*/ 6554 w 12741"/>
                <a:gd name="connsiteY54" fmla="*/ 4202 h 10254"/>
                <a:gd name="connsiteX55" fmla="*/ 6918 w 12741"/>
                <a:gd name="connsiteY55" fmla="*/ 4202 h 10254"/>
                <a:gd name="connsiteX56" fmla="*/ 6918 w 12741"/>
                <a:gd name="connsiteY56" fmla="*/ 3859 h 10254"/>
                <a:gd name="connsiteX57" fmla="*/ 6942 w 12741"/>
                <a:gd name="connsiteY57" fmla="*/ 3859 h 10254"/>
                <a:gd name="connsiteX58" fmla="*/ 6942 w 12741"/>
                <a:gd name="connsiteY58" fmla="*/ 3468 h 10254"/>
                <a:gd name="connsiteX59" fmla="*/ 7299 w 12741"/>
                <a:gd name="connsiteY59" fmla="*/ 3468 h 10254"/>
                <a:gd name="connsiteX60" fmla="*/ 7343 w 12741"/>
                <a:gd name="connsiteY60" fmla="*/ 3468 h 10254"/>
                <a:gd name="connsiteX61" fmla="*/ 7343 w 12741"/>
                <a:gd name="connsiteY61" fmla="*/ 3354 h 10254"/>
                <a:gd name="connsiteX62" fmla="*/ 7447 w 12741"/>
                <a:gd name="connsiteY62" fmla="*/ 3354 h 10254"/>
                <a:gd name="connsiteX63" fmla="*/ 7447 w 12741"/>
                <a:gd name="connsiteY63" fmla="*/ 3207 h 10254"/>
                <a:gd name="connsiteX64" fmla="*/ 7872 w 12741"/>
                <a:gd name="connsiteY64" fmla="*/ 3207 h 10254"/>
                <a:gd name="connsiteX65" fmla="*/ 7872 w 12741"/>
                <a:gd name="connsiteY65" fmla="*/ 3092 h 10254"/>
                <a:gd name="connsiteX66" fmla="*/ 7903 w 12741"/>
                <a:gd name="connsiteY66" fmla="*/ 3092 h 10254"/>
                <a:gd name="connsiteX67" fmla="*/ 7903 w 12741"/>
                <a:gd name="connsiteY67" fmla="*/ 2848 h 10254"/>
                <a:gd name="connsiteX68" fmla="*/ 8223 w 12741"/>
                <a:gd name="connsiteY68" fmla="*/ 2848 h 10254"/>
                <a:gd name="connsiteX69" fmla="*/ 8223 w 12741"/>
                <a:gd name="connsiteY69" fmla="*/ 2652 h 10254"/>
                <a:gd name="connsiteX70" fmla="*/ 8281 w 12741"/>
                <a:gd name="connsiteY70" fmla="*/ 2652 h 10254"/>
                <a:gd name="connsiteX71" fmla="*/ 8281 w 12741"/>
                <a:gd name="connsiteY71" fmla="*/ 2538 h 10254"/>
                <a:gd name="connsiteX72" fmla="*/ 8349 w 12741"/>
                <a:gd name="connsiteY72" fmla="*/ 2538 h 10254"/>
                <a:gd name="connsiteX73" fmla="*/ 8349 w 12741"/>
                <a:gd name="connsiteY73" fmla="*/ 2309 h 10254"/>
                <a:gd name="connsiteX74" fmla="*/ 8427 w 12741"/>
                <a:gd name="connsiteY74" fmla="*/ 2309 h 10254"/>
                <a:gd name="connsiteX75" fmla="*/ 8427 w 12741"/>
                <a:gd name="connsiteY75" fmla="*/ 2163 h 10254"/>
                <a:gd name="connsiteX76" fmla="*/ 8669 w 12741"/>
                <a:gd name="connsiteY76" fmla="*/ 2163 h 10254"/>
                <a:gd name="connsiteX77" fmla="*/ 8669 w 12741"/>
                <a:gd name="connsiteY77" fmla="*/ 1967 h 10254"/>
                <a:gd name="connsiteX78" fmla="*/ 8729 w 12741"/>
                <a:gd name="connsiteY78" fmla="*/ 1967 h 10254"/>
                <a:gd name="connsiteX79" fmla="*/ 8729 w 12741"/>
                <a:gd name="connsiteY79" fmla="*/ 1771 h 10254"/>
                <a:gd name="connsiteX80" fmla="*/ 8823 w 12741"/>
                <a:gd name="connsiteY80" fmla="*/ 1771 h 10254"/>
                <a:gd name="connsiteX81" fmla="*/ 8823 w 12741"/>
                <a:gd name="connsiteY81" fmla="*/ 1543 h 10254"/>
                <a:gd name="connsiteX82" fmla="*/ 8903 w 12741"/>
                <a:gd name="connsiteY82" fmla="*/ 1543 h 10254"/>
                <a:gd name="connsiteX83" fmla="*/ 8903 w 12741"/>
                <a:gd name="connsiteY83" fmla="*/ 1412 h 10254"/>
                <a:gd name="connsiteX84" fmla="*/ 9094 w 12741"/>
                <a:gd name="connsiteY84" fmla="*/ 1412 h 10254"/>
                <a:gd name="connsiteX85" fmla="*/ 9094 w 12741"/>
                <a:gd name="connsiteY85" fmla="*/ 1265 h 10254"/>
                <a:gd name="connsiteX86" fmla="*/ 9192 w 12741"/>
                <a:gd name="connsiteY86" fmla="*/ 1265 h 10254"/>
                <a:gd name="connsiteX87" fmla="*/ 9192 w 12741"/>
                <a:gd name="connsiteY87" fmla="*/ 1070 h 10254"/>
                <a:gd name="connsiteX88" fmla="*/ 9247 w 12741"/>
                <a:gd name="connsiteY88" fmla="*/ 1070 h 10254"/>
                <a:gd name="connsiteX89" fmla="*/ 9247 w 12741"/>
                <a:gd name="connsiteY89" fmla="*/ 727 h 10254"/>
                <a:gd name="connsiteX90" fmla="*/ 9419 w 12741"/>
                <a:gd name="connsiteY90" fmla="*/ 727 h 10254"/>
                <a:gd name="connsiteX91" fmla="*/ 9419 w 12741"/>
                <a:gd name="connsiteY91" fmla="*/ 613 h 10254"/>
                <a:gd name="connsiteX92" fmla="*/ 9526 w 12741"/>
                <a:gd name="connsiteY92" fmla="*/ 613 h 10254"/>
                <a:gd name="connsiteX93" fmla="*/ 9526 w 12741"/>
                <a:gd name="connsiteY93" fmla="*/ 450 h 10254"/>
                <a:gd name="connsiteX94" fmla="*/ 9828 w 12741"/>
                <a:gd name="connsiteY94" fmla="*/ 450 h 10254"/>
                <a:gd name="connsiteX95" fmla="*/ 11504 w 12741"/>
                <a:gd name="connsiteY95" fmla="*/ 352 h 10254"/>
                <a:gd name="connsiteX96" fmla="*/ 11684 w 12741"/>
                <a:gd name="connsiteY96" fmla="*/ 215 h 10254"/>
                <a:gd name="connsiteX97" fmla="*/ 11985 w 12741"/>
                <a:gd name="connsiteY97" fmla="*/ 234 h 10254"/>
                <a:gd name="connsiteX98" fmla="*/ 12047 w 12741"/>
                <a:gd name="connsiteY98" fmla="*/ 0 h 10254"/>
                <a:gd name="connsiteX99" fmla="*/ 12741 w 12741"/>
                <a:gd name="connsiteY99" fmla="*/ 98 h 10254"/>
                <a:gd name="connsiteX0" fmla="*/ 0 w 12741"/>
                <a:gd name="connsiteY0" fmla="*/ 10254 h 10254"/>
                <a:gd name="connsiteX1" fmla="*/ 1253 w 12741"/>
                <a:gd name="connsiteY1" fmla="*/ 10254 h 10254"/>
                <a:gd name="connsiteX2" fmla="*/ 1253 w 12741"/>
                <a:gd name="connsiteY2" fmla="*/ 10107 h 10254"/>
                <a:gd name="connsiteX3" fmla="*/ 1961 w 12741"/>
                <a:gd name="connsiteY3" fmla="*/ 10107 h 10254"/>
                <a:gd name="connsiteX4" fmla="*/ 1961 w 12741"/>
                <a:gd name="connsiteY4" fmla="*/ 9911 h 10254"/>
                <a:gd name="connsiteX5" fmla="*/ 2300 w 12741"/>
                <a:gd name="connsiteY5" fmla="*/ 9911 h 10254"/>
                <a:gd name="connsiteX6" fmla="*/ 2300 w 12741"/>
                <a:gd name="connsiteY6" fmla="*/ 9520 h 10254"/>
                <a:gd name="connsiteX7" fmla="*/ 2344 w 12741"/>
                <a:gd name="connsiteY7" fmla="*/ 9520 h 10254"/>
                <a:gd name="connsiteX8" fmla="*/ 2344 w 12741"/>
                <a:gd name="connsiteY8" fmla="*/ 9210 h 10254"/>
                <a:gd name="connsiteX9" fmla="*/ 2394 w 12741"/>
                <a:gd name="connsiteY9" fmla="*/ 9210 h 10254"/>
                <a:gd name="connsiteX10" fmla="*/ 2719 w 12741"/>
                <a:gd name="connsiteY10" fmla="*/ 9210 h 10254"/>
                <a:gd name="connsiteX11" fmla="*/ 2719 w 12741"/>
                <a:gd name="connsiteY11" fmla="*/ 8933 h 10254"/>
                <a:gd name="connsiteX12" fmla="*/ 2756 w 12741"/>
                <a:gd name="connsiteY12" fmla="*/ 8933 h 10254"/>
                <a:gd name="connsiteX13" fmla="*/ 2756 w 12741"/>
                <a:gd name="connsiteY13" fmla="*/ 8557 h 10254"/>
                <a:gd name="connsiteX14" fmla="*/ 2818 w 12741"/>
                <a:gd name="connsiteY14" fmla="*/ 8557 h 10254"/>
                <a:gd name="connsiteX15" fmla="*/ 2818 w 12741"/>
                <a:gd name="connsiteY15" fmla="*/ 8117 h 10254"/>
                <a:gd name="connsiteX16" fmla="*/ 3238 w 12741"/>
                <a:gd name="connsiteY16" fmla="*/ 8117 h 10254"/>
                <a:gd name="connsiteX17" fmla="*/ 3238 w 12741"/>
                <a:gd name="connsiteY17" fmla="*/ 7938 h 10254"/>
                <a:gd name="connsiteX18" fmla="*/ 3287 w 12741"/>
                <a:gd name="connsiteY18" fmla="*/ 7938 h 10254"/>
                <a:gd name="connsiteX19" fmla="*/ 3287 w 12741"/>
                <a:gd name="connsiteY19" fmla="*/ 7742 h 10254"/>
                <a:gd name="connsiteX20" fmla="*/ 3670 w 12741"/>
                <a:gd name="connsiteY20" fmla="*/ 7742 h 10254"/>
                <a:gd name="connsiteX21" fmla="*/ 3670 w 12741"/>
                <a:gd name="connsiteY21" fmla="*/ 7579 h 10254"/>
                <a:gd name="connsiteX22" fmla="*/ 3748 w 12741"/>
                <a:gd name="connsiteY22" fmla="*/ 7579 h 10254"/>
                <a:gd name="connsiteX23" fmla="*/ 3748 w 12741"/>
                <a:gd name="connsiteY23" fmla="*/ 7432 h 10254"/>
                <a:gd name="connsiteX24" fmla="*/ 4082 w 12741"/>
                <a:gd name="connsiteY24" fmla="*/ 7432 h 10254"/>
                <a:gd name="connsiteX25" fmla="*/ 4082 w 12741"/>
                <a:gd name="connsiteY25" fmla="*/ 7269 h 10254"/>
                <a:gd name="connsiteX26" fmla="*/ 4582 w 12741"/>
                <a:gd name="connsiteY26" fmla="*/ 7269 h 10254"/>
                <a:gd name="connsiteX27" fmla="*/ 4582 w 12741"/>
                <a:gd name="connsiteY27" fmla="*/ 7122 h 10254"/>
                <a:gd name="connsiteX28" fmla="*/ 4637 w 12741"/>
                <a:gd name="connsiteY28" fmla="*/ 7122 h 10254"/>
                <a:gd name="connsiteX29" fmla="*/ 4637 w 12741"/>
                <a:gd name="connsiteY29" fmla="*/ 6812 h 10254"/>
                <a:gd name="connsiteX30" fmla="*/ 5001 w 12741"/>
                <a:gd name="connsiteY30" fmla="*/ 6812 h 10254"/>
                <a:gd name="connsiteX31" fmla="*/ 5001 w 12741"/>
                <a:gd name="connsiteY31" fmla="*/ 6649 h 10254"/>
                <a:gd name="connsiteX32" fmla="*/ 5087 w 12741"/>
                <a:gd name="connsiteY32" fmla="*/ 6649 h 10254"/>
                <a:gd name="connsiteX33" fmla="*/ 5087 w 12741"/>
                <a:gd name="connsiteY33" fmla="*/ 6502 h 10254"/>
                <a:gd name="connsiteX34" fmla="*/ 5530 w 12741"/>
                <a:gd name="connsiteY34" fmla="*/ 6502 h 10254"/>
                <a:gd name="connsiteX35" fmla="*/ 5530 w 12741"/>
                <a:gd name="connsiteY35" fmla="*/ 6143 h 10254"/>
                <a:gd name="connsiteX36" fmla="*/ 5556 w 12741"/>
                <a:gd name="connsiteY36" fmla="*/ 6143 h 10254"/>
                <a:gd name="connsiteX37" fmla="*/ 5556 w 12741"/>
                <a:gd name="connsiteY37" fmla="*/ 5915 h 10254"/>
                <a:gd name="connsiteX38" fmla="*/ 5611 w 12741"/>
                <a:gd name="connsiteY38" fmla="*/ 5915 h 10254"/>
                <a:gd name="connsiteX39" fmla="*/ 5611 w 12741"/>
                <a:gd name="connsiteY39" fmla="*/ 5605 h 10254"/>
                <a:gd name="connsiteX40" fmla="*/ 5647 w 12741"/>
                <a:gd name="connsiteY40" fmla="*/ 5605 h 10254"/>
                <a:gd name="connsiteX41" fmla="*/ 5647 w 12741"/>
                <a:gd name="connsiteY41" fmla="*/ 5491 h 10254"/>
                <a:gd name="connsiteX42" fmla="*/ 5887 w 12741"/>
                <a:gd name="connsiteY42" fmla="*/ 5491 h 10254"/>
                <a:gd name="connsiteX43" fmla="*/ 5887 w 12741"/>
                <a:gd name="connsiteY43" fmla="*/ 5327 h 10254"/>
                <a:gd name="connsiteX44" fmla="*/ 5955 w 12741"/>
                <a:gd name="connsiteY44" fmla="*/ 5327 h 10254"/>
                <a:gd name="connsiteX45" fmla="*/ 6030 w 12741"/>
                <a:gd name="connsiteY45" fmla="*/ 5327 h 10254"/>
                <a:gd name="connsiteX46" fmla="*/ 6030 w 12741"/>
                <a:gd name="connsiteY46" fmla="*/ 5017 h 10254"/>
                <a:gd name="connsiteX47" fmla="*/ 6202 w 12741"/>
                <a:gd name="connsiteY47" fmla="*/ 5017 h 10254"/>
                <a:gd name="connsiteX48" fmla="*/ 6202 w 12741"/>
                <a:gd name="connsiteY48" fmla="*/ 4838 h 10254"/>
                <a:gd name="connsiteX49" fmla="*/ 6442 w 12741"/>
                <a:gd name="connsiteY49" fmla="*/ 4838 h 10254"/>
                <a:gd name="connsiteX50" fmla="*/ 6442 w 12741"/>
                <a:gd name="connsiteY50" fmla="*/ 4561 h 10254"/>
                <a:gd name="connsiteX51" fmla="*/ 6473 w 12741"/>
                <a:gd name="connsiteY51" fmla="*/ 4561 h 10254"/>
                <a:gd name="connsiteX52" fmla="*/ 6473 w 12741"/>
                <a:gd name="connsiteY52" fmla="*/ 4398 h 10254"/>
                <a:gd name="connsiteX53" fmla="*/ 6554 w 12741"/>
                <a:gd name="connsiteY53" fmla="*/ 4398 h 10254"/>
                <a:gd name="connsiteX54" fmla="*/ 6554 w 12741"/>
                <a:gd name="connsiteY54" fmla="*/ 4202 h 10254"/>
                <a:gd name="connsiteX55" fmla="*/ 6918 w 12741"/>
                <a:gd name="connsiteY55" fmla="*/ 4202 h 10254"/>
                <a:gd name="connsiteX56" fmla="*/ 6918 w 12741"/>
                <a:gd name="connsiteY56" fmla="*/ 3859 h 10254"/>
                <a:gd name="connsiteX57" fmla="*/ 6942 w 12741"/>
                <a:gd name="connsiteY57" fmla="*/ 3859 h 10254"/>
                <a:gd name="connsiteX58" fmla="*/ 6942 w 12741"/>
                <a:gd name="connsiteY58" fmla="*/ 3468 h 10254"/>
                <a:gd name="connsiteX59" fmla="*/ 7299 w 12741"/>
                <a:gd name="connsiteY59" fmla="*/ 3468 h 10254"/>
                <a:gd name="connsiteX60" fmla="*/ 7343 w 12741"/>
                <a:gd name="connsiteY60" fmla="*/ 3468 h 10254"/>
                <a:gd name="connsiteX61" fmla="*/ 7343 w 12741"/>
                <a:gd name="connsiteY61" fmla="*/ 3354 h 10254"/>
                <a:gd name="connsiteX62" fmla="*/ 7447 w 12741"/>
                <a:gd name="connsiteY62" fmla="*/ 3354 h 10254"/>
                <a:gd name="connsiteX63" fmla="*/ 7447 w 12741"/>
                <a:gd name="connsiteY63" fmla="*/ 3207 h 10254"/>
                <a:gd name="connsiteX64" fmla="*/ 7872 w 12741"/>
                <a:gd name="connsiteY64" fmla="*/ 3207 h 10254"/>
                <a:gd name="connsiteX65" fmla="*/ 7872 w 12741"/>
                <a:gd name="connsiteY65" fmla="*/ 3092 h 10254"/>
                <a:gd name="connsiteX66" fmla="*/ 7903 w 12741"/>
                <a:gd name="connsiteY66" fmla="*/ 3092 h 10254"/>
                <a:gd name="connsiteX67" fmla="*/ 7903 w 12741"/>
                <a:gd name="connsiteY67" fmla="*/ 2848 h 10254"/>
                <a:gd name="connsiteX68" fmla="*/ 8223 w 12741"/>
                <a:gd name="connsiteY68" fmla="*/ 2848 h 10254"/>
                <a:gd name="connsiteX69" fmla="*/ 8223 w 12741"/>
                <a:gd name="connsiteY69" fmla="*/ 2652 h 10254"/>
                <a:gd name="connsiteX70" fmla="*/ 8281 w 12741"/>
                <a:gd name="connsiteY70" fmla="*/ 2652 h 10254"/>
                <a:gd name="connsiteX71" fmla="*/ 8281 w 12741"/>
                <a:gd name="connsiteY71" fmla="*/ 2538 h 10254"/>
                <a:gd name="connsiteX72" fmla="*/ 8349 w 12741"/>
                <a:gd name="connsiteY72" fmla="*/ 2538 h 10254"/>
                <a:gd name="connsiteX73" fmla="*/ 8349 w 12741"/>
                <a:gd name="connsiteY73" fmla="*/ 2309 h 10254"/>
                <a:gd name="connsiteX74" fmla="*/ 8427 w 12741"/>
                <a:gd name="connsiteY74" fmla="*/ 2309 h 10254"/>
                <a:gd name="connsiteX75" fmla="*/ 8427 w 12741"/>
                <a:gd name="connsiteY75" fmla="*/ 2163 h 10254"/>
                <a:gd name="connsiteX76" fmla="*/ 8669 w 12741"/>
                <a:gd name="connsiteY76" fmla="*/ 2163 h 10254"/>
                <a:gd name="connsiteX77" fmla="*/ 8669 w 12741"/>
                <a:gd name="connsiteY77" fmla="*/ 1967 h 10254"/>
                <a:gd name="connsiteX78" fmla="*/ 8729 w 12741"/>
                <a:gd name="connsiteY78" fmla="*/ 1967 h 10254"/>
                <a:gd name="connsiteX79" fmla="*/ 8729 w 12741"/>
                <a:gd name="connsiteY79" fmla="*/ 1771 h 10254"/>
                <a:gd name="connsiteX80" fmla="*/ 8823 w 12741"/>
                <a:gd name="connsiteY80" fmla="*/ 1771 h 10254"/>
                <a:gd name="connsiteX81" fmla="*/ 8823 w 12741"/>
                <a:gd name="connsiteY81" fmla="*/ 1543 h 10254"/>
                <a:gd name="connsiteX82" fmla="*/ 8903 w 12741"/>
                <a:gd name="connsiteY82" fmla="*/ 1543 h 10254"/>
                <a:gd name="connsiteX83" fmla="*/ 8903 w 12741"/>
                <a:gd name="connsiteY83" fmla="*/ 1412 h 10254"/>
                <a:gd name="connsiteX84" fmla="*/ 9094 w 12741"/>
                <a:gd name="connsiteY84" fmla="*/ 1412 h 10254"/>
                <a:gd name="connsiteX85" fmla="*/ 9094 w 12741"/>
                <a:gd name="connsiteY85" fmla="*/ 1265 h 10254"/>
                <a:gd name="connsiteX86" fmla="*/ 9192 w 12741"/>
                <a:gd name="connsiteY86" fmla="*/ 1265 h 10254"/>
                <a:gd name="connsiteX87" fmla="*/ 9192 w 12741"/>
                <a:gd name="connsiteY87" fmla="*/ 1070 h 10254"/>
                <a:gd name="connsiteX88" fmla="*/ 9247 w 12741"/>
                <a:gd name="connsiteY88" fmla="*/ 1070 h 10254"/>
                <a:gd name="connsiteX89" fmla="*/ 9247 w 12741"/>
                <a:gd name="connsiteY89" fmla="*/ 727 h 10254"/>
                <a:gd name="connsiteX90" fmla="*/ 9419 w 12741"/>
                <a:gd name="connsiteY90" fmla="*/ 727 h 10254"/>
                <a:gd name="connsiteX91" fmla="*/ 9419 w 12741"/>
                <a:gd name="connsiteY91" fmla="*/ 613 h 10254"/>
                <a:gd name="connsiteX92" fmla="*/ 9526 w 12741"/>
                <a:gd name="connsiteY92" fmla="*/ 613 h 10254"/>
                <a:gd name="connsiteX93" fmla="*/ 9526 w 12741"/>
                <a:gd name="connsiteY93" fmla="*/ 450 h 10254"/>
                <a:gd name="connsiteX94" fmla="*/ 9828 w 12741"/>
                <a:gd name="connsiteY94" fmla="*/ 450 h 10254"/>
                <a:gd name="connsiteX95" fmla="*/ 11659 w 12741"/>
                <a:gd name="connsiteY95" fmla="*/ 332 h 10254"/>
                <a:gd name="connsiteX96" fmla="*/ 11684 w 12741"/>
                <a:gd name="connsiteY96" fmla="*/ 215 h 10254"/>
                <a:gd name="connsiteX97" fmla="*/ 11985 w 12741"/>
                <a:gd name="connsiteY97" fmla="*/ 234 h 10254"/>
                <a:gd name="connsiteX98" fmla="*/ 12047 w 12741"/>
                <a:gd name="connsiteY98" fmla="*/ 0 h 10254"/>
                <a:gd name="connsiteX99" fmla="*/ 12741 w 12741"/>
                <a:gd name="connsiteY99" fmla="*/ 98 h 10254"/>
                <a:gd name="connsiteX0" fmla="*/ 0 w 12741"/>
                <a:gd name="connsiteY0" fmla="*/ 10254 h 10254"/>
                <a:gd name="connsiteX1" fmla="*/ 1253 w 12741"/>
                <a:gd name="connsiteY1" fmla="*/ 10254 h 10254"/>
                <a:gd name="connsiteX2" fmla="*/ 1253 w 12741"/>
                <a:gd name="connsiteY2" fmla="*/ 10107 h 10254"/>
                <a:gd name="connsiteX3" fmla="*/ 1961 w 12741"/>
                <a:gd name="connsiteY3" fmla="*/ 10107 h 10254"/>
                <a:gd name="connsiteX4" fmla="*/ 1961 w 12741"/>
                <a:gd name="connsiteY4" fmla="*/ 9911 h 10254"/>
                <a:gd name="connsiteX5" fmla="*/ 2300 w 12741"/>
                <a:gd name="connsiteY5" fmla="*/ 9911 h 10254"/>
                <a:gd name="connsiteX6" fmla="*/ 2300 w 12741"/>
                <a:gd name="connsiteY6" fmla="*/ 9520 h 10254"/>
                <a:gd name="connsiteX7" fmla="*/ 2344 w 12741"/>
                <a:gd name="connsiteY7" fmla="*/ 9520 h 10254"/>
                <a:gd name="connsiteX8" fmla="*/ 2344 w 12741"/>
                <a:gd name="connsiteY8" fmla="*/ 9210 h 10254"/>
                <a:gd name="connsiteX9" fmla="*/ 2394 w 12741"/>
                <a:gd name="connsiteY9" fmla="*/ 9210 h 10254"/>
                <a:gd name="connsiteX10" fmla="*/ 2719 w 12741"/>
                <a:gd name="connsiteY10" fmla="*/ 9210 h 10254"/>
                <a:gd name="connsiteX11" fmla="*/ 2719 w 12741"/>
                <a:gd name="connsiteY11" fmla="*/ 8933 h 10254"/>
                <a:gd name="connsiteX12" fmla="*/ 2756 w 12741"/>
                <a:gd name="connsiteY12" fmla="*/ 8933 h 10254"/>
                <a:gd name="connsiteX13" fmla="*/ 2756 w 12741"/>
                <a:gd name="connsiteY13" fmla="*/ 8557 h 10254"/>
                <a:gd name="connsiteX14" fmla="*/ 2818 w 12741"/>
                <a:gd name="connsiteY14" fmla="*/ 8557 h 10254"/>
                <a:gd name="connsiteX15" fmla="*/ 2818 w 12741"/>
                <a:gd name="connsiteY15" fmla="*/ 8117 h 10254"/>
                <a:gd name="connsiteX16" fmla="*/ 3238 w 12741"/>
                <a:gd name="connsiteY16" fmla="*/ 8117 h 10254"/>
                <a:gd name="connsiteX17" fmla="*/ 3238 w 12741"/>
                <a:gd name="connsiteY17" fmla="*/ 7938 h 10254"/>
                <a:gd name="connsiteX18" fmla="*/ 3287 w 12741"/>
                <a:gd name="connsiteY18" fmla="*/ 7938 h 10254"/>
                <a:gd name="connsiteX19" fmla="*/ 3287 w 12741"/>
                <a:gd name="connsiteY19" fmla="*/ 7742 h 10254"/>
                <a:gd name="connsiteX20" fmla="*/ 3670 w 12741"/>
                <a:gd name="connsiteY20" fmla="*/ 7742 h 10254"/>
                <a:gd name="connsiteX21" fmla="*/ 3670 w 12741"/>
                <a:gd name="connsiteY21" fmla="*/ 7579 h 10254"/>
                <a:gd name="connsiteX22" fmla="*/ 3748 w 12741"/>
                <a:gd name="connsiteY22" fmla="*/ 7579 h 10254"/>
                <a:gd name="connsiteX23" fmla="*/ 3748 w 12741"/>
                <a:gd name="connsiteY23" fmla="*/ 7432 h 10254"/>
                <a:gd name="connsiteX24" fmla="*/ 4082 w 12741"/>
                <a:gd name="connsiteY24" fmla="*/ 7432 h 10254"/>
                <a:gd name="connsiteX25" fmla="*/ 4082 w 12741"/>
                <a:gd name="connsiteY25" fmla="*/ 7269 h 10254"/>
                <a:gd name="connsiteX26" fmla="*/ 4582 w 12741"/>
                <a:gd name="connsiteY26" fmla="*/ 7269 h 10254"/>
                <a:gd name="connsiteX27" fmla="*/ 4582 w 12741"/>
                <a:gd name="connsiteY27" fmla="*/ 7122 h 10254"/>
                <a:gd name="connsiteX28" fmla="*/ 4637 w 12741"/>
                <a:gd name="connsiteY28" fmla="*/ 7122 h 10254"/>
                <a:gd name="connsiteX29" fmla="*/ 4637 w 12741"/>
                <a:gd name="connsiteY29" fmla="*/ 6812 h 10254"/>
                <a:gd name="connsiteX30" fmla="*/ 5001 w 12741"/>
                <a:gd name="connsiteY30" fmla="*/ 6812 h 10254"/>
                <a:gd name="connsiteX31" fmla="*/ 5001 w 12741"/>
                <a:gd name="connsiteY31" fmla="*/ 6649 h 10254"/>
                <a:gd name="connsiteX32" fmla="*/ 5087 w 12741"/>
                <a:gd name="connsiteY32" fmla="*/ 6649 h 10254"/>
                <a:gd name="connsiteX33" fmla="*/ 5087 w 12741"/>
                <a:gd name="connsiteY33" fmla="*/ 6502 h 10254"/>
                <a:gd name="connsiteX34" fmla="*/ 5530 w 12741"/>
                <a:gd name="connsiteY34" fmla="*/ 6502 h 10254"/>
                <a:gd name="connsiteX35" fmla="*/ 5530 w 12741"/>
                <a:gd name="connsiteY35" fmla="*/ 6143 h 10254"/>
                <a:gd name="connsiteX36" fmla="*/ 5556 w 12741"/>
                <a:gd name="connsiteY36" fmla="*/ 6143 h 10254"/>
                <a:gd name="connsiteX37" fmla="*/ 5556 w 12741"/>
                <a:gd name="connsiteY37" fmla="*/ 5915 h 10254"/>
                <a:gd name="connsiteX38" fmla="*/ 5611 w 12741"/>
                <a:gd name="connsiteY38" fmla="*/ 5915 h 10254"/>
                <a:gd name="connsiteX39" fmla="*/ 5611 w 12741"/>
                <a:gd name="connsiteY39" fmla="*/ 5605 h 10254"/>
                <a:gd name="connsiteX40" fmla="*/ 5647 w 12741"/>
                <a:gd name="connsiteY40" fmla="*/ 5605 h 10254"/>
                <a:gd name="connsiteX41" fmla="*/ 5647 w 12741"/>
                <a:gd name="connsiteY41" fmla="*/ 5491 h 10254"/>
                <a:gd name="connsiteX42" fmla="*/ 5887 w 12741"/>
                <a:gd name="connsiteY42" fmla="*/ 5491 h 10254"/>
                <a:gd name="connsiteX43" fmla="*/ 5887 w 12741"/>
                <a:gd name="connsiteY43" fmla="*/ 5327 h 10254"/>
                <a:gd name="connsiteX44" fmla="*/ 5955 w 12741"/>
                <a:gd name="connsiteY44" fmla="*/ 5327 h 10254"/>
                <a:gd name="connsiteX45" fmla="*/ 6030 w 12741"/>
                <a:gd name="connsiteY45" fmla="*/ 5327 h 10254"/>
                <a:gd name="connsiteX46" fmla="*/ 6030 w 12741"/>
                <a:gd name="connsiteY46" fmla="*/ 5017 h 10254"/>
                <a:gd name="connsiteX47" fmla="*/ 6202 w 12741"/>
                <a:gd name="connsiteY47" fmla="*/ 5017 h 10254"/>
                <a:gd name="connsiteX48" fmla="*/ 6202 w 12741"/>
                <a:gd name="connsiteY48" fmla="*/ 4838 h 10254"/>
                <a:gd name="connsiteX49" fmla="*/ 6442 w 12741"/>
                <a:gd name="connsiteY49" fmla="*/ 4838 h 10254"/>
                <a:gd name="connsiteX50" fmla="*/ 6442 w 12741"/>
                <a:gd name="connsiteY50" fmla="*/ 4561 h 10254"/>
                <a:gd name="connsiteX51" fmla="*/ 6473 w 12741"/>
                <a:gd name="connsiteY51" fmla="*/ 4561 h 10254"/>
                <a:gd name="connsiteX52" fmla="*/ 6473 w 12741"/>
                <a:gd name="connsiteY52" fmla="*/ 4398 h 10254"/>
                <a:gd name="connsiteX53" fmla="*/ 6554 w 12741"/>
                <a:gd name="connsiteY53" fmla="*/ 4398 h 10254"/>
                <a:gd name="connsiteX54" fmla="*/ 6554 w 12741"/>
                <a:gd name="connsiteY54" fmla="*/ 4202 h 10254"/>
                <a:gd name="connsiteX55" fmla="*/ 6918 w 12741"/>
                <a:gd name="connsiteY55" fmla="*/ 4202 h 10254"/>
                <a:gd name="connsiteX56" fmla="*/ 6918 w 12741"/>
                <a:gd name="connsiteY56" fmla="*/ 3859 h 10254"/>
                <a:gd name="connsiteX57" fmla="*/ 6942 w 12741"/>
                <a:gd name="connsiteY57" fmla="*/ 3859 h 10254"/>
                <a:gd name="connsiteX58" fmla="*/ 6942 w 12741"/>
                <a:gd name="connsiteY58" fmla="*/ 3468 h 10254"/>
                <a:gd name="connsiteX59" fmla="*/ 7299 w 12741"/>
                <a:gd name="connsiteY59" fmla="*/ 3468 h 10254"/>
                <a:gd name="connsiteX60" fmla="*/ 7343 w 12741"/>
                <a:gd name="connsiteY60" fmla="*/ 3468 h 10254"/>
                <a:gd name="connsiteX61" fmla="*/ 7343 w 12741"/>
                <a:gd name="connsiteY61" fmla="*/ 3354 h 10254"/>
                <a:gd name="connsiteX62" fmla="*/ 7447 w 12741"/>
                <a:gd name="connsiteY62" fmla="*/ 3354 h 10254"/>
                <a:gd name="connsiteX63" fmla="*/ 7447 w 12741"/>
                <a:gd name="connsiteY63" fmla="*/ 3207 h 10254"/>
                <a:gd name="connsiteX64" fmla="*/ 7872 w 12741"/>
                <a:gd name="connsiteY64" fmla="*/ 3207 h 10254"/>
                <a:gd name="connsiteX65" fmla="*/ 7872 w 12741"/>
                <a:gd name="connsiteY65" fmla="*/ 3092 h 10254"/>
                <a:gd name="connsiteX66" fmla="*/ 7903 w 12741"/>
                <a:gd name="connsiteY66" fmla="*/ 3092 h 10254"/>
                <a:gd name="connsiteX67" fmla="*/ 7903 w 12741"/>
                <a:gd name="connsiteY67" fmla="*/ 2848 h 10254"/>
                <a:gd name="connsiteX68" fmla="*/ 8223 w 12741"/>
                <a:gd name="connsiteY68" fmla="*/ 2848 h 10254"/>
                <a:gd name="connsiteX69" fmla="*/ 8223 w 12741"/>
                <a:gd name="connsiteY69" fmla="*/ 2652 h 10254"/>
                <a:gd name="connsiteX70" fmla="*/ 8281 w 12741"/>
                <a:gd name="connsiteY70" fmla="*/ 2652 h 10254"/>
                <a:gd name="connsiteX71" fmla="*/ 8281 w 12741"/>
                <a:gd name="connsiteY71" fmla="*/ 2538 h 10254"/>
                <a:gd name="connsiteX72" fmla="*/ 8349 w 12741"/>
                <a:gd name="connsiteY72" fmla="*/ 2538 h 10254"/>
                <a:gd name="connsiteX73" fmla="*/ 8349 w 12741"/>
                <a:gd name="connsiteY73" fmla="*/ 2309 h 10254"/>
                <a:gd name="connsiteX74" fmla="*/ 8427 w 12741"/>
                <a:gd name="connsiteY74" fmla="*/ 2309 h 10254"/>
                <a:gd name="connsiteX75" fmla="*/ 8427 w 12741"/>
                <a:gd name="connsiteY75" fmla="*/ 2163 h 10254"/>
                <a:gd name="connsiteX76" fmla="*/ 8669 w 12741"/>
                <a:gd name="connsiteY76" fmla="*/ 2163 h 10254"/>
                <a:gd name="connsiteX77" fmla="*/ 8669 w 12741"/>
                <a:gd name="connsiteY77" fmla="*/ 1967 h 10254"/>
                <a:gd name="connsiteX78" fmla="*/ 8729 w 12741"/>
                <a:gd name="connsiteY78" fmla="*/ 1967 h 10254"/>
                <a:gd name="connsiteX79" fmla="*/ 8729 w 12741"/>
                <a:gd name="connsiteY79" fmla="*/ 1771 h 10254"/>
                <a:gd name="connsiteX80" fmla="*/ 8823 w 12741"/>
                <a:gd name="connsiteY80" fmla="*/ 1771 h 10254"/>
                <a:gd name="connsiteX81" fmla="*/ 8823 w 12741"/>
                <a:gd name="connsiteY81" fmla="*/ 1543 h 10254"/>
                <a:gd name="connsiteX82" fmla="*/ 8903 w 12741"/>
                <a:gd name="connsiteY82" fmla="*/ 1543 h 10254"/>
                <a:gd name="connsiteX83" fmla="*/ 8903 w 12741"/>
                <a:gd name="connsiteY83" fmla="*/ 1412 h 10254"/>
                <a:gd name="connsiteX84" fmla="*/ 9094 w 12741"/>
                <a:gd name="connsiteY84" fmla="*/ 1412 h 10254"/>
                <a:gd name="connsiteX85" fmla="*/ 9094 w 12741"/>
                <a:gd name="connsiteY85" fmla="*/ 1265 h 10254"/>
                <a:gd name="connsiteX86" fmla="*/ 9192 w 12741"/>
                <a:gd name="connsiteY86" fmla="*/ 1265 h 10254"/>
                <a:gd name="connsiteX87" fmla="*/ 9192 w 12741"/>
                <a:gd name="connsiteY87" fmla="*/ 1070 h 10254"/>
                <a:gd name="connsiteX88" fmla="*/ 9247 w 12741"/>
                <a:gd name="connsiteY88" fmla="*/ 1070 h 10254"/>
                <a:gd name="connsiteX89" fmla="*/ 9247 w 12741"/>
                <a:gd name="connsiteY89" fmla="*/ 727 h 10254"/>
                <a:gd name="connsiteX90" fmla="*/ 9419 w 12741"/>
                <a:gd name="connsiteY90" fmla="*/ 727 h 10254"/>
                <a:gd name="connsiteX91" fmla="*/ 9419 w 12741"/>
                <a:gd name="connsiteY91" fmla="*/ 613 h 10254"/>
                <a:gd name="connsiteX92" fmla="*/ 9526 w 12741"/>
                <a:gd name="connsiteY92" fmla="*/ 613 h 10254"/>
                <a:gd name="connsiteX93" fmla="*/ 9526 w 12741"/>
                <a:gd name="connsiteY93" fmla="*/ 450 h 10254"/>
                <a:gd name="connsiteX94" fmla="*/ 9828 w 12741"/>
                <a:gd name="connsiteY94" fmla="*/ 450 h 10254"/>
                <a:gd name="connsiteX95" fmla="*/ 11195 w 12741"/>
                <a:gd name="connsiteY95" fmla="*/ 313 h 10254"/>
                <a:gd name="connsiteX96" fmla="*/ 11659 w 12741"/>
                <a:gd name="connsiteY96" fmla="*/ 332 h 10254"/>
                <a:gd name="connsiteX97" fmla="*/ 11684 w 12741"/>
                <a:gd name="connsiteY97" fmla="*/ 215 h 10254"/>
                <a:gd name="connsiteX98" fmla="*/ 11985 w 12741"/>
                <a:gd name="connsiteY98" fmla="*/ 234 h 10254"/>
                <a:gd name="connsiteX99" fmla="*/ 12047 w 12741"/>
                <a:gd name="connsiteY99" fmla="*/ 0 h 10254"/>
                <a:gd name="connsiteX100" fmla="*/ 12741 w 12741"/>
                <a:gd name="connsiteY100" fmla="*/ 98 h 10254"/>
                <a:gd name="connsiteX0" fmla="*/ 0 w 12741"/>
                <a:gd name="connsiteY0" fmla="*/ 10254 h 10254"/>
                <a:gd name="connsiteX1" fmla="*/ 1253 w 12741"/>
                <a:gd name="connsiteY1" fmla="*/ 10254 h 10254"/>
                <a:gd name="connsiteX2" fmla="*/ 1253 w 12741"/>
                <a:gd name="connsiteY2" fmla="*/ 10107 h 10254"/>
                <a:gd name="connsiteX3" fmla="*/ 1961 w 12741"/>
                <a:gd name="connsiteY3" fmla="*/ 10107 h 10254"/>
                <a:gd name="connsiteX4" fmla="*/ 1961 w 12741"/>
                <a:gd name="connsiteY4" fmla="*/ 9911 h 10254"/>
                <a:gd name="connsiteX5" fmla="*/ 2300 w 12741"/>
                <a:gd name="connsiteY5" fmla="*/ 9911 h 10254"/>
                <a:gd name="connsiteX6" fmla="*/ 2300 w 12741"/>
                <a:gd name="connsiteY6" fmla="*/ 9520 h 10254"/>
                <a:gd name="connsiteX7" fmla="*/ 2344 w 12741"/>
                <a:gd name="connsiteY7" fmla="*/ 9520 h 10254"/>
                <a:gd name="connsiteX8" fmla="*/ 2344 w 12741"/>
                <a:gd name="connsiteY8" fmla="*/ 9210 h 10254"/>
                <a:gd name="connsiteX9" fmla="*/ 2394 w 12741"/>
                <a:gd name="connsiteY9" fmla="*/ 9210 h 10254"/>
                <a:gd name="connsiteX10" fmla="*/ 2719 w 12741"/>
                <a:gd name="connsiteY10" fmla="*/ 9210 h 10254"/>
                <a:gd name="connsiteX11" fmla="*/ 2719 w 12741"/>
                <a:gd name="connsiteY11" fmla="*/ 8933 h 10254"/>
                <a:gd name="connsiteX12" fmla="*/ 2756 w 12741"/>
                <a:gd name="connsiteY12" fmla="*/ 8933 h 10254"/>
                <a:gd name="connsiteX13" fmla="*/ 2756 w 12741"/>
                <a:gd name="connsiteY13" fmla="*/ 8557 h 10254"/>
                <a:gd name="connsiteX14" fmla="*/ 2818 w 12741"/>
                <a:gd name="connsiteY14" fmla="*/ 8557 h 10254"/>
                <a:gd name="connsiteX15" fmla="*/ 2818 w 12741"/>
                <a:gd name="connsiteY15" fmla="*/ 8117 h 10254"/>
                <a:gd name="connsiteX16" fmla="*/ 3238 w 12741"/>
                <a:gd name="connsiteY16" fmla="*/ 8117 h 10254"/>
                <a:gd name="connsiteX17" fmla="*/ 3238 w 12741"/>
                <a:gd name="connsiteY17" fmla="*/ 7938 h 10254"/>
                <a:gd name="connsiteX18" fmla="*/ 3287 w 12741"/>
                <a:gd name="connsiteY18" fmla="*/ 7938 h 10254"/>
                <a:gd name="connsiteX19" fmla="*/ 3287 w 12741"/>
                <a:gd name="connsiteY19" fmla="*/ 7742 h 10254"/>
                <a:gd name="connsiteX20" fmla="*/ 3670 w 12741"/>
                <a:gd name="connsiteY20" fmla="*/ 7742 h 10254"/>
                <a:gd name="connsiteX21" fmla="*/ 3670 w 12741"/>
                <a:gd name="connsiteY21" fmla="*/ 7579 h 10254"/>
                <a:gd name="connsiteX22" fmla="*/ 3748 w 12741"/>
                <a:gd name="connsiteY22" fmla="*/ 7579 h 10254"/>
                <a:gd name="connsiteX23" fmla="*/ 3748 w 12741"/>
                <a:gd name="connsiteY23" fmla="*/ 7432 h 10254"/>
                <a:gd name="connsiteX24" fmla="*/ 4082 w 12741"/>
                <a:gd name="connsiteY24" fmla="*/ 7432 h 10254"/>
                <a:gd name="connsiteX25" fmla="*/ 4082 w 12741"/>
                <a:gd name="connsiteY25" fmla="*/ 7269 h 10254"/>
                <a:gd name="connsiteX26" fmla="*/ 4582 w 12741"/>
                <a:gd name="connsiteY26" fmla="*/ 7269 h 10254"/>
                <a:gd name="connsiteX27" fmla="*/ 4582 w 12741"/>
                <a:gd name="connsiteY27" fmla="*/ 7122 h 10254"/>
                <a:gd name="connsiteX28" fmla="*/ 4637 w 12741"/>
                <a:gd name="connsiteY28" fmla="*/ 7122 h 10254"/>
                <a:gd name="connsiteX29" fmla="*/ 4637 w 12741"/>
                <a:gd name="connsiteY29" fmla="*/ 6812 h 10254"/>
                <a:gd name="connsiteX30" fmla="*/ 5001 w 12741"/>
                <a:gd name="connsiteY30" fmla="*/ 6812 h 10254"/>
                <a:gd name="connsiteX31" fmla="*/ 5001 w 12741"/>
                <a:gd name="connsiteY31" fmla="*/ 6649 h 10254"/>
                <a:gd name="connsiteX32" fmla="*/ 5087 w 12741"/>
                <a:gd name="connsiteY32" fmla="*/ 6649 h 10254"/>
                <a:gd name="connsiteX33" fmla="*/ 5087 w 12741"/>
                <a:gd name="connsiteY33" fmla="*/ 6502 h 10254"/>
                <a:gd name="connsiteX34" fmla="*/ 5530 w 12741"/>
                <a:gd name="connsiteY34" fmla="*/ 6502 h 10254"/>
                <a:gd name="connsiteX35" fmla="*/ 5530 w 12741"/>
                <a:gd name="connsiteY35" fmla="*/ 6143 h 10254"/>
                <a:gd name="connsiteX36" fmla="*/ 5556 w 12741"/>
                <a:gd name="connsiteY36" fmla="*/ 6143 h 10254"/>
                <a:gd name="connsiteX37" fmla="*/ 5556 w 12741"/>
                <a:gd name="connsiteY37" fmla="*/ 5915 h 10254"/>
                <a:gd name="connsiteX38" fmla="*/ 5611 w 12741"/>
                <a:gd name="connsiteY38" fmla="*/ 5915 h 10254"/>
                <a:gd name="connsiteX39" fmla="*/ 5611 w 12741"/>
                <a:gd name="connsiteY39" fmla="*/ 5605 h 10254"/>
                <a:gd name="connsiteX40" fmla="*/ 5647 w 12741"/>
                <a:gd name="connsiteY40" fmla="*/ 5605 h 10254"/>
                <a:gd name="connsiteX41" fmla="*/ 5647 w 12741"/>
                <a:gd name="connsiteY41" fmla="*/ 5491 h 10254"/>
                <a:gd name="connsiteX42" fmla="*/ 5887 w 12741"/>
                <a:gd name="connsiteY42" fmla="*/ 5491 h 10254"/>
                <a:gd name="connsiteX43" fmla="*/ 5887 w 12741"/>
                <a:gd name="connsiteY43" fmla="*/ 5327 h 10254"/>
                <a:gd name="connsiteX44" fmla="*/ 5955 w 12741"/>
                <a:gd name="connsiteY44" fmla="*/ 5327 h 10254"/>
                <a:gd name="connsiteX45" fmla="*/ 6030 w 12741"/>
                <a:gd name="connsiteY45" fmla="*/ 5327 h 10254"/>
                <a:gd name="connsiteX46" fmla="*/ 6030 w 12741"/>
                <a:gd name="connsiteY46" fmla="*/ 5017 h 10254"/>
                <a:gd name="connsiteX47" fmla="*/ 6202 w 12741"/>
                <a:gd name="connsiteY47" fmla="*/ 5017 h 10254"/>
                <a:gd name="connsiteX48" fmla="*/ 6202 w 12741"/>
                <a:gd name="connsiteY48" fmla="*/ 4838 h 10254"/>
                <a:gd name="connsiteX49" fmla="*/ 6442 w 12741"/>
                <a:gd name="connsiteY49" fmla="*/ 4838 h 10254"/>
                <a:gd name="connsiteX50" fmla="*/ 6442 w 12741"/>
                <a:gd name="connsiteY50" fmla="*/ 4561 h 10254"/>
                <a:gd name="connsiteX51" fmla="*/ 6473 w 12741"/>
                <a:gd name="connsiteY51" fmla="*/ 4561 h 10254"/>
                <a:gd name="connsiteX52" fmla="*/ 6473 w 12741"/>
                <a:gd name="connsiteY52" fmla="*/ 4398 h 10254"/>
                <a:gd name="connsiteX53" fmla="*/ 6554 w 12741"/>
                <a:gd name="connsiteY53" fmla="*/ 4398 h 10254"/>
                <a:gd name="connsiteX54" fmla="*/ 6554 w 12741"/>
                <a:gd name="connsiteY54" fmla="*/ 4202 h 10254"/>
                <a:gd name="connsiteX55" fmla="*/ 6918 w 12741"/>
                <a:gd name="connsiteY55" fmla="*/ 4202 h 10254"/>
                <a:gd name="connsiteX56" fmla="*/ 6918 w 12741"/>
                <a:gd name="connsiteY56" fmla="*/ 3859 h 10254"/>
                <a:gd name="connsiteX57" fmla="*/ 6942 w 12741"/>
                <a:gd name="connsiteY57" fmla="*/ 3859 h 10254"/>
                <a:gd name="connsiteX58" fmla="*/ 6942 w 12741"/>
                <a:gd name="connsiteY58" fmla="*/ 3468 h 10254"/>
                <a:gd name="connsiteX59" fmla="*/ 7299 w 12741"/>
                <a:gd name="connsiteY59" fmla="*/ 3468 h 10254"/>
                <a:gd name="connsiteX60" fmla="*/ 7343 w 12741"/>
                <a:gd name="connsiteY60" fmla="*/ 3468 h 10254"/>
                <a:gd name="connsiteX61" fmla="*/ 7343 w 12741"/>
                <a:gd name="connsiteY61" fmla="*/ 3354 h 10254"/>
                <a:gd name="connsiteX62" fmla="*/ 7447 w 12741"/>
                <a:gd name="connsiteY62" fmla="*/ 3354 h 10254"/>
                <a:gd name="connsiteX63" fmla="*/ 7447 w 12741"/>
                <a:gd name="connsiteY63" fmla="*/ 3207 h 10254"/>
                <a:gd name="connsiteX64" fmla="*/ 7872 w 12741"/>
                <a:gd name="connsiteY64" fmla="*/ 3207 h 10254"/>
                <a:gd name="connsiteX65" fmla="*/ 7872 w 12741"/>
                <a:gd name="connsiteY65" fmla="*/ 3092 h 10254"/>
                <a:gd name="connsiteX66" fmla="*/ 7903 w 12741"/>
                <a:gd name="connsiteY66" fmla="*/ 3092 h 10254"/>
                <a:gd name="connsiteX67" fmla="*/ 7903 w 12741"/>
                <a:gd name="connsiteY67" fmla="*/ 2848 h 10254"/>
                <a:gd name="connsiteX68" fmla="*/ 8223 w 12741"/>
                <a:gd name="connsiteY68" fmla="*/ 2848 h 10254"/>
                <a:gd name="connsiteX69" fmla="*/ 8223 w 12741"/>
                <a:gd name="connsiteY69" fmla="*/ 2652 h 10254"/>
                <a:gd name="connsiteX70" fmla="*/ 8281 w 12741"/>
                <a:gd name="connsiteY70" fmla="*/ 2652 h 10254"/>
                <a:gd name="connsiteX71" fmla="*/ 8281 w 12741"/>
                <a:gd name="connsiteY71" fmla="*/ 2538 h 10254"/>
                <a:gd name="connsiteX72" fmla="*/ 8349 w 12741"/>
                <a:gd name="connsiteY72" fmla="*/ 2538 h 10254"/>
                <a:gd name="connsiteX73" fmla="*/ 8349 w 12741"/>
                <a:gd name="connsiteY73" fmla="*/ 2309 h 10254"/>
                <a:gd name="connsiteX74" fmla="*/ 8427 w 12741"/>
                <a:gd name="connsiteY74" fmla="*/ 2309 h 10254"/>
                <a:gd name="connsiteX75" fmla="*/ 8427 w 12741"/>
                <a:gd name="connsiteY75" fmla="*/ 2163 h 10254"/>
                <a:gd name="connsiteX76" fmla="*/ 8669 w 12741"/>
                <a:gd name="connsiteY76" fmla="*/ 2163 h 10254"/>
                <a:gd name="connsiteX77" fmla="*/ 8669 w 12741"/>
                <a:gd name="connsiteY77" fmla="*/ 1967 h 10254"/>
                <a:gd name="connsiteX78" fmla="*/ 8729 w 12741"/>
                <a:gd name="connsiteY78" fmla="*/ 1967 h 10254"/>
                <a:gd name="connsiteX79" fmla="*/ 8729 w 12741"/>
                <a:gd name="connsiteY79" fmla="*/ 1771 h 10254"/>
                <a:gd name="connsiteX80" fmla="*/ 8823 w 12741"/>
                <a:gd name="connsiteY80" fmla="*/ 1771 h 10254"/>
                <a:gd name="connsiteX81" fmla="*/ 8823 w 12741"/>
                <a:gd name="connsiteY81" fmla="*/ 1543 h 10254"/>
                <a:gd name="connsiteX82" fmla="*/ 8903 w 12741"/>
                <a:gd name="connsiteY82" fmla="*/ 1543 h 10254"/>
                <a:gd name="connsiteX83" fmla="*/ 8903 w 12741"/>
                <a:gd name="connsiteY83" fmla="*/ 1412 h 10254"/>
                <a:gd name="connsiteX84" fmla="*/ 9094 w 12741"/>
                <a:gd name="connsiteY84" fmla="*/ 1412 h 10254"/>
                <a:gd name="connsiteX85" fmla="*/ 9094 w 12741"/>
                <a:gd name="connsiteY85" fmla="*/ 1265 h 10254"/>
                <a:gd name="connsiteX86" fmla="*/ 9192 w 12741"/>
                <a:gd name="connsiteY86" fmla="*/ 1265 h 10254"/>
                <a:gd name="connsiteX87" fmla="*/ 9192 w 12741"/>
                <a:gd name="connsiteY87" fmla="*/ 1070 h 10254"/>
                <a:gd name="connsiteX88" fmla="*/ 9247 w 12741"/>
                <a:gd name="connsiteY88" fmla="*/ 1070 h 10254"/>
                <a:gd name="connsiteX89" fmla="*/ 9247 w 12741"/>
                <a:gd name="connsiteY89" fmla="*/ 727 h 10254"/>
                <a:gd name="connsiteX90" fmla="*/ 9419 w 12741"/>
                <a:gd name="connsiteY90" fmla="*/ 727 h 10254"/>
                <a:gd name="connsiteX91" fmla="*/ 9419 w 12741"/>
                <a:gd name="connsiteY91" fmla="*/ 613 h 10254"/>
                <a:gd name="connsiteX92" fmla="*/ 9526 w 12741"/>
                <a:gd name="connsiteY92" fmla="*/ 613 h 10254"/>
                <a:gd name="connsiteX93" fmla="*/ 9526 w 12741"/>
                <a:gd name="connsiteY93" fmla="*/ 450 h 10254"/>
                <a:gd name="connsiteX94" fmla="*/ 9828 w 12741"/>
                <a:gd name="connsiteY94" fmla="*/ 450 h 10254"/>
                <a:gd name="connsiteX95" fmla="*/ 11145 w 12741"/>
                <a:gd name="connsiteY95" fmla="*/ 488 h 10254"/>
                <a:gd name="connsiteX96" fmla="*/ 11195 w 12741"/>
                <a:gd name="connsiteY96" fmla="*/ 313 h 10254"/>
                <a:gd name="connsiteX97" fmla="*/ 11659 w 12741"/>
                <a:gd name="connsiteY97" fmla="*/ 332 h 10254"/>
                <a:gd name="connsiteX98" fmla="*/ 11684 w 12741"/>
                <a:gd name="connsiteY98" fmla="*/ 215 h 10254"/>
                <a:gd name="connsiteX99" fmla="*/ 11985 w 12741"/>
                <a:gd name="connsiteY99" fmla="*/ 234 h 10254"/>
                <a:gd name="connsiteX100" fmla="*/ 12047 w 12741"/>
                <a:gd name="connsiteY100" fmla="*/ 0 h 10254"/>
                <a:gd name="connsiteX101" fmla="*/ 12741 w 12741"/>
                <a:gd name="connsiteY101" fmla="*/ 98 h 10254"/>
                <a:gd name="connsiteX0" fmla="*/ 0 w 12741"/>
                <a:gd name="connsiteY0" fmla="*/ 10254 h 10254"/>
                <a:gd name="connsiteX1" fmla="*/ 1253 w 12741"/>
                <a:gd name="connsiteY1" fmla="*/ 10254 h 10254"/>
                <a:gd name="connsiteX2" fmla="*/ 1253 w 12741"/>
                <a:gd name="connsiteY2" fmla="*/ 10107 h 10254"/>
                <a:gd name="connsiteX3" fmla="*/ 1961 w 12741"/>
                <a:gd name="connsiteY3" fmla="*/ 10107 h 10254"/>
                <a:gd name="connsiteX4" fmla="*/ 1961 w 12741"/>
                <a:gd name="connsiteY4" fmla="*/ 9911 h 10254"/>
                <a:gd name="connsiteX5" fmla="*/ 2300 w 12741"/>
                <a:gd name="connsiteY5" fmla="*/ 9911 h 10254"/>
                <a:gd name="connsiteX6" fmla="*/ 2300 w 12741"/>
                <a:gd name="connsiteY6" fmla="*/ 9520 h 10254"/>
                <a:gd name="connsiteX7" fmla="*/ 2344 w 12741"/>
                <a:gd name="connsiteY7" fmla="*/ 9520 h 10254"/>
                <a:gd name="connsiteX8" fmla="*/ 2344 w 12741"/>
                <a:gd name="connsiteY8" fmla="*/ 9210 h 10254"/>
                <a:gd name="connsiteX9" fmla="*/ 2394 w 12741"/>
                <a:gd name="connsiteY9" fmla="*/ 9210 h 10254"/>
                <a:gd name="connsiteX10" fmla="*/ 2719 w 12741"/>
                <a:gd name="connsiteY10" fmla="*/ 9210 h 10254"/>
                <a:gd name="connsiteX11" fmla="*/ 2719 w 12741"/>
                <a:gd name="connsiteY11" fmla="*/ 8933 h 10254"/>
                <a:gd name="connsiteX12" fmla="*/ 2756 w 12741"/>
                <a:gd name="connsiteY12" fmla="*/ 8933 h 10254"/>
                <a:gd name="connsiteX13" fmla="*/ 2756 w 12741"/>
                <a:gd name="connsiteY13" fmla="*/ 8557 h 10254"/>
                <a:gd name="connsiteX14" fmla="*/ 2818 w 12741"/>
                <a:gd name="connsiteY14" fmla="*/ 8557 h 10254"/>
                <a:gd name="connsiteX15" fmla="*/ 2818 w 12741"/>
                <a:gd name="connsiteY15" fmla="*/ 8117 h 10254"/>
                <a:gd name="connsiteX16" fmla="*/ 3238 w 12741"/>
                <a:gd name="connsiteY16" fmla="*/ 8117 h 10254"/>
                <a:gd name="connsiteX17" fmla="*/ 3238 w 12741"/>
                <a:gd name="connsiteY17" fmla="*/ 7938 h 10254"/>
                <a:gd name="connsiteX18" fmla="*/ 3287 w 12741"/>
                <a:gd name="connsiteY18" fmla="*/ 7938 h 10254"/>
                <a:gd name="connsiteX19" fmla="*/ 3287 w 12741"/>
                <a:gd name="connsiteY19" fmla="*/ 7742 h 10254"/>
                <a:gd name="connsiteX20" fmla="*/ 3670 w 12741"/>
                <a:gd name="connsiteY20" fmla="*/ 7742 h 10254"/>
                <a:gd name="connsiteX21" fmla="*/ 3670 w 12741"/>
                <a:gd name="connsiteY21" fmla="*/ 7579 h 10254"/>
                <a:gd name="connsiteX22" fmla="*/ 3748 w 12741"/>
                <a:gd name="connsiteY22" fmla="*/ 7579 h 10254"/>
                <a:gd name="connsiteX23" fmla="*/ 3748 w 12741"/>
                <a:gd name="connsiteY23" fmla="*/ 7432 h 10254"/>
                <a:gd name="connsiteX24" fmla="*/ 4082 w 12741"/>
                <a:gd name="connsiteY24" fmla="*/ 7432 h 10254"/>
                <a:gd name="connsiteX25" fmla="*/ 4082 w 12741"/>
                <a:gd name="connsiteY25" fmla="*/ 7269 h 10254"/>
                <a:gd name="connsiteX26" fmla="*/ 4582 w 12741"/>
                <a:gd name="connsiteY26" fmla="*/ 7269 h 10254"/>
                <a:gd name="connsiteX27" fmla="*/ 4582 w 12741"/>
                <a:gd name="connsiteY27" fmla="*/ 7122 h 10254"/>
                <a:gd name="connsiteX28" fmla="*/ 4637 w 12741"/>
                <a:gd name="connsiteY28" fmla="*/ 7122 h 10254"/>
                <a:gd name="connsiteX29" fmla="*/ 4637 w 12741"/>
                <a:gd name="connsiteY29" fmla="*/ 6812 h 10254"/>
                <a:gd name="connsiteX30" fmla="*/ 5001 w 12741"/>
                <a:gd name="connsiteY30" fmla="*/ 6812 h 10254"/>
                <a:gd name="connsiteX31" fmla="*/ 5001 w 12741"/>
                <a:gd name="connsiteY31" fmla="*/ 6649 h 10254"/>
                <a:gd name="connsiteX32" fmla="*/ 5087 w 12741"/>
                <a:gd name="connsiteY32" fmla="*/ 6649 h 10254"/>
                <a:gd name="connsiteX33" fmla="*/ 5087 w 12741"/>
                <a:gd name="connsiteY33" fmla="*/ 6502 h 10254"/>
                <a:gd name="connsiteX34" fmla="*/ 5530 w 12741"/>
                <a:gd name="connsiteY34" fmla="*/ 6502 h 10254"/>
                <a:gd name="connsiteX35" fmla="*/ 5530 w 12741"/>
                <a:gd name="connsiteY35" fmla="*/ 6143 h 10254"/>
                <a:gd name="connsiteX36" fmla="*/ 5556 w 12741"/>
                <a:gd name="connsiteY36" fmla="*/ 6143 h 10254"/>
                <a:gd name="connsiteX37" fmla="*/ 5556 w 12741"/>
                <a:gd name="connsiteY37" fmla="*/ 5915 h 10254"/>
                <a:gd name="connsiteX38" fmla="*/ 5611 w 12741"/>
                <a:gd name="connsiteY38" fmla="*/ 5915 h 10254"/>
                <a:gd name="connsiteX39" fmla="*/ 5611 w 12741"/>
                <a:gd name="connsiteY39" fmla="*/ 5605 h 10254"/>
                <a:gd name="connsiteX40" fmla="*/ 5647 w 12741"/>
                <a:gd name="connsiteY40" fmla="*/ 5605 h 10254"/>
                <a:gd name="connsiteX41" fmla="*/ 5647 w 12741"/>
                <a:gd name="connsiteY41" fmla="*/ 5491 h 10254"/>
                <a:gd name="connsiteX42" fmla="*/ 5887 w 12741"/>
                <a:gd name="connsiteY42" fmla="*/ 5491 h 10254"/>
                <a:gd name="connsiteX43" fmla="*/ 5887 w 12741"/>
                <a:gd name="connsiteY43" fmla="*/ 5327 h 10254"/>
                <a:gd name="connsiteX44" fmla="*/ 5955 w 12741"/>
                <a:gd name="connsiteY44" fmla="*/ 5327 h 10254"/>
                <a:gd name="connsiteX45" fmla="*/ 6030 w 12741"/>
                <a:gd name="connsiteY45" fmla="*/ 5327 h 10254"/>
                <a:gd name="connsiteX46" fmla="*/ 6030 w 12741"/>
                <a:gd name="connsiteY46" fmla="*/ 5017 h 10254"/>
                <a:gd name="connsiteX47" fmla="*/ 6202 w 12741"/>
                <a:gd name="connsiteY47" fmla="*/ 5017 h 10254"/>
                <a:gd name="connsiteX48" fmla="*/ 6202 w 12741"/>
                <a:gd name="connsiteY48" fmla="*/ 4838 h 10254"/>
                <a:gd name="connsiteX49" fmla="*/ 6442 w 12741"/>
                <a:gd name="connsiteY49" fmla="*/ 4838 h 10254"/>
                <a:gd name="connsiteX50" fmla="*/ 6442 w 12741"/>
                <a:gd name="connsiteY50" fmla="*/ 4561 h 10254"/>
                <a:gd name="connsiteX51" fmla="*/ 6473 w 12741"/>
                <a:gd name="connsiteY51" fmla="*/ 4561 h 10254"/>
                <a:gd name="connsiteX52" fmla="*/ 6473 w 12741"/>
                <a:gd name="connsiteY52" fmla="*/ 4398 h 10254"/>
                <a:gd name="connsiteX53" fmla="*/ 6554 w 12741"/>
                <a:gd name="connsiteY53" fmla="*/ 4398 h 10254"/>
                <a:gd name="connsiteX54" fmla="*/ 6554 w 12741"/>
                <a:gd name="connsiteY54" fmla="*/ 4202 h 10254"/>
                <a:gd name="connsiteX55" fmla="*/ 6918 w 12741"/>
                <a:gd name="connsiteY55" fmla="*/ 4202 h 10254"/>
                <a:gd name="connsiteX56" fmla="*/ 6918 w 12741"/>
                <a:gd name="connsiteY56" fmla="*/ 3859 h 10254"/>
                <a:gd name="connsiteX57" fmla="*/ 6942 w 12741"/>
                <a:gd name="connsiteY57" fmla="*/ 3859 h 10254"/>
                <a:gd name="connsiteX58" fmla="*/ 6942 w 12741"/>
                <a:gd name="connsiteY58" fmla="*/ 3468 h 10254"/>
                <a:gd name="connsiteX59" fmla="*/ 7299 w 12741"/>
                <a:gd name="connsiteY59" fmla="*/ 3468 h 10254"/>
                <a:gd name="connsiteX60" fmla="*/ 7343 w 12741"/>
                <a:gd name="connsiteY60" fmla="*/ 3468 h 10254"/>
                <a:gd name="connsiteX61" fmla="*/ 7343 w 12741"/>
                <a:gd name="connsiteY61" fmla="*/ 3354 h 10254"/>
                <a:gd name="connsiteX62" fmla="*/ 7447 w 12741"/>
                <a:gd name="connsiteY62" fmla="*/ 3354 h 10254"/>
                <a:gd name="connsiteX63" fmla="*/ 7447 w 12741"/>
                <a:gd name="connsiteY63" fmla="*/ 3207 h 10254"/>
                <a:gd name="connsiteX64" fmla="*/ 7872 w 12741"/>
                <a:gd name="connsiteY64" fmla="*/ 3207 h 10254"/>
                <a:gd name="connsiteX65" fmla="*/ 7872 w 12741"/>
                <a:gd name="connsiteY65" fmla="*/ 3092 h 10254"/>
                <a:gd name="connsiteX66" fmla="*/ 7903 w 12741"/>
                <a:gd name="connsiteY66" fmla="*/ 3092 h 10254"/>
                <a:gd name="connsiteX67" fmla="*/ 7903 w 12741"/>
                <a:gd name="connsiteY67" fmla="*/ 2848 h 10254"/>
                <a:gd name="connsiteX68" fmla="*/ 8223 w 12741"/>
                <a:gd name="connsiteY68" fmla="*/ 2848 h 10254"/>
                <a:gd name="connsiteX69" fmla="*/ 8223 w 12741"/>
                <a:gd name="connsiteY69" fmla="*/ 2652 h 10254"/>
                <a:gd name="connsiteX70" fmla="*/ 8281 w 12741"/>
                <a:gd name="connsiteY70" fmla="*/ 2652 h 10254"/>
                <a:gd name="connsiteX71" fmla="*/ 8281 w 12741"/>
                <a:gd name="connsiteY71" fmla="*/ 2538 h 10254"/>
                <a:gd name="connsiteX72" fmla="*/ 8349 w 12741"/>
                <a:gd name="connsiteY72" fmla="*/ 2538 h 10254"/>
                <a:gd name="connsiteX73" fmla="*/ 8349 w 12741"/>
                <a:gd name="connsiteY73" fmla="*/ 2309 h 10254"/>
                <a:gd name="connsiteX74" fmla="*/ 8427 w 12741"/>
                <a:gd name="connsiteY74" fmla="*/ 2309 h 10254"/>
                <a:gd name="connsiteX75" fmla="*/ 8427 w 12741"/>
                <a:gd name="connsiteY75" fmla="*/ 2163 h 10254"/>
                <a:gd name="connsiteX76" fmla="*/ 8669 w 12741"/>
                <a:gd name="connsiteY76" fmla="*/ 2163 h 10254"/>
                <a:gd name="connsiteX77" fmla="*/ 8669 w 12741"/>
                <a:gd name="connsiteY77" fmla="*/ 1967 h 10254"/>
                <a:gd name="connsiteX78" fmla="*/ 8729 w 12741"/>
                <a:gd name="connsiteY78" fmla="*/ 1967 h 10254"/>
                <a:gd name="connsiteX79" fmla="*/ 8729 w 12741"/>
                <a:gd name="connsiteY79" fmla="*/ 1771 h 10254"/>
                <a:gd name="connsiteX80" fmla="*/ 8823 w 12741"/>
                <a:gd name="connsiteY80" fmla="*/ 1771 h 10254"/>
                <a:gd name="connsiteX81" fmla="*/ 8823 w 12741"/>
                <a:gd name="connsiteY81" fmla="*/ 1543 h 10254"/>
                <a:gd name="connsiteX82" fmla="*/ 8903 w 12741"/>
                <a:gd name="connsiteY82" fmla="*/ 1543 h 10254"/>
                <a:gd name="connsiteX83" fmla="*/ 8903 w 12741"/>
                <a:gd name="connsiteY83" fmla="*/ 1412 h 10254"/>
                <a:gd name="connsiteX84" fmla="*/ 9094 w 12741"/>
                <a:gd name="connsiteY84" fmla="*/ 1412 h 10254"/>
                <a:gd name="connsiteX85" fmla="*/ 9094 w 12741"/>
                <a:gd name="connsiteY85" fmla="*/ 1265 h 10254"/>
                <a:gd name="connsiteX86" fmla="*/ 9192 w 12741"/>
                <a:gd name="connsiteY86" fmla="*/ 1265 h 10254"/>
                <a:gd name="connsiteX87" fmla="*/ 9192 w 12741"/>
                <a:gd name="connsiteY87" fmla="*/ 1070 h 10254"/>
                <a:gd name="connsiteX88" fmla="*/ 9247 w 12741"/>
                <a:gd name="connsiteY88" fmla="*/ 1070 h 10254"/>
                <a:gd name="connsiteX89" fmla="*/ 9247 w 12741"/>
                <a:gd name="connsiteY89" fmla="*/ 727 h 10254"/>
                <a:gd name="connsiteX90" fmla="*/ 9419 w 12741"/>
                <a:gd name="connsiteY90" fmla="*/ 727 h 10254"/>
                <a:gd name="connsiteX91" fmla="*/ 9419 w 12741"/>
                <a:gd name="connsiteY91" fmla="*/ 613 h 10254"/>
                <a:gd name="connsiteX92" fmla="*/ 9526 w 12741"/>
                <a:gd name="connsiteY92" fmla="*/ 613 h 10254"/>
                <a:gd name="connsiteX93" fmla="*/ 9526 w 12741"/>
                <a:gd name="connsiteY93" fmla="*/ 450 h 10254"/>
                <a:gd name="connsiteX94" fmla="*/ 9828 w 12741"/>
                <a:gd name="connsiteY94" fmla="*/ 450 h 10254"/>
                <a:gd name="connsiteX95" fmla="*/ 11145 w 12741"/>
                <a:gd name="connsiteY95" fmla="*/ 488 h 10254"/>
                <a:gd name="connsiteX96" fmla="*/ 11195 w 12741"/>
                <a:gd name="connsiteY96" fmla="*/ 313 h 10254"/>
                <a:gd name="connsiteX97" fmla="*/ 11659 w 12741"/>
                <a:gd name="connsiteY97" fmla="*/ 332 h 10254"/>
                <a:gd name="connsiteX98" fmla="*/ 11684 w 12741"/>
                <a:gd name="connsiteY98" fmla="*/ 215 h 10254"/>
                <a:gd name="connsiteX99" fmla="*/ 11985 w 12741"/>
                <a:gd name="connsiteY99" fmla="*/ 234 h 10254"/>
                <a:gd name="connsiteX100" fmla="*/ 12047 w 12741"/>
                <a:gd name="connsiteY100" fmla="*/ 0 h 10254"/>
                <a:gd name="connsiteX101" fmla="*/ 12741 w 12741"/>
                <a:gd name="connsiteY101" fmla="*/ 98 h 10254"/>
                <a:gd name="connsiteX0" fmla="*/ 0 w 12741"/>
                <a:gd name="connsiteY0" fmla="*/ 10254 h 10254"/>
                <a:gd name="connsiteX1" fmla="*/ 1253 w 12741"/>
                <a:gd name="connsiteY1" fmla="*/ 10254 h 10254"/>
                <a:gd name="connsiteX2" fmla="*/ 1253 w 12741"/>
                <a:gd name="connsiteY2" fmla="*/ 10107 h 10254"/>
                <a:gd name="connsiteX3" fmla="*/ 1961 w 12741"/>
                <a:gd name="connsiteY3" fmla="*/ 10107 h 10254"/>
                <a:gd name="connsiteX4" fmla="*/ 1961 w 12741"/>
                <a:gd name="connsiteY4" fmla="*/ 9911 h 10254"/>
                <a:gd name="connsiteX5" fmla="*/ 2300 w 12741"/>
                <a:gd name="connsiteY5" fmla="*/ 9911 h 10254"/>
                <a:gd name="connsiteX6" fmla="*/ 2300 w 12741"/>
                <a:gd name="connsiteY6" fmla="*/ 9520 h 10254"/>
                <a:gd name="connsiteX7" fmla="*/ 2344 w 12741"/>
                <a:gd name="connsiteY7" fmla="*/ 9520 h 10254"/>
                <a:gd name="connsiteX8" fmla="*/ 2344 w 12741"/>
                <a:gd name="connsiteY8" fmla="*/ 9210 h 10254"/>
                <a:gd name="connsiteX9" fmla="*/ 2394 w 12741"/>
                <a:gd name="connsiteY9" fmla="*/ 9210 h 10254"/>
                <a:gd name="connsiteX10" fmla="*/ 2719 w 12741"/>
                <a:gd name="connsiteY10" fmla="*/ 9210 h 10254"/>
                <a:gd name="connsiteX11" fmla="*/ 2719 w 12741"/>
                <a:gd name="connsiteY11" fmla="*/ 8933 h 10254"/>
                <a:gd name="connsiteX12" fmla="*/ 2756 w 12741"/>
                <a:gd name="connsiteY12" fmla="*/ 8933 h 10254"/>
                <a:gd name="connsiteX13" fmla="*/ 2756 w 12741"/>
                <a:gd name="connsiteY13" fmla="*/ 8557 h 10254"/>
                <a:gd name="connsiteX14" fmla="*/ 2818 w 12741"/>
                <a:gd name="connsiteY14" fmla="*/ 8557 h 10254"/>
                <a:gd name="connsiteX15" fmla="*/ 2818 w 12741"/>
                <a:gd name="connsiteY15" fmla="*/ 8117 h 10254"/>
                <a:gd name="connsiteX16" fmla="*/ 3238 w 12741"/>
                <a:gd name="connsiteY16" fmla="*/ 8117 h 10254"/>
                <a:gd name="connsiteX17" fmla="*/ 3238 w 12741"/>
                <a:gd name="connsiteY17" fmla="*/ 7938 h 10254"/>
                <a:gd name="connsiteX18" fmla="*/ 3287 w 12741"/>
                <a:gd name="connsiteY18" fmla="*/ 7938 h 10254"/>
                <a:gd name="connsiteX19" fmla="*/ 3287 w 12741"/>
                <a:gd name="connsiteY19" fmla="*/ 7742 h 10254"/>
                <a:gd name="connsiteX20" fmla="*/ 3670 w 12741"/>
                <a:gd name="connsiteY20" fmla="*/ 7742 h 10254"/>
                <a:gd name="connsiteX21" fmla="*/ 3670 w 12741"/>
                <a:gd name="connsiteY21" fmla="*/ 7579 h 10254"/>
                <a:gd name="connsiteX22" fmla="*/ 3748 w 12741"/>
                <a:gd name="connsiteY22" fmla="*/ 7579 h 10254"/>
                <a:gd name="connsiteX23" fmla="*/ 3748 w 12741"/>
                <a:gd name="connsiteY23" fmla="*/ 7432 h 10254"/>
                <a:gd name="connsiteX24" fmla="*/ 4082 w 12741"/>
                <a:gd name="connsiteY24" fmla="*/ 7432 h 10254"/>
                <a:gd name="connsiteX25" fmla="*/ 4082 w 12741"/>
                <a:gd name="connsiteY25" fmla="*/ 7269 h 10254"/>
                <a:gd name="connsiteX26" fmla="*/ 4582 w 12741"/>
                <a:gd name="connsiteY26" fmla="*/ 7269 h 10254"/>
                <a:gd name="connsiteX27" fmla="*/ 4582 w 12741"/>
                <a:gd name="connsiteY27" fmla="*/ 7122 h 10254"/>
                <a:gd name="connsiteX28" fmla="*/ 4637 w 12741"/>
                <a:gd name="connsiteY28" fmla="*/ 7122 h 10254"/>
                <a:gd name="connsiteX29" fmla="*/ 4637 w 12741"/>
                <a:gd name="connsiteY29" fmla="*/ 6812 h 10254"/>
                <a:gd name="connsiteX30" fmla="*/ 5001 w 12741"/>
                <a:gd name="connsiteY30" fmla="*/ 6812 h 10254"/>
                <a:gd name="connsiteX31" fmla="*/ 5001 w 12741"/>
                <a:gd name="connsiteY31" fmla="*/ 6649 h 10254"/>
                <a:gd name="connsiteX32" fmla="*/ 5087 w 12741"/>
                <a:gd name="connsiteY32" fmla="*/ 6649 h 10254"/>
                <a:gd name="connsiteX33" fmla="*/ 5087 w 12741"/>
                <a:gd name="connsiteY33" fmla="*/ 6502 h 10254"/>
                <a:gd name="connsiteX34" fmla="*/ 5530 w 12741"/>
                <a:gd name="connsiteY34" fmla="*/ 6502 h 10254"/>
                <a:gd name="connsiteX35" fmla="*/ 5530 w 12741"/>
                <a:gd name="connsiteY35" fmla="*/ 6143 h 10254"/>
                <a:gd name="connsiteX36" fmla="*/ 5556 w 12741"/>
                <a:gd name="connsiteY36" fmla="*/ 6143 h 10254"/>
                <a:gd name="connsiteX37" fmla="*/ 5556 w 12741"/>
                <a:gd name="connsiteY37" fmla="*/ 5915 h 10254"/>
                <a:gd name="connsiteX38" fmla="*/ 5611 w 12741"/>
                <a:gd name="connsiteY38" fmla="*/ 5915 h 10254"/>
                <a:gd name="connsiteX39" fmla="*/ 5611 w 12741"/>
                <a:gd name="connsiteY39" fmla="*/ 5605 h 10254"/>
                <a:gd name="connsiteX40" fmla="*/ 5647 w 12741"/>
                <a:gd name="connsiteY40" fmla="*/ 5605 h 10254"/>
                <a:gd name="connsiteX41" fmla="*/ 5647 w 12741"/>
                <a:gd name="connsiteY41" fmla="*/ 5491 h 10254"/>
                <a:gd name="connsiteX42" fmla="*/ 5887 w 12741"/>
                <a:gd name="connsiteY42" fmla="*/ 5491 h 10254"/>
                <a:gd name="connsiteX43" fmla="*/ 5887 w 12741"/>
                <a:gd name="connsiteY43" fmla="*/ 5327 h 10254"/>
                <a:gd name="connsiteX44" fmla="*/ 5955 w 12741"/>
                <a:gd name="connsiteY44" fmla="*/ 5327 h 10254"/>
                <a:gd name="connsiteX45" fmla="*/ 6030 w 12741"/>
                <a:gd name="connsiteY45" fmla="*/ 5327 h 10254"/>
                <a:gd name="connsiteX46" fmla="*/ 6030 w 12741"/>
                <a:gd name="connsiteY46" fmla="*/ 5017 h 10254"/>
                <a:gd name="connsiteX47" fmla="*/ 6202 w 12741"/>
                <a:gd name="connsiteY47" fmla="*/ 5017 h 10254"/>
                <a:gd name="connsiteX48" fmla="*/ 6202 w 12741"/>
                <a:gd name="connsiteY48" fmla="*/ 4838 h 10254"/>
                <a:gd name="connsiteX49" fmla="*/ 6442 w 12741"/>
                <a:gd name="connsiteY49" fmla="*/ 4838 h 10254"/>
                <a:gd name="connsiteX50" fmla="*/ 6442 w 12741"/>
                <a:gd name="connsiteY50" fmla="*/ 4561 h 10254"/>
                <a:gd name="connsiteX51" fmla="*/ 6473 w 12741"/>
                <a:gd name="connsiteY51" fmla="*/ 4561 h 10254"/>
                <a:gd name="connsiteX52" fmla="*/ 6473 w 12741"/>
                <a:gd name="connsiteY52" fmla="*/ 4398 h 10254"/>
                <a:gd name="connsiteX53" fmla="*/ 6554 w 12741"/>
                <a:gd name="connsiteY53" fmla="*/ 4398 h 10254"/>
                <a:gd name="connsiteX54" fmla="*/ 6554 w 12741"/>
                <a:gd name="connsiteY54" fmla="*/ 4202 h 10254"/>
                <a:gd name="connsiteX55" fmla="*/ 6918 w 12741"/>
                <a:gd name="connsiteY55" fmla="*/ 4202 h 10254"/>
                <a:gd name="connsiteX56" fmla="*/ 6918 w 12741"/>
                <a:gd name="connsiteY56" fmla="*/ 3859 h 10254"/>
                <a:gd name="connsiteX57" fmla="*/ 6942 w 12741"/>
                <a:gd name="connsiteY57" fmla="*/ 3859 h 10254"/>
                <a:gd name="connsiteX58" fmla="*/ 6942 w 12741"/>
                <a:gd name="connsiteY58" fmla="*/ 3468 h 10254"/>
                <a:gd name="connsiteX59" fmla="*/ 7299 w 12741"/>
                <a:gd name="connsiteY59" fmla="*/ 3468 h 10254"/>
                <a:gd name="connsiteX60" fmla="*/ 7343 w 12741"/>
                <a:gd name="connsiteY60" fmla="*/ 3468 h 10254"/>
                <a:gd name="connsiteX61" fmla="*/ 7343 w 12741"/>
                <a:gd name="connsiteY61" fmla="*/ 3354 h 10254"/>
                <a:gd name="connsiteX62" fmla="*/ 7447 w 12741"/>
                <a:gd name="connsiteY62" fmla="*/ 3354 h 10254"/>
                <a:gd name="connsiteX63" fmla="*/ 7447 w 12741"/>
                <a:gd name="connsiteY63" fmla="*/ 3207 h 10254"/>
                <a:gd name="connsiteX64" fmla="*/ 7872 w 12741"/>
                <a:gd name="connsiteY64" fmla="*/ 3207 h 10254"/>
                <a:gd name="connsiteX65" fmla="*/ 7872 w 12741"/>
                <a:gd name="connsiteY65" fmla="*/ 3092 h 10254"/>
                <a:gd name="connsiteX66" fmla="*/ 7903 w 12741"/>
                <a:gd name="connsiteY66" fmla="*/ 3092 h 10254"/>
                <a:gd name="connsiteX67" fmla="*/ 7903 w 12741"/>
                <a:gd name="connsiteY67" fmla="*/ 2848 h 10254"/>
                <a:gd name="connsiteX68" fmla="*/ 8223 w 12741"/>
                <a:gd name="connsiteY68" fmla="*/ 2848 h 10254"/>
                <a:gd name="connsiteX69" fmla="*/ 8223 w 12741"/>
                <a:gd name="connsiteY69" fmla="*/ 2652 h 10254"/>
                <a:gd name="connsiteX70" fmla="*/ 8281 w 12741"/>
                <a:gd name="connsiteY70" fmla="*/ 2652 h 10254"/>
                <a:gd name="connsiteX71" fmla="*/ 8281 w 12741"/>
                <a:gd name="connsiteY71" fmla="*/ 2538 h 10254"/>
                <a:gd name="connsiteX72" fmla="*/ 8349 w 12741"/>
                <a:gd name="connsiteY72" fmla="*/ 2538 h 10254"/>
                <a:gd name="connsiteX73" fmla="*/ 8349 w 12741"/>
                <a:gd name="connsiteY73" fmla="*/ 2309 h 10254"/>
                <a:gd name="connsiteX74" fmla="*/ 8427 w 12741"/>
                <a:gd name="connsiteY74" fmla="*/ 2309 h 10254"/>
                <a:gd name="connsiteX75" fmla="*/ 8427 w 12741"/>
                <a:gd name="connsiteY75" fmla="*/ 2163 h 10254"/>
                <a:gd name="connsiteX76" fmla="*/ 8669 w 12741"/>
                <a:gd name="connsiteY76" fmla="*/ 2163 h 10254"/>
                <a:gd name="connsiteX77" fmla="*/ 8669 w 12741"/>
                <a:gd name="connsiteY77" fmla="*/ 1967 h 10254"/>
                <a:gd name="connsiteX78" fmla="*/ 8729 w 12741"/>
                <a:gd name="connsiteY78" fmla="*/ 1967 h 10254"/>
                <a:gd name="connsiteX79" fmla="*/ 8729 w 12741"/>
                <a:gd name="connsiteY79" fmla="*/ 1771 h 10254"/>
                <a:gd name="connsiteX80" fmla="*/ 8823 w 12741"/>
                <a:gd name="connsiteY80" fmla="*/ 1771 h 10254"/>
                <a:gd name="connsiteX81" fmla="*/ 8823 w 12741"/>
                <a:gd name="connsiteY81" fmla="*/ 1543 h 10254"/>
                <a:gd name="connsiteX82" fmla="*/ 8903 w 12741"/>
                <a:gd name="connsiteY82" fmla="*/ 1543 h 10254"/>
                <a:gd name="connsiteX83" fmla="*/ 8903 w 12741"/>
                <a:gd name="connsiteY83" fmla="*/ 1412 h 10254"/>
                <a:gd name="connsiteX84" fmla="*/ 9094 w 12741"/>
                <a:gd name="connsiteY84" fmla="*/ 1412 h 10254"/>
                <a:gd name="connsiteX85" fmla="*/ 9094 w 12741"/>
                <a:gd name="connsiteY85" fmla="*/ 1265 h 10254"/>
                <a:gd name="connsiteX86" fmla="*/ 9192 w 12741"/>
                <a:gd name="connsiteY86" fmla="*/ 1265 h 10254"/>
                <a:gd name="connsiteX87" fmla="*/ 9192 w 12741"/>
                <a:gd name="connsiteY87" fmla="*/ 1070 h 10254"/>
                <a:gd name="connsiteX88" fmla="*/ 9247 w 12741"/>
                <a:gd name="connsiteY88" fmla="*/ 1070 h 10254"/>
                <a:gd name="connsiteX89" fmla="*/ 9247 w 12741"/>
                <a:gd name="connsiteY89" fmla="*/ 727 h 10254"/>
                <a:gd name="connsiteX90" fmla="*/ 9419 w 12741"/>
                <a:gd name="connsiteY90" fmla="*/ 727 h 10254"/>
                <a:gd name="connsiteX91" fmla="*/ 9419 w 12741"/>
                <a:gd name="connsiteY91" fmla="*/ 613 h 10254"/>
                <a:gd name="connsiteX92" fmla="*/ 9526 w 12741"/>
                <a:gd name="connsiteY92" fmla="*/ 613 h 10254"/>
                <a:gd name="connsiteX93" fmla="*/ 9526 w 12741"/>
                <a:gd name="connsiteY93" fmla="*/ 450 h 10254"/>
                <a:gd name="connsiteX94" fmla="*/ 10175 w 12741"/>
                <a:gd name="connsiteY94" fmla="*/ 450 h 10254"/>
                <a:gd name="connsiteX95" fmla="*/ 11145 w 12741"/>
                <a:gd name="connsiteY95" fmla="*/ 488 h 10254"/>
                <a:gd name="connsiteX96" fmla="*/ 11195 w 12741"/>
                <a:gd name="connsiteY96" fmla="*/ 313 h 10254"/>
                <a:gd name="connsiteX97" fmla="*/ 11659 w 12741"/>
                <a:gd name="connsiteY97" fmla="*/ 332 h 10254"/>
                <a:gd name="connsiteX98" fmla="*/ 11684 w 12741"/>
                <a:gd name="connsiteY98" fmla="*/ 215 h 10254"/>
                <a:gd name="connsiteX99" fmla="*/ 11985 w 12741"/>
                <a:gd name="connsiteY99" fmla="*/ 234 h 10254"/>
                <a:gd name="connsiteX100" fmla="*/ 12047 w 12741"/>
                <a:gd name="connsiteY100" fmla="*/ 0 h 10254"/>
                <a:gd name="connsiteX101" fmla="*/ 12741 w 12741"/>
                <a:gd name="connsiteY101" fmla="*/ 98 h 10254"/>
                <a:gd name="connsiteX0" fmla="*/ 0 w 12741"/>
                <a:gd name="connsiteY0" fmla="*/ 10254 h 10254"/>
                <a:gd name="connsiteX1" fmla="*/ 1253 w 12741"/>
                <a:gd name="connsiteY1" fmla="*/ 10254 h 10254"/>
                <a:gd name="connsiteX2" fmla="*/ 1253 w 12741"/>
                <a:gd name="connsiteY2" fmla="*/ 10107 h 10254"/>
                <a:gd name="connsiteX3" fmla="*/ 1961 w 12741"/>
                <a:gd name="connsiteY3" fmla="*/ 10107 h 10254"/>
                <a:gd name="connsiteX4" fmla="*/ 1961 w 12741"/>
                <a:gd name="connsiteY4" fmla="*/ 9911 h 10254"/>
                <a:gd name="connsiteX5" fmla="*/ 2300 w 12741"/>
                <a:gd name="connsiteY5" fmla="*/ 9911 h 10254"/>
                <a:gd name="connsiteX6" fmla="*/ 2300 w 12741"/>
                <a:gd name="connsiteY6" fmla="*/ 9520 h 10254"/>
                <a:gd name="connsiteX7" fmla="*/ 2344 w 12741"/>
                <a:gd name="connsiteY7" fmla="*/ 9520 h 10254"/>
                <a:gd name="connsiteX8" fmla="*/ 2344 w 12741"/>
                <a:gd name="connsiteY8" fmla="*/ 9210 h 10254"/>
                <a:gd name="connsiteX9" fmla="*/ 2394 w 12741"/>
                <a:gd name="connsiteY9" fmla="*/ 9210 h 10254"/>
                <a:gd name="connsiteX10" fmla="*/ 2719 w 12741"/>
                <a:gd name="connsiteY10" fmla="*/ 9210 h 10254"/>
                <a:gd name="connsiteX11" fmla="*/ 2719 w 12741"/>
                <a:gd name="connsiteY11" fmla="*/ 8933 h 10254"/>
                <a:gd name="connsiteX12" fmla="*/ 2756 w 12741"/>
                <a:gd name="connsiteY12" fmla="*/ 8933 h 10254"/>
                <a:gd name="connsiteX13" fmla="*/ 2756 w 12741"/>
                <a:gd name="connsiteY13" fmla="*/ 8557 h 10254"/>
                <a:gd name="connsiteX14" fmla="*/ 2818 w 12741"/>
                <a:gd name="connsiteY14" fmla="*/ 8557 h 10254"/>
                <a:gd name="connsiteX15" fmla="*/ 2818 w 12741"/>
                <a:gd name="connsiteY15" fmla="*/ 8117 h 10254"/>
                <a:gd name="connsiteX16" fmla="*/ 3238 w 12741"/>
                <a:gd name="connsiteY16" fmla="*/ 8117 h 10254"/>
                <a:gd name="connsiteX17" fmla="*/ 3238 w 12741"/>
                <a:gd name="connsiteY17" fmla="*/ 7938 h 10254"/>
                <a:gd name="connsiteX18" fmla="*/ 3287 w 12741"/>
                <a:gd name="connsiteY18" fmla="*/ 7938 h 10254"/>
                <a:gd name="connsiteX19" fmla="*/ 3287 w 12741"/>
                <a:gd name="connsiteY19" fmla="*/ 7742 h 10254"/>
                <a:gd name="connsiteX20" fmla="*/ 3670 w 12741"/>
                <a:gd name="connsiteY20" fmla="*/ 7742 h 10254"/>
                <a:gd name="connsiteX21" fmla="*/ 3670 w 12741"/>
                <a:gd name="connsiteY21" fmla="*/ 7579 h 10254"/>
                <a:gd name="connsiteX22" fmla="*/ 3748 w 12741"/>
                <a:gd name="connsiteY22" fmla="*/ 7579 h 10254"/>
                <a:gd name="connsiteX23" fmla="*/ 3748 w 12741"/>
                <a:gd name="connsiteY23" fmla="*/ 7432 h 10254"/>
                <a:gd name="connsiteX24" fmla="*/ 4082 w 12741"/>
                <a:gd name="connsiteY24" fmla="*/ 7432 h 10254"/>
                <a:gd name="connsiteX25" fmla="*/ 4082 w 12741"/>
                <a:gd name="connsiteY25" fmla="*/ 7269 h 10254"/>
                <a:gd name="connsiteX26" fmla="*/ 4582 w 12741"/>
                <a:gd name="connsiteY26" fmla="*/ 7269 h 10254"/>
                <a:gd name="connsiteX27" fmla="*/ 4582 w 12741"/>
                <a:gd name="connsiteY27" fmla="*/ 7122 h 10254"/>
                <a:gd name="connsiteX28" fmla="*/ 4637 w 12741"/>
                <a:gd name="connsiteY28" fmla="*/ 7122 h 10254"/>
                <a:gd name="connsiteX29" fmla="*/ 4637 w 12741"/>
                <a:gd name="connsiteY29" fmla="*/ 6812 h 10254"/>
                <a:gd name="connsiteX30" fmla="*/ 5001 w 12741"/>
                <a:gd name="connsiteY30" fmla="*/ 6812 h 10254"/>
                <a:gd name="connsiteX31" fmla="*/ 5001 w 12741"/>
                <a:gd name="connsiteY31" fmla="*/ 6649 h 10254"/>
                <a:gd name="connsiteX32" fmla="*/ 5087 w 12741"/>
                <a:gd name="connsiteY32" fmla="*/ 6649 h 10254"/>
                <a:gd name="connsiteX33" fmla="*/ 5087 w 12741"/>
                <a:gd name="connsiteY33" fmla="*/ 6502 h 10254"/>
                <a:gd name="connsiteX34" fmla="*/ 5530 w 12741"/>
                <a:gd name="connsiteY34" fmla="*/ 6502 h 10254"/>
                <a:gd name="connsiteX35" fmla="*/ 5530 w 12741"/>
                <a:gd name="connsiteY35" fmla="*/ 6143 h 10254"/>
                <a:gd name="connsiteX36" fmla="*/ 5556 w 12741"/>
                <a:gd name="connsiteY36" fmla="*/ 6143 h 10254"/>
                <a:gd name="connsiteX37" fmla="*/ 5556 w 12741"/>
                <a:gd name="connsiteY37" fmla="*/ 5915 h 10254"/>
                <a:gd name="connsiteX38" fmla="*/ 5611 w 12741"/>
                <a:gd name="connsiteY38" fmla="*/ 5915 h 10254"/>
                <a:gd name="connsiteX39" fmla="*/ 5611 w 12741"/>
                <a:gd name="connsiteY39" fmla="*/ 5605 h 10254"/>
                <a:gd name="connsiteX40" fmla="*/ 5647 w 12741"/>
                <a:gd name="connsiteY40" fmla="*/ 5605 h 10254"/>
                <a:gd name="connsiteX41" fmla="*/ 5647 w 12741"/>
                <a:gd name="connsiteY41" fmla="*/ 5491 h 10254"/>
                <a:gd name="connsiteX42" fmla="*/ 5887 w 12741"/>
                <a:gd name="connsiteY42" fmla="*/ 5491 h 10254"/>
                <a:gd name="connsiteX43" fmla="*/ 5887 w 12741"/>
                <a:gd name="connsiteY43" fmla="*/ 5327 h 10254"/>
                <a:gd name="connsiteX44" fmla="*/ 5955 w 12741"/>
                <a:gd name="connsiteY44" fmla="*/ 5327 h 10254"/>
                <a:gd name="connsiteX45" fmla="*/ 6030 w 12741"/>
                <a:gd name="connsiteY45" fmla="*/ 5327 h 10254"/>
                <a:gd name="connsiteX46" fmla="*/ 6030 w 12741"/>
                <a:gd name="connsiteY46" fmla="*/ 5017 h 10254"/>
                <a:gd name="connsiteX47" fmla="*/ 6202 w 12741"/>
                <a:gd name="connsiteY47" fmla="*/ 5017 h 10254"/>
                <a:gd name="connsiteX48" fmla="*/ 6202 w 12741"/>
                <a:gd name="connsiteY48" fmla="*/ 4838 h 10254"/>
                <a:gd name="connsiteX49" fmla="*/ 6442 w 12741"/>
                <a:gd name="connsiteY49" fmla="*/ 4838 h 10254"/>
                <a:gd name="connsiteX50" fmla="*/ 6442 w 12741"/>
                <a:gd name="connsiteY50" fmla="*/ 4561 h 10254"/>
                <a:gd name="connsiteX51" fmla="*/ 6473 w 12741"/>
                <a:gd name="connsiteY51" fmla="*/ 4561 h 10254"/>
                <a:gd name="connsiteX52" fmla="*/ 6473 w 12741"/>
                <a:gd name="connsiteY52" fmla="*/ 4398 h 10254"/>
                <a:gd name="connsiteX53" fmla="*/ 6554 w 12741"/>
                <a:gd name="connsiteY53" fmla="*/ 4398 h 10254"/>
                <a:gd name="connsiteX54" fmla="*/ 6554 w 12741"/>
                <a:gd name="connsiteY54" fmla="*/ 4202 h 10254"/>
                <a:gd name="connsiteX55" fmla="*/ 6918 w 12741"/>
                <a:gd name="connsiteY55" fmla="*/ 4202 h 10254"/>
                <a:gd name="connsiteX56" fmla="*/ 6918 w 12741"/>
                <a:gd name="connsiteY56" fmla="*/ 3859 h 10254"/>
                <a:gd name="connsiteX57" fmla="*/ 6942 w 12741"/>
                <a:gd name="connsiteY57" fmla="*/ 3859 h 10254"/>
                <a:gd name="connsiteX58" fmla="*/ 6942 w 12741"/>
                <a:gd name="connsiteY58" fmla="*/ 3468 h 10254"/>
                <a:gd name="connsiteX59" fmla="*/ 7299 w 12741"/>
                <a:gd name="connsiteY59" fmla="*/ 3468 h 10254"/>
                <a:gd name="connsiteX60" fmla="*/ 7343 w 12741"/>
                <a:gd name="connsiteY60" fmla="*/ 3468 h 10254"/>
                <a:gd name="connsiteX61" fmla="*/ 7343 w 12741"/>
                <a:gd name="connsiteY61" fmla="*/ 3354 h 10254"/>
                <a:gd name="connsiteX62" fmla="*/ 7447 w 12741"/>
                <a:gd name="connsiteY62" fmla="*/ 3354 h 10254"/>
                <a:gd name="connsiteX63" fmla="*/ 7447 w 12741"/>
                <a:gd name="connsiteY63" fmla="*/ 3207 h 10254"/>
                <a:gd name="connsiteX64" fmla="*/ 7872 w 12741"/>
                <a:gd name="connsiteY64" fmla="*/ 3207 h 10254"/>
                <a:gd name="connsiteX65" fmla="*/ 7872 w 12741"/>
                <a:gd name="connsiteY65" fmla="*/ 3092 h 10254"/>
                <a:gd name="connsiteX66" fmla="*/ 7903 w 12741"/>
                <a:gd name="connsiteY66" fmla="*/ 3092 h 10254"/>
                <a:gd name="connsiteX67" fmla="*/ 7903 w 12741"/>
                <a:gd name="connsiteY67" fmla="*/ 2848 h 10254"/>
                <a:gd name="connsiteX68" fmla="*/ 8223 w 12741"/>
                <a:gd name="connsiteY68" fmla="*/ 2848 h 10254"/>
                <a:gd name="connsiteX69" fmla="*/ 8223 w 12741"/>
                <a:gd name="connsiteY69" fmla="*/ 2652 h 10254"/>
                <a:gd name="connsiteX70" fmla="*/ 8281 w 12741"/>
                <a:gd name="connsiteY70" fmla="*/ 2652 h 10254"/>
                <a:gd name="connsiteX71" fmla="*/ 8281 w 12741"/>
                <a:gd name="connsiteY71" fmla="*/ 2538 h 10254"/>
                <a:gd name="connsiteX72" fmla="*/ 8349 w 12741"/>
                <a:gd name="connsiteY72" fmla="*/ 2538 h 10254"/>
                <a:gd name="connsiteX73" fmla="*/ 8349 w 12741"/>
                <a:gd name="connsiteY73" fmla="*/ 2309 h 10254"/>
                <a:gd name="connsiteX74" fmla="*/ 8427 w 12741"/>
                <a:gd name="connsiteY74" fmla="*/ 2309 h 10254"/>
                <a:gd name="connsiteX75" fmla="*/ 8427 w 12741"/>
                <a:gd name="connsiteY75" fmla="*/ 2163 h 10254"/>
                <a:gd name="connsiteX76" fmla="*/ 8669 w 12741"/>
                <a:gd name="connsiteY76" fmla="*/ 2163 h 10254"/>
                <a:gd name="connsiteX77" fmla="*/ 8669 w 12741"/>
                <a:gd name="connsiteY77" fmla="*/ 1967 h 10254"/>
                <a:gd name="connsiteX78" fmla="*/ 8729 w 12741"/>
                <a:gd name="connsiteY78" fmla="*/ 1967 h 10254"/>
                <a:gd name="connsiteX79" fmla="*/ 8729 w 12741"/>
                <a:gd name="connsiteY79" fmla="*/ 1771 h 10254"/>
                <a:gd name="connsiteX80" fmla="*/ 8823 w 12741"/>
                <a:gd name="connsiteY80" fmla="*/ 1771 h 10254"/>
                <a:gd name="connsiteX81" fmla="*/ 8823 w 12741"/>
                <a:gd name="connsiteY81" fmla="*/ 1543 h 10254"/>
                <a:gd name="connsiteX82" fmla="*/ 8903 w 12741"/>
                <a:gd name="connsiteY82" fmla="*/ 1543 h 10254"/>
                <a:gd name="connsiteX83" fmla="*/ 8903 w 12741"/>
                <a:gd name="connsiteY83" fmla="*/ 1412 h 10254"/>
                <a:gd name="connsiteX84" fmla="*/ 9094 w 12741"/>
                <a:gd name="connsiteY84" fmla="*/ 1412 h 10254"/>
                <a:gd name="connsiteX85" fmla="*/ 9094 w 12741"/>
                <a:gd name="connsiteY85" fmla="*/ 1265 h 10254"/>
                <a:gd name="connsiteX86" fmla="*/ 9192 w 12741"/>
                <a:gd name="connsiteY86" fmla="*/ 1265 h 10254"/>
                <a:gd name="connsiteX87" fmla="*/ 9192 w 12741"/>
                <a:gd name="connsiteY87" fmla="*/ 1070 h 10254"/>
                <a:gd name="connsiteX88" fmla="*/ 9247 w 12741"/>
                <a:gd name="connsiteY88" fmla="*/ 1070 h 10254"/>
                <a:gd name="connsiteX89" fmla="*/ 9247 w 12741"/>
                <a:gd name="connsiteY89" fmla="*/ 727 h 10254"/>
                <a:gd name="connsiteX90" fmla="*/ 9419 w 12741"/>
                <a:gd name="connsiteY90" fmla="*/ 727 h 10254"/>
                <a:gd name="connsiteX91" fmla="*/ 9419 w 12741"/>
                <a:gd name="connsiteY91" fmla="*/ 613 h 10254"/>
                <a:gd name="connsiteX92" fmla="*/ 9526 w 12741"/>
                <a:gd name="connsiteY92" fmla="*/ 613 h 10254"/>
                <a:gd name="connsiteX93" fmla="*/ 10148 w 12741"/>
                <a:gd name="connsiteY93" fmla="*/ 587 h 10254"/>
                <a:gd name="connsiteX94" fmla="*/ 10175 w 12741"/>
                <a:gd name="connsiteY94" fmla="*/ 450 h 10254"/>
                <a:gd name="connsiteX95" fmla="*/ 11145 w 12741"/>
                <a:gd name="connsiteY95" fmla="*/ 488 h 10254"/>
                <a:gd name="connsiteX96" fmla="*/ 11195 w 12741"/>
                <a:gd name="connsiteY96" fmla="*/ 313 h 10254"/>
                <a:gd name="connsiteX97" fmla="*/ 11659 w 12741"/>
                <a:gd name="connsiteY97" fmla="*/ 332 h 10254"/>
                <a:gd name="connsiteX98" fmla="*/ 11684 w 12741"/>
                <a:gd name="connsiteY98" fmla="*/ 215 h 10254"/>
                <a:gd name="connsiteX99" fmla="*/ 11985 w 12741"/>
                <a:gd name="connsiteY99" fmla="*/ 234 h 10254"/>
                <a:gd name="connsiteX100" fmla="*/ 12047 w 12741"/>
                <a:gd name="connsiteY100" fmla="*/ 0 h 10254"/>
                <a:gd name="connsiteX101" fmla="*/ 12741 w 12741"/>
                <a:gd name="connsiteY101" fmla="*/ 98 h 10254"/>
                <a:gd name="connsiteX0" fmla="*/ 0 w 12741"/>
                <a:gd name="connsiteY0" fmla="*/ 10254 h 10254"/>
                <a:gd name="connsiteX1" fmla="*/ 1253 w 12741"/>
                <a:gd name="connsiteY1" fmla="*/ 10254 h 10254"/>
                <a:gd name="connsiteX2" fmla="*/ 1253 w 12741"/>
                <a:gd name="connsiteY2" fmla="*/ 10107 h 10254"/>
                <a:gd name="connsiteX3" fmla="*/ 1961 w 12741"/>
                <a:gd name="connsiteY3" fmla="*/ 10107 h 10254"/>
                <a:gd name="connsiteX4" fmla="*/ 1961 w 12741"/>
                <a:gd name="connsiteY4" fmla="*/ 9911 h 10254"/>
                <a:gd name="connsiteX5" fmla="*/ 2300 w 12741"/>
                <a:gd name="connsiteY5" fmla="*/ 9911 h 10254"/>
                <a:gd name="connsiteX6" fmla="*/ 2300 w 12741"/>
                <a:gd name="connsiteY6" fmla="*/ 9520 h 10254"/>
                <a:gd name="connsiteX7" fmla="*/ 2344 w 12741"/>
                <a:gd name="connsiteY7" fmla="*/ 9520 h 10254"/>
                <a:gd name="connsiteX8" fmla="*/ 2344 w 12741"/>
                <a:gd name="connsiteY8" fmla="*/ 9210 h 10254"/>
                <a:gd name="connsiteX9" fmla="*/ 2394 w 12741"/>
                <a:gd name="connsiteY9" fmla="*/ 9210 h 10254"/>
                <a:gd name="connsiteX10" fmla="*/ 2719 w 12741"/>
                <a:gd name="connsiteY10" fmla="*/ 9210 h 10254"/>
                <a:gd name="connsiteX11" fmla="*/ 2719 w 12741"/>
                <a:gd name="connsiteY11" fmla="*/ 8933 h 10254"/>
                <a:gd name="connsiteX12" fmla="*/ 2756 w 12741"/>
                <a:gd name="connsiteY12" fmla="*/ 8933 h 10254"/>
                <a:gd name="connsiteX13" fmla="*/ 2756 w 12741"/>
                <a:gd name="connsiteY13" fmla="*/ 8557 h 10254"/>
                <a:gd name="connsiteX14" fmla="*/ 2818 w 12741"/>
                <a:gd name="connsiteY14" fmla="*/ 8557 h 10254"/>
                <a:gd name="connsiteX15" fmla="*/ 2818 w 12741"/>
                <a:gd name="connsiteY15" fmla="*/ 8117 h 10254"/>
                <a:gd name="connsiteX16" fmla="*/ 3238 w 12741"/>
                <a:gd name="connsiteY16" fmla="*/ 8117 h 10254"/>
                <a:gd name="connsiteX17" fmla="*/ 3238 w 12741"/>
                <a:gd name="connsiteY17" fmla="*/ 7938 h 10254"/>
                <a:gd name="connsiteX18" fmla="*/ 3287 w 12741"/>
                <a:gd name="connsiteY18" fmla="*/ 7938 h 10254"/>
                <a:gd name="connsiteX19" fmla="*/ 3287 w 12741"/>
                <a:gd name="connsiteY19" fmla="*/ 7742 h 10254"/>
                <a:gd name="connsiteX20" fmla="*/ 3670 w 12741"/>
                <a:gd name="connsiteY20" fmla="*/ 7742 h 10254"/>
                <a:gd name="connsiteX21" fmla="*/ 3670 w 12741"/>
                <a:gd name="connsiteY21" fmla="*/ 7579 h 10254"/>
                <a:gd name="connsiteX22" fmla="*/ 3748 w 12741"/>
                <a:gd name="connsiteY22" fmla="*/ 7579 h 10254"/>
                <a:gd name="connsiteX23" fmla="*/ 3748 w 12741"/>
                <a:gd name="connsiteY23" fmla="*/ 7432 h 10254"/>
                <a:gd name="connsiteX24" fmla="*/ 4082 w 12741"/>
                <a:gd name="connsiteY24" fmla="*/ 7432 h 10254"/>
                <a:gd name="connsiteX25" fmla="*/ 4082 w 12741"/>
                <a:gd name="connsiteY25" fmla="*/ 7269 h 10254"/>
                <a:gd name="connsiteX26" fmla="*/ 4582 w 12741"/>
                <a:gd name="connsiteY26" fmla="*/ 7269 h 10254"/>
                <a:gd name="connsiteX27" fmla="*/ 4582 w 12741"/>
                <a:gd name="connsiteY27" fmla="*/ 7122 h 10254"/>
                <a:gd name="connsiteX28" fmla="*/ 4637 w 12741"/>
                <a:gd name="connsiteY28" fmla="*/ 7122 h 10254"/>
                <a:gd name="connsiteX29" fmla="*/ 4637 w 12741"/>
                <a:gd name="connsiteY29" fmla="*/ 6812 h 10254"/>
                <a:gd name="connsiteX30" fmla="*/ 5001 w 12741"/>
                <a:gd name="connsiteY30" fmla="*/ 6812 h 10254"/>
                <a:gd name="connsiteX31" fmla="*/ 5001 w 12741"/>
                <a:gd name="connsiteY31" fmla="*/ 6649 h 10254"/>
                <a:gd name="connsiteX32" fmla="*/ 5087 w 12741"/>
                <a:gd name="connsiteY32" fmla="*/ 6649 h 10254"/>
                <a:gd name="connsiteX33" fmla="*/ 5087 w 12741"/>
                <a:gd name="connsiteY33" fmla="*/ 6502 h 10254"/>
                <a:gd name="connsiteX34" fmla="*/ 5530 w 12741"/>
                <a:gd name="connsiteY34" fmla="*/ 6502 h 10254"/>
                <a:gd name="connsiteX35" fmla="*/ 5530 w 12741"/>
                <a:gd name="connsiteY35" fmla="*/ 6143 h 10254"/>
                <a:gd name="connsiteX36" fmla="*/ 5556 w 12741"/>
                <a:gd name="connsiteY36" fmla="*/ 6143 h 10254"/>
                <a:gd name="connsiteX37" fmla="*/ 5556 w 12741"/>
                <a:gd name="connsiteY37" fmla="*/ 5915 h 10254"/>
                <a:gd name="connsiteX38" fmla="*/ 5611 w 12741"/>
                <a:gd name="connsiteY38" fmla="*/ 5915 h 10254"/>
                <a:gd name="connsiteX39" fmla="*/ 5611 w 12741"/>
                <a:gd name="connsiteY39" fmla="*/ 5605 h 10254"/>
                <a:gd name="connsiteX40" fmla="*/ 5647 w 12741"/>
                <a:gd name="connsiteY40" fmla="*/ 5605 h 10254"/>
                <a:gd name="connsiteX41" fmla="*/ 5647 w 12741"/>
                <a:gd name="connsiteY41" fmla="*/ 5491 h 10254"/>
                <a:gd name="connsiteX42" fmla="*/ 5887 w 12741"/>
                <a:gd name="connsiteY42" fmla="*/ 5491 h 10254"/>
                <a:gd name="connsiteX43" fmla="*/ 5887 w 12741"/>
                <a:gd name="connsiteY43" fmla="*/ 5327 h 10254"/>
                <a:gd name="connsiteX44" fmla="*/ 5955 w 12741"/>
                <a:gd name="connsiteY44" fmla="*/ 5327 h 10254"/>
                <a:gd name="connsiteX45" fmla="*/ 6030 w 12741"/>
                <a:gd name="connsiteY45" fmla="*/ 5327 h 10254"/>
                <a:gd name="connsiteX46" fmla="*/ 6030 w 12741"/>
                <a:gd name="connsiteY46" fmla="*/ 5017 h 10254"/>
                <a:gd name="connsiteX47" fmla="*/ 6202 w 12741"/>
                <a:gd name="connsiteY47" fmla="*/ 5017 h 10254"/>
                <a:gd name="connsiteX48" fmla="*/ 6202 w 12741"/>
                <a:gd name="connsiteY48" fmla="*/ 4838 h 10254"/>
                <a:gd name="connsiteX49" fmla="*/ 6442 w 12741"/>
                <a:gd name="connsiteY49" fmla="*/ 4838 h 10254"/>
                <a:gd name="connsiteX50" fmla="*/ 6442 w 12741"/>
                <a:gd name="connsiteY50" fmla="*/ 4561 h 10254"/>
                <a:gd name="connsiteX51" fmla="*/ 6473 w 12741"/>
                <a:gd name="connsiteY51" fmla="*/ 4561 h 10254"/>
                <a:gd name="connsiteX52" fmla="*/ 6473 w 12741"/>
                <a:gd name="connsiteY52" fmla="*/ 4398 h 10254"/>
                <a:gd name="connsiteX53" fmla="*/ 6554 w 12741"/>
                <a:gd name="connsiteY53" fmla="*/ 4398 h 10254"/>
                <a:gd name="connsiteX54" fmla="*/ 6554 w 12741"/>
                <a:gd name="connsiteY54" fmla="*/ 4202 h 10254"/>
                <a:gd name="connsiteX55" fmla="*/ 6918 w 12741"/>
                <a:gd name="connsiteY55" fmla="*/ 4202 h 10254"/>
                <a:gd name="connsiteX56" fmla="*/ 6918 w 12741"/>
                <a:gd name="connsiteY56" fmla="*/ 3859 h 10254"/>
                <a:gd name="connsiteX57" fmla="*/ 6942 w 12741"/>
                <a:gd name="connsiteY57" fmla="*/ 3859 h 10254"/>
                <a:gd name="connsiteX58" fmla="*/ 6942 w 12741"/>
                <a:gd name="connsiteY58" fmla="*/ 3468 h 10254"/>
                <a:gd name="connsiteX59" fmla="*/ 7299 w 12741"/>
                <a:gd name="connsiteY59" fmla="*/ 3468 h 10254"/>
                <a:gd name="connsiteX60" fmla="*/ 7343 w 12741"/>
                <a:gd name="connsiteY60" fmla="*/ 3468 h 10254"/>
                <a:gd name="connsiteX61" fmla="*/ 7343 w 12741"/>
                <a:gd name="connsiteY61" fmla="*/ 3354 h 10254"/>
                <a:gd name="connsiteX62" fmla="*/ 7447 w 12741"/>
                <a:gd name="connsiteY62" fmla="*/ 3354 h 10254"/>
                <a:gd name="connsiteX63" fmla="*/ 7447 w 12741"/>
                <a:gd name="connsiteY63" fmla="*/ 3207 h 10254"/>
                <a:gd name="connsiteX64" fmla="*/ 7872 w 12741"/>
                <a:gd name="connsiteY64" fmla="*/ 3207 h 10254"/>
                <a:gd name="connsiteX65" fmla="*/ 7872 w 12741"/>
                <a:gd name="connsiteY65" fmla="*/ 3092 h 10254"/>
                <a:gd name="connsiteX66" fmla="*/ 7903 w 12741"/>
                <a:gd name="connsiteY66" fmla="*/ 3092 h 10254"/>
                <a:gd name="connsiteX67" fmla="*/ 7903 w 12741"/>
                <a:gd name="connsiteY67" fmla="*/ 2848 h 10254"/>
                <a:gd name="connsiteX68" fmla="*/ 8223 w 12741"/>
                <a:gd name="connsiteY68" fmla="*/ 2848 h 10254"/>
                <a:gd name="connsiteX69" fmla="*/ 8223 w 12741"/>
                <a:gd name="connsiteY69" fmla="*/ 2652 h 10254"/>
                <a:gd name="connsiteX70" fmla="*/ 8281 w 12741"/>
                <a:gd name="connsiteY70" fmla="*/ 2652 h 10254"/>
                <a:gd name="connsiteX71" fmla="*/ 8281 w 12741"/>
                <a:gd name="connsiteY71" fmla="*/ 2538 h 10254"/>
                <a:gd name="connsiteX72" fmla="*/ 8349 w 12741"/>
                <a:gd name="connsiteY72" fmla="*/ 2538 h 10254"/>
                <a:gd name="connsiteX73" fmla="*/ 8349 w 12741"/>
                <a:gd name="connsiteY73" fmla="*/ 2309 h 10254"/>
                <a:gd name="connsiteX74" fmla="*/ 8427 w 12741"/>
                <a:gd name="connsiteY74" fmla="*/ 2309 h 10254"/>
                <a:gd name="connsiteX75" fmla="*/ 8427 w 12741"/>
                <a:gd name="connsiteY75" fmla="*/ 2163 h 10254"/>
                <a:gd name="connsiteX76" fmla="*/ 8669 w 12741"/>
                <a:gd name="connsiteY76" fmla="*/ 2163 h 10254"/>
                <a:gd name="connsiteX77" fmla="*/ 8669 w 12741"/>
                <a:gd name="connsiteY77" fmla="*/ 1967 h 10254"/>
                <a:gd name="connsiteX78" fmla="*/ 8729 w 12741"/>
                <a:gd name="connsiteY78" fmla="*/ 1967 h 10254"/>
                <a:gd name="connsiteX79" fmla="*/ 8729 w 12741"/>
                <a:gd name="connsiteY79" fmla="*/ 1771 h 10254"/>
                <a:gd name="connsiteX80" fmla="*/ 8823 w 12741"/>
                <a:gd name="connsiteY80" fmla="*/ 1771 h 10254"/>
                <a:gd name="connsiteX81" fmla="*/ 8823 w 12741"/>
                <a:gd name="connsiteY81" fmla="*/ 1543 h 10254"/>
                <a:gd name="connsiteX82" fmla="*/ 8903 w 12741"/>
                <a:gd name="connsiteY82" fmla="*/ 1543 h 10254"/>
                <a:gd name="connsiteX83" fmla="*/ 8903 w 12741"/>
                <a:gd name="connsiteY83" fmla="*/ 1412 h 10254"/>
                <a:gd name="connsiteX84" fmla="*/ 9094 w 12741"/>
                <a:gd name="connsiteY84" fmla="*/ 1412 h 10254"/>
                <a:gd name="connsiteX85" fmla="*/ 9094 w 12741"/>
                <a:gd name="connsiteY85" fmla="*/ 1265 h 10254"/>
                <a:gd name="connsiteX86" fmla="*/ 9192 w 12741"/>
                <a:gd name="connsiteY86" fmla="*/ 1265 h 10254"/>
                <a:gd name="connsiteX87" fmla="*/ 9192 w 12741"/>
                <a:gd name="connsiteY87" fmla="*/ 1070 h 10254"/>
                <a:gd name="connsiteX88" fmla="*/ 9247 w 12741"/>
                <a:gd name="connsiteY88" fmla="*/ 1070 h 10254"/>
                <a:gd name="connsiteX89" fmla="*/ 9247 w 12741"/>
                <a:gd name="connsiteY89" fmla="*/ 727 h 10254"/>
                <a:gd name="connsiteX90" fmla="*/ 9419 w 12741"/>
                <a:gd name="connsiteY90" fmla="*/ 727 h 10254"/>
                <a:gd name="connsiteX91" fmla="*/ 9419 w 12741"/>
                <a:gd name="connsiteY91" fmla="*/ 613 h 10254"/>
                <a:gd name="connsiteX92" fmla="*/ 9526 w 12741"/>
                <a:gd name="connsiteY92" fmla="*/ 613 h 10254"/>
                <a:gd name="connsiteX93" fmla="*/ 10148 w 12741"/>
                <a:gd name="connsiteY93" fmla="*/ 587 h 10254"/>
                <a:gd name="connsiteX94" fmla="*/ 10175 w 12741"/>
                <a:gd name="connsiteY94" fmla="*/ 450 h 10254"/>
                <a:gd name="connsiteX95" fmla="*/ 11145 w 12741"/>
                <a:gd name="connsiteY95" fmla="*/ 488 h 10254"/>
                <a:gd name="connsiteX96" fmla="*/ 11195 w 12741"/>
                <a:gd name="connsiteY96" fmla="*/ 313 h 10254"/>
                <a:gd name="connsiteX97" fmla="*/ 11659 w 12741"/>
                <a:gd name="connsiteY97" fmla="*/ 332 h 10254"/>
                <a:gd name="connsiteX98" fmla="*/ 11684 w 12741"/>
                <a:gd name="connsiteY98" fmla="*/ 215 h 10254"/>
                <a:gd name="connsiteX99" fmla="*/ 11985 w 12741"/>
                <a:gd name="connsiteY99" fmla="*/ 234 h 10254"/>
                <a:gd name="connsiteX100" fmla="*/ 12047 w 12741"/>
                <a:gd name="connsiteY100" fmla="*/ 0 h 10254"/>
                <a:gd name="connsiteX101" fmla="*/ 12741 w 12741"/>
                <a:gd name="connsiteY101" fmla="*/ 98 h 10254"/>
                <a:gd name="connsiteX0" fmla="*/ 0 w 12741"/>
                <a:gd name="connsiteY0" fmla="*/ 10254 h 10254"/>
                <a:gd name="connsiteX1" fmla="*/ 1253 w 12741"/>
                <a:gd name="connsiteY1" fmla="*/ 10254 h 10254"/>
                <a:gd name="connsiteX2" fmla="*/ 1253 w 12741"/>
                <a:gd name="connsiteY2" fmla="*/ 10107 h 10254"/>
                <a:gd name="connsiteX3" fmla="*/ 1961 w 12741"/>
                <a:gd name="connsiteY3" fmla="*/ 10107 h 10254"/>
                <a:gd name="connsiteX4" fmla="*/ 1961 w 12741"/>
                <a:gd name="connsiteY4" fmla="*/ 9911 h 10254"/>
                <a:gd name="connsiteX5" fmla="*/ 2300 w 12741"/>
                <a:gd name="connsiteY5" fmla="*/ 9911 h 10254"/>
                <a:gd name="connsiteX6" fmla="*/ 2300 w 12741"/>
                <a:gd name="connsiteY6" fmla="*/ 9520 h 10254"/>
                <a:gd name="connsiteX7" fmla="*/ 2344 w 12741"/>
                <a:gd name="connsiteY7" fmla="*/ 9520 h 10254"/>
                <a:gd name="connsiteX8" fmla="*/ 2344 w 12741"/>
                <a:gd name="connsiteY8" fmla="*/ 9210 h 10254"/>
                <a:gd name="connsiteX9" fmla="*/ 2394 w 12741"/>
                <a:gd name="connsiteY9" fmla="*/ 9210 h 10254"/>
                <a:gd name="connsiteX10" fmla="*/ 2719 w 12741"/>
                <a:gd name="connsiteY10" fmla="*/ 9210 h 10254"/>
                <a:gd name="connsiteX11" fmla="*/ 2719 w 12741"/>
                <a:gd name="connsiteY11" fmla="*/ 8933 h 10254"/>
                <a:gd name="connsiteX12" fmla="*/ 2756 w 12741"/>
                <a:gd name="connsiteY12" fmla="*/ 8933 h 10254"/>
                <a:gd name="connsiteX13" fmla="*/ 2756 w 12741"/>
                <a:gd name="connsiteY13" fmla="*/ 8557 h 10254"/>
                <a:gd name="connsiteX14" fmla="*/ 2818 w 12741"/>
                <a:gd name="connsiteY14" fmla="*/ 8557 h 10254"/>
                <a:gd name="connsiteX15" fmla="*/ 2818 w 12741"/>
                <a:gd name="connsiteY15" fmla="*/ 8117 h 10254"/>
                <a:gd name="connsiteX16" fmla="*/ 3238 w 12741"/>
                <a:gd name="connsiteY16" fmla="*/ 8117 h 10254"/>
                <a:gd name="connsiteX17" fmla="*/ 3238 w 12741"/>
                <a:gd name="connsiteY17" fmla="*/ 7938 h 10254"/>
                <a:gd name="connsiteX18" fmla="*/ 3287 w 12741"/>
                <a:gd name="connsiteY18" fmla="*/ 7938 h 10254"/>
                <a:gd name="connsiteX19" fmla="*/ 3287 w 12741"/>
                <a:gd name="connsiteY19" fmla="*/ 7742 h 10254"/>
                <a:gd name="connsiteX20" fmla="*/ 3670 w 12741"/>
                <a:gd name="connsiteY20" fmla="*/ 7742 h 10254"/>
                <a:gd name="connsiteX21" fmla="*/ 3670 w 12741"/>
                <a:gd name="connsiteY21" fmla="*/ 7579 h 10254"/>
                <a:gd name="connsiteX22" fmla="*/ 3748 w 12741"/>
                <a:gd name="connsiteY22" fmla="*/ 7579 h 10254"/>
                <a:gd name="connsiteX23" fmla="*/ 3748 w 12741"/>
                <a:gd name="connsiteY23" fmla="*/ 7432 h 10254"/>
                <a:gd name="connsiteX24" fmla="*/ 4082 w 12741"/>
                <a:gd name="connsiteY24" fmla="*/ 7432 h 10254"/>
                <a:gd name="connsiteX25" fmla="*/ 4082 w 12741"/>
                <a:gd name="connsiteY25" fmla="*/ 7269 h 10254"/>
                <a:gd name="connsiteX26" fmla="*/ 4582 w 12741"/>
                <a:gd name="connsiteY26" fmla="*/ 7269 h 10254"/>
                <a:gd name="connsiteX27" fmla="*/ 4582 w 12741"/>
                <a:gd name="connsiteY27" fmla="*/ 7122 h 10254"/>
                <a:gd name="connsiteX28" fmla="*/ 4637 w 12741"/>
                <a:gd name="connsiteY28" fmla="*/ 7122 h 10254"/>
                <a:gd name="connsiteX29" fmla="*/ 4637 w 12741"/>
                <a:gd name="connsiteY29" fmla="*/ 6812 h 10254"/>
                <a:gd name="connsiteX30" fmla="*/ 5001 w 12741"/>
                <a:gd name="connsiteY30" fmla="*/ 6812 h 10254"/>
                <a:gd name="connsiteX31" fmla="*/ 5001 w 12741"/>
                <a:gd name="connsiteY31" fmla="*/ 6649 h 10254"/>
                <a:gd name="connsiteX32" fmla="*/ 5087 w 12741"/>
                <a:gd name="connsiteY32" fmla="*/ 6649 h 10254"/>
                <a:gd name="connsiteX33" fmla="*/ 5087 w 12741"/>
                <a:gd name="connsiteY33" fmla="*/ 6502 h 10254"/>
                <a:gd name="connsiteX34" fmla="*/ 5530 w 12741"/>
                <a:gd name="connsiteY34" fmla="*/ 6502 h 10254"/>
                <a:gd name="connsiteX35" fmla="*/ 5530 w 12741"/>
                <a:gd name="connsiteY35" fmla="*/ 6143 h 10254"/>
                <a:gd name="connsiteX36" fmla="*/ 5556 w 12741"/>
                <a:gd name="connsiteY36" fmla="*/ 6143 h 10254"/>
                <a:gd name="connsiteX37" fmla="*/ 5556 w 12741"/>
                <a:gd name="connsiteY37" fmla="*/ 5915 h 10254"/>
                <a:gd name="connsiteX38" fmla="*/ 5611 w 12741"/>
                <a:gd name="connsiteY38" fmla="*/ 5915 h 10254"/>
                <a:gd name="connsiteX39" fmla="*/ 5611 w 12741"/>
                <a:gd name="connsiteY39" fmla="*/ 5605 h 10254"/>
                <a:gd name="connsiteX40" fmla="*/ 5647 w 12741"/>
                <a:gd name="connsiteY40" fmla="*/ 5605 h 10254"/>
                <a:gd name="connsiteX41" fmla="*/ 5647 w 12741"/>
                <a:gd name="connsiteY41" fmla="*/ 5491 h 10254"/>
                <a:gd name="connsiteX42" fmla="*/ 5887 w 12741"/>
                <a:gd name="connsiteY42" fmla="*/ 5491 h 10254"/>
                <a:gd name="connsiteX43" fmla="*/ 5887 w 12741"/>
                <a:gd name="connsiteY43" fmla="*/ 5327 h 10254"/>
                <a:gd name="connsiteX44" fmla="*/ 5955 w 12741"/>
                <a:gd name="connsiteY44" fmla="*/ 5327 h 10254"/>
                <a:gd name="connsiteX45" fmla="*/ 6030 w 12741"/>
                <a:gd name="connsiteY45" fmla="*/ 5327 h 10254"/>
                <a:gd name="connsiteX46" fmla="*/ 6030 w 12741"/>
                <a:gd name="connsiteY46" fmla="*/ 5017 h 10254"/>
                <a:gd name="connsiteX47" fmla="*/ 6202 w 12741"/>
                <a:gd name="connsiteY47" fmla="*/ 5017 h 10254"/>
                <a:gd name="connsiteX48" fmla="*/ 6202 w 12741"/>
                <a:gd name="connsiteY48" fmla="*/ 4838 h 10254"/>
                <a:gd name="connsiteX49" fmla="*/ 6442 w 12741"/>
                <a:gd name="connsiteY49" fmla="*/ 4838 h 10254"/>
                <a:gd name="connsiteX50" fmla="*/ 6442 w 12741"/>
                <a:gd name="connsiteY50" fmla="*/ 4561 h 10254"/>
                <a:gd name="connsiteX51" fmla="*/ 6473 w 12741"/>
                <a:gd name="connsiteY51" fmla="*/ 4561 h 10254"/>
                <a:gd name="connsiteX52" fmla="*/ 6473 w 12741"/>
                <a:gd name="connsiteY52" fmla="*/ 4398 h 10254"/>
                <a:gd name="connsiteX53" fmla="*/ 6554 w 12741"/>
                <a:gd name="connsiteY53" fmla="*/ 4398 h 10254"/>
                <a:gd name="connsiteX54" fmla="*/ 6554 w 12741"/>
                <a:gd name="connsiteY54" fmla="*/ 4202 h 10254"/>
                <a:gd name="connsiteX55" fmla="*/ 6918 w 12741"/>
                <a:gd name="connsiteY55" fmla="*/ 4202 h 10254"/>
                <a:gd name="connsiteX56" fmla="*/ 6918 w 12741"/>
                <a:gd name="connsiteY56" fmla="*/ 3859 h 10254"/>
                <a:gd name="connsiteX57" fmla="*/ 6942 w 12741"/>
                <a:gd name="connsiteY57" fmla="*/ 3859 h 10254"/>
                <a:gd name="connsiteX58" fmla="*/ 6942 w 12741"/>
                <a:gd name="connsiteY58" fmla="*/ 3468 h 10254"/>
                <a:gd name="connsiteX59" fmla="*/ 7299 w 12741"/>
                <a:gd name="connsiteY59" fmla="*/ 3468 h 10254"/>
                <a:gd name="connsiteX60" fmla="*/ 7343 w 12741"/>
                <a:gd name="connsiteY60" fmla="*/ 3468 h 10254"/>
                <a:gd name="connsiteX61" fmla="*/ 7343 w 12741"/>
                <a:gd name="connsiteY61" fmla="*/ 3354 h 10254"/>
                <a:gd name="connsiteX62" fmla="*/ 7447 w 12741"/>
                <a:gd name="connsiteY62" fmla="*/ 3354 h 10254"/>
                <a:gd name="connsiteX63" fmla="*/ 7447 w 12741"/>
                <a:gd name="connsiteY63" fmla="*/ 3207 h 10254"/>
                <a:gd name="connsiteX64" fmla="*/ 7872 w 12741"/>
                <a:gd name="connsiteY64" fmla="*/ 3207 h 10254"/>
                <a:gd name="connsiteX65" fmla="*/ 7872 w 12741"/>
                <a:gd name="connsiteY65" fmla="*/ 3092 h 10254"/>
                <a:gd name="connsiteX66" fmla="*/ 7903 w 12741"/>
                <a:gd name="connsiteY66" fmla="*/ 3092 h 10254"/>
                <a:gd name="connsiteX67" fmla="*/ 7903 w 12741"/>
                <a:gd name="connsiteY67" fmla="*/ 2848 h 10254"/>
                <a:gd name="connsiteX68" fmla="*/ 8223 w 12741"/>
                <a:gd name="connsiteY68" fmla="*/ 2848 h 10254"/>
                <a:gd name="connsiteX69" fmla="*/ 8223 w 12741"/>
                <a:gd name="connsiteY69" fmla="*/ 2652 h 10254"/>
                <a:gd name="connsiteX70" fmla="*/ 8281 w 12741"/>
                <a:gd name="connsiteY70" fmla="*/ 2652 h 10254"/>
                <a:gd name="connsiteX71" fmla="*/ 8281 w 12741"/>
                <a:gd name="connsiteY71" fmla="*/ 2538 h 10254"/>
                <a:gd name="connsiteX72" fmla="*/ 8349 w 12741"/>
                <a:gd name="connsiteY72" fmla="*/ 2538 h 10254"/>
                <a:gd name="connsiteX73" fmla="*/ 8349 w 12741"/>
                <a:gd name="connsiteY73" fmla="*/ 2309 h 10254"/>
                <a:gd name="connsiteX74" fmla="*/ 8427 w 12741"/>
                <a:gd name="connsiteY74" fmla="*/ 2309 h 10254"/>
                <a:gd name="connsiteX75" fmla="*/ 8427 w 12741"/>
                <a:gd name="connsiteY75" fmla="*/ 2163 h 10254"/>
                <a:gd name="connsiteX76" fmla="*/ 8669 w 12741"/>
                <a:gd name="connsiteY76" fmla="*/ 2163 h 10254"/>
                <a:gd name="connsiteX77" fmla="*/ 8669 w 12741"/>
                <a:gd name="connsiteY77" fmla="*/ 1967 h 10254"/>
                <a:gd name="connsiteX78" fmla="*/ 8729 w 12741"/>
                <a:gd name="connsiteY78" fmla="*/ 1967 h 10254"/>
                <a:gd name="connsiteX79" fmla="*/ 8729 w 12741"/>
                <a:gd name="connsiteY79" fmla="*/ 1771 h 10254"/>
                <a:gd name="connsiteX80" fmla="*/ 8823 w 12741"/>
                <a:gd name="connsiteY80" fmla="*/ 1771 h 10254"/>
                <a:gd name="connsiteX81" fmla="*/ 8823 w 12741"/>
                <a:gd name="connsiteY81" fmla="*/ 1543 h 10254"/>
                <a:gd name="connsiteX82" fmla="*/ 8903 w 12741"/>
                <a:gd name="connsiteY82" fmla="*/ 1543 h 10254"/>
                <a:gd name="connsiteX83" fmla="*/ 8903 w 12741"/>
                <a:gd name="connsiteY83" fmla="*/ 1412 h 10254"/>
                <a:gd name="connsiteX84" fmla="*/ 9094 w 12741"/>
                <a:gd name="connsiteY84" fmla="*/ 1412 h 10254"/>
                <a:gd name="connsiteX85" fmla="*/ 9094 w 12741"/>
                <a:gd name="connsiteY85" fmla="*/ 1265 h 10254"/>
                <a:gd name="connsiteX86" fmla="*/ 9192 w 12741"/>
                <a:gd name="connsiteY86" fmla="*/ 1265 h 10254"/>
                <a:gd name="connsiteX87" fmla="*/ 9192 w 12741"/>
                <a:gd name="connsiteY87" fmla="*/ 1070 h 10254"/>
                <a:gd name="connsiteX88" fmla="*/ 9247 w 12741"/>
                <a:gd name="connsiteY88" fmla="*/ 1070 h 10254"/>
                <a:gd name="connsiteX89" fmla="*/ 9247 w 12741"/>
                <a:gd name="connsiteY89" fmla="*/ 727 h 10254"/>
                <a:gd name="connsiteX90" fmla="*/ 9419 w 12741"/>
                <a:gd name="connsiteY90" fmla="*/ 727 h 10254"/>
                <a:gd name="connsiteX91" fmla="*/ 9419 w 12741"/>
                <a:gd name="connsiteY91" fmla="*/ 613 h 10254"/>
                <a:gd name="connsiteX92" fmla="*/ 9526 w 12741"/>
                <a:gd name="connsiteY92" fmla="*/ 613 h 10254"/>
                <a:gd name="connsiteX93" fmla="*/ 10148 w 12741"/>
                <a:gd name="connsiteY93" fmla="*/ 587 h 10254"/>
                <a:gd name="connsiteX94" fmla="*/ 10175 w 12741"/>
                <a:gd name="connsiteY94" fmla="*/ 450 h 10254"/>
                <a:gd name="connsiteX95" fmla="*/ 11145 w 12741"/>
                <a:gd name="connsiteY95" fmla="*/ 488 h 10254"/>
                <a:gd name="connsiteX96" fmla="*/ 11195 w 12741"/>
                <a:gd name="connsiteY96" fmla="*/ 313 h 10254"/>
                <a:gd name="connsiteX97" fmla="*/ 11659 w 12741"/>
                <a:gd name="connsiteY97" fmla="*/ 332 h 10254"/>
                <a:gd name="connsiteX98" fmla="*/ 11684 w 12741"/>
                <a:gd name="connsiteY98" fmla="*/ 215 h 10254"/>
                <a:gd name="connsiteX99" fmla="*/ 11985 w 12741"/>
                <a:gd name="connsiteY99" fmla="*/ 234 h 10254"/>
                <a:gd name="connsiteX100" fmla="*/ 12047 w 12741"/>
                <a:gd name="connsiteY100" fmla="*/ 0 h 10254"/>
                <a:gd name="connsiteX101" fmla="*/ 12741 w 12741"/>
                <a:gd name="connsiteY101" fmla="*/ 98 h 10254"/>
                <a:gd name="connsiteX0" fmla="*/ 0 w 12741"/>
                <a:gd name="connsiteY0" fmla="*/ 10254 h 10254"/>
                <a:gd name="connsiteX1" fmla="*/ 1253 w 12741"/>
                <a:gd name="connsiteY1" fmla="*/ 10254 h 10254"/>
                <a:gd name="connsiteX2" fmla="*/ 1253 w 12741"/>
                <a:gd name="connsiteY2" fmla="*/ 10107 h 10254"/>
                <a:gd name="connsiteX3" fmla="*/ 1961 w 12741"/>
                <a:gd name="connsiteY3" fmla="*/ 10107 h 10254"/>
                <a:gd name="connsiteX4" fmla="*/ 1961 w 12741"/>
                <a:gd name="connsiteY4" fmla="*/ 9911 h 10254"/>
                <a:gd name="connsiteX5" fmla="*/ 2300 w 12741"/>
                <a:gd name="connsiteY5" fmla="*/ 9911 h 10254"/>
                <a:gd name="connsiteX6" fmla="*/ 2300 w 12741"/>
                <a:gd name="connsiteY6" fmla="*/ 9520 h 10254"/>
                <a:gd name="connsiteX7" fmla="*/ 2344 w 12741"/>
                <a:gd name="connsiteY7" fmla="*/ 9520 h 10254"/>
                <a:gd name="connsiteX8" fmla="*/ 2344 w 12741"/>
                <a:gd name="connsiteY8" fmla="*/ 9210 h 10254"/>
                <a:gd name="connsiteX9" fmla="*/ 2394 w 12741"/>
                <a:gd name="connsiteY9" fmla="*/ 9210 h 10254"/>
                <a:gd name="connsiteX10" fmla="*/ 2719 w 12741"/>
                <a:gd name="connsiteY10" fmla="*/ 9210 h 10254"/>
                <a:gd name="connsiteX11" fmla="*/ 2719 w 12741"/>
                <a:gd name="connsiteY11" fmla="*/ 8933 h 10254"/>
                <a:gd name="connsiteX12" fmla="*/ 2756 w 12741"/>
                <a:gd name="connsiteY12" fmla="*/ 8933 h 10254"/>
                <a:gd name="connsiteX13" fmla="*/ 2756 w 12741"/>
                <a:gd name="connsiteY13" fmla="*/ 8557 h 10254"/>
                <a:gd name="connsiteX14" fmla="*/ 2818 w 12741"/>
                <a:gd name="connsiteY14" fmla="*/ 8557 h 10254"/>
                <a:gd name="connsiteX15" fmla="*/ 2818 w 12741"/>
                <a:gd name="connsiteY15" fmla="*/ 8117 h 10254"/>
                <a:gd name="connsiteX16" fmla="*/ 3238 w 12741"/>
                <a:gd name="connsiteY16" fmla="*/ 8117 h 10254"/>
                <a:gd name="connsiteX17" fmla="*/ 3238 w 12741"/>
                <a:gd name="connsiteY17" fmla="*/ 7938 h 10254"/>
                <a:gd name="connsiteX18" fmla="*/ 3287 w 12741"/>
                <a:gd name="connsiteY18" fmla="*/ 7938 h 10254"/>
                <a:gd name="connsiteX19" fmla="*/ 3287 w 12741"/>
                <a:gd name="connsiteY19" fmla="*/ 7742 h 10254"/>
                <a:gd name="connsiteX20" fmla="*/ 3670 w 12741"/>
                <a:gd name="connsiteY20" fmla="*/ 7742 h 10254"/>
                <a:gd name="connsiteX21" fmla="*/ 3670 w 12741"/>
                <a:gd name="connsiteY21" fmla="*/ 7579 h 10254"/>
                <a:gd name="connsiteX22" fmla="*/ 3748 w 12741"/>
                <a:gd name="connsiteY22" fmla="*/ 7579 h 10254"/>
                <a:gd name="connsiteX23" fmla="*/ 3748 w 12741"/>
                <a:gd name="connsiteY23" fmla="*/ 7432 h 10254"/>
                <a:gd name="connsiteX24" fmla="*/ 4082 w 12741"/>
                <a:gd name="connsiteY24" fmla="*/ 7432 h 10254"/>
                <a:gd name="connsiteX25" fmla="*/ 4082 w 12741"/>
                <a:gd name="connsiteY25" fmla="*/ 7269 h 10254"/>
                <a:gd name="connsiteX26" fmla="*/ 4582 w 12741"/>
                <a:gd name="connsiteY26" fmla="*/ 7269 h 10254"/>
                <a:gd name="connsiteX27" fmla="*/ 4582 w 12741"/>
                <a:gd name="connsiteY27" fmla="*/ 7122 h 10254"/>
                <a:gd name="connsiteX28" fmla="*/ 4637 w 12741"/>
                <a:gd name="connsiteY28" fmla="*/ 7122 h 10254"/>
                <a:gd name="connsiteX29" fmla="*/ 4637 w 12741"/>
                <a:gd name="connsiteY29" fmla="*/ 6812 h 10254"/>
                <a:gd name="connsiteX30" fmla="*/ 5001 w 12741"/>
                <a:gd name="connsiteY30" fmla="*/ 6812 h 10254"/>
                <a:gd name="connsiteX31" fmla="*/ 5001 w 12741"/>
                <a:gd name="connsiteY31" fmla="*/ 6649 h 10254"/>
                <a:gd name="connsiteX32" fmla="*/ 5087 w 12741"/>
                <a:gd name="connsiteY32" fmla="*/ 6649 h 10254"/>
                <a:gd name="connsiteX33" fmla="*/ 5087 w 12741"/>
                <a:gd name="connsiteY33" fmla="*/ 6502 h 10254"/>
                <a:gd name="connsiteX34" fmla="*/ 5530 w 12741"/>
                <a:gd name="connsiteY34" fmla="*/ 6502 h 10254"/>
                <a:gd name="connsiteX35" fmla="*/ 5530 w 12741"/>
                <a:gd name="connsiteY35" fmla="*/ 6143 h 10254"/>
                <a:gd name="connsiteX36" fmla="*/ 5556 w 12741"/>
                <a:gd name="connsiteY36" fmla="*/ 6143 h 10254"/>
                <a:gd name="connsiteX37" fmla="*/ 5556 w 12741"/>
                <a:gd name="connsiteY37" fmla="*/ 5915 h 10254"/>
                <a:gd name="connsiteX38" fmla="*/ 5611 w 12741"/>
                <a:gd name="connsiteY38" fmla="*/ 5915 h 10254"/>
                <a:gd name="connsiteX39" fmla="*/ 5611 w 12741"/>
                <a:gd name="connsiteY39" fmla="*/ 5605 h 10254"/>
                <a:gd name="connsiteX40" fmla="*/ 5647 w 12741"/>
                <a:gd name="connsiteY40" fmla="*/ 5605 h 10254"/>
                <a:gd name="connsiteX41" fmla="*/ 5647 w 12741"/>
                <a:gd name="connsiteY41" fmla="*/ 5491 h 10254"/>
                <a:gd name="connsiteX42" fmla="*/ 5887 w 12741"/>
                <a:gd name="connsiteY42" fmla="*/ 5491 h 10254"/>
                <a:gd name="connsiteX43" fmla="*/ 5887 w 12741"/>
                <a:gd name="connsiteY43" fmla="*/ 5327 h 10254"/>
                <a:gd name="connsiteX44" fmla="*/ 5955 w 12741"/>
                <a:gd name="connsiteY44" fmla="*/ 5327 h 10254"/>
                <a:gd name="connsiteX45" fmla="*/ 6030 w 12741"/>
                <a:gd name="connsiteY45" fmla="*/ 5327 h 10254"/>
                <a:gd name="connsiteX46" fmla="*/ 6030 w 12741"/>
                <a:gd name="connsiteY46" fmla="*/ 5017 h 10254"/>
                <a:gd name="connsiteX47" fmla="*/ 6202 w 12741"/>
                <a:gd name="connsiteY47" fmla="*/ 5017 h 10254"/>
                <a:gd name="connsiteX48" fmla="*/ 6202 w 12741"/>
                <a:gd name="connsiteY48" fmla="*/ 4838 h 10254"/>
                <a:gd name="connsiteX49" fmla="*/ 6442 w 12741"/>
                <a:gd name="connsiteY49" fmla="*/ 4838 h 10254"/>
                <a:gd name="connsiteX50" fmla="*/ 6442 w 12741"/>
                <a:gd name="connsiteY50" fmla="*/ 4561 h 10254"/>
                <a:gd name="connsiteX51" fmla="*/ 6473 w 12741"/>
                <a:gd name="connsiteY51" fmla="*/ 4561 h 10254"/>
                <a:gd name="connsiteX52" fmla="*/ 6473 w 12741"/>
                <a:gd name="connsiteY52" fmla="*/ 4398 h 10254"/>
                <a:gd name="connsiteX53" fmla="*/ 6554 w 12741"/>
                <a:gd name="connsiteY53" fmla="*/ 4398 h 10254"/>
                <a:gd name="connsiteX54" fmla="*/ 6554 w 12741"/>
                <a:gd name="connsiteY54" fmla="*/ 4202 h 10254"/>
                <a:gd name="connsiteX55" fmla="*/ 6918 w 12741"/>
                <a:gd name="connsiteY55" fmla="*/ 4202 h 10254"/>
                <a:gd name="connsiteX56" fmla="*/ 6918 w 12741"/>
                <a:gd name="connsiteY56" fmla="*/ 3859 h 10254"/>
                <a:gd name="connsiteX57" fmla="*/ 6942 w 12741"/>
                <a:gd name="connsiteY57" fmla="*/ 3859 h 10254"/>
                <a:gd name="connsiteX58" fmla="*/ 6942 w 12741"/>
                <a:gd name="connsiteY58" fmla="*/ 3468 h 10254"/>
                <a:gd name="connsiteX59" fmla="*/ 7299 w 12741"/>
                <a:gd name="connsiteY59" fmla="*/ 3468 h 10254"/>
                <a:gd name="connsiteX60" fmla="*/ 7343 w 12741"/>
                <a:gd name="connsiteY60" fmla="*/ 3468 h 10254"/>
                <a:gd name="connsiteX61" fmla="*/ 7343 w 12741"/>
                <a:gd name="connsiteY61" fmla="*/ 3354 h 10254"/>
                <a:gd name="connsiteX62" fmla="*/ 7447 w 12741"/>
                <a:gd name="connsiteY62" fmla="*/ 3354 h 10254"/>
                <a:gd name="connsiteX63" fmla="*/ 7447 w 12741"/>
                <a:gd name="connsiteY63" fmla="*/ 3207 h 10254"/>
                <a:gd name="connsiteX64" fmla="*/ 7872 w 12741"/>
                <a:gd name="connsiteY64" fmla="*/ 3207 h 10254"/>
                <a:gd name="connsiteX65" fmla="*/ 7872 w 12741"/>
                <a:gd name="connsiteY65" fmla="*/ 3092 h 10254"/>
                <a:gd name="connsiteX66" fmla="*/ 7903 w 12741"/>
                <a:gd name="connsiteY66" fmla="*/ 3092 h 10254"/>
                <a:gd name="connsiteX67" fmla="*/ 7903 w 12741"/>
                <a:gd name="connsiteY67" fmla="*/ 2848 h 10254"/>
                <a:gd name="connsiteX68" fmla="*/ 8223 w 12741"/>
                <a:gd name="connsiteY68" fmla="*/ 2848 h 10254"/>
                <a:gd name="connsiteX69" fmla="*/ 8223 w 12741"/>
                <a:gd name="connsiteY69" fmla="*/ 2652 h 10254"/>
                <a:gd name="connsiteX70" fmla="*/ 8281 w 12741"/>
                <a:gd name="connsiteY70" fmla="*/ 2652 h 10254"/>
                <a:gd name="connsiteX71" fmla="*/ 8281 w 12741"/>
                <a:gd name="connsiteY71" fmla="*/ 2538 h 10254"/>
                <a:gd name="connsiteX72" fmla="*/ 8349 w 12741"/>
                <a:gd name="connsiteY72" fmla="*/ 2538 h 10254"/>
                <a:gd name="connsiteX73" fmla="*/ 8349 w 12741"/>
                <a:gd name="connsiteY73" fmla="*/ 2309 h 10254"/>
                <a:gd name="connsiteX74" fmla="*/ 8427 w 12741"/>
                <a:gd name="connsiteY74" fmla="*/ 2309 h 10254"/>
                <a:gd name="connsiteX75" fmla="*/ 8427 w 12741"/>
                <a:gd name="connsiteY75" fmla="*/ 2163 h 10254"/>
                <a:gd name="connsiteX76" fmla="*/ 8669 w 12741"/>
                <a:gd name="connsiteY76" fmla="*/ 2163 h 10254"/>
                <a:gd name="connsiteX77" fmla="*/ 8669 w 12741"/>
                <a:gd name="connsiteY77" fmla="*/ 1967 h 10254"/>
                <a:gd name="connsiteX78" fmla="*/ 8729 w 12741"/>
                <a:gd name="connsiteY78" fmla="*/ 1967 h 10254"/>
                <a:gd name="connsiteX79" fmla="*/ 8729 w 12741"/>
                <a:gd name="connsiteY79" fmla="*/ 1771 h 10254"/>
                <a:gd name="connsiteX80" fmla="*/ 8823 w 12741"/>
                <a:gd name="connsiteY80" fmla="*/ 1771 h 10254"/>
                <a:gd name="connsiteX81" fmla="*/ 8823 w 12741"/>
                <a:gd name="connsiteY81" fmla="*/ 1543 h 10254"/>
                <a:gd name="connsiteX82" fmla="*/ 8903 w 12741"/>
                <a:gd name="connsiteY82" fmla="*/ 1543 h 10254"/>
                <a:gd name="connsiteX83" fmla="*/ 8903 w 12741"/>
                <a:gd name="connsiteY83" fmla="*/ 1412 h 10254"/>
                <a:gd name="connsiteX84" fmla="*/ 9094 w 12741"/>
                <a:gd name="connsiteY84" fmla="*/ 1412 h 10254"/>
                <a:gd name="connsiteX85" fmla="*/ 9094 w 12741"/>
                <a:gd name="connsiteY85" fmla="*/ 1265 h 10254"/>
                <a:gd name="connsiteX86" fmla="*/ 9192 w 12741"/>
                <a:gd name="connsiteY86" fmla="*/ 1265 h 10254"/>
                <a:gd name="connsiteX87" fmla="*/ 9192 w 12741"/>
                <a:gd name="connsiteY87" fmla="*/ 1070 h 10254"/>
                <a:gd name="connsiteX88" fmla="*/ 9247 w 12741"/>
                <a:gd name="connsiteY88" fmla="*/ 1070 h 10254"/>
                <a:gd name="connsiteX89" fmla="*/ 9247 w 12741"/>
                <a:gd name="connsiteY89" fmla="*/ 727 h 10254"/>
                <a:gd name="connsiteX90" fmla="*/ 9419 w 12741"/>
                <a:gd name="connsiteY90" fmla="*/ 727 h 10254"/>
                <a:gd name="connsiteX91" fmla="*/ 9419 w 12741"/>
                <a:gd name="connsiteY91" fmla="*/ 613 h 10254"/>
                <a:gd name="connsiteX92" fmla="*/ 9785 w 12741"/>
                <a:gd name="connsiteY92" fmla="*/ 593 h 10254"/>
                <a:gd name="connsiteX93" fmla="*/ 10148 w 12741"/>
                <a:gd name="connsiteY93" fmla="*/ 587 h 10254"/>
                <a:gd name="connsiteX94" fmla="*/ 10175 w 12741"/>
                <a:gd name="connsiteY94" fmla="*/ 450 h 10254"/>
                <a:gd name="connsiteX95" fmla="*/ 11145 w 12741"/>
                <a:gd name="connsiteY95" fmla="*/ 488 h 10254"/>
                <a:gd name="connsiteX96" fmla="*/ 11195 w 12741"/>
                <a:gd name="connsiteY96" fmla="*/ 313 h 10254"/>
                <a:gd name="connsiteX97" fmla="*/ 11659 w 12741"/>
                <a:gd name="connsiteY97" fmla="*/ 332 h 10254"/>
                <a:gd name="connsiteX98" fmla="*/ 11684 w 12741"/>
                <a:gd name="connsiteY98" fmla="*/ 215 h 10254"/>
                <a:gd name="connsiteX99" fmla="*/ 11985 w 12741"/>
                <a:gd name="connsiteY99" fmla="*/ 234 h 10254"/>
                <a:gd name="connsiteX100" fmla="*/ 12047 w 12741"/>
                <a:gd name="connsiteY100" fmla="*/ 0 h 10254"/>
                <a:gd name="connsiteX101" fmla="*/ 12741 w 12741"/>
                <a:gd name="connsiteY101" fmla="*/ 98 h 10254"/>
                <a:gd name="connsiteX0" fmla="*/ 0 w 12741"/>
                <a:gd name="connsiteY0" fmla="*/ 10254 h 10254"/>
                <a:gd name="connsiteX1" fmla="*/ 1253 w 12741"/>
                <a:gd name="connsiteY1" fmla="*/ 10254 h 10254"/>
                <a:gd name="connsiteX2" fmla="*/ 1253 w 12741"/>
                <a:gd name="connsiteY2" fmla="*/ 10107 h 10254"/>
                <a:gd name="connsiteX3" fmla="*/ 1961 w 12741"/>
                <a:gd name="connsiteY3" fmla="*/ 10107 h 10254"/>
                <a:gd name="connsiteX4" fmla="*/ 1961 w 12741"/>
                <a:gd name="connsiteY4" fmla="*/ 9911 h 10254"/>
                <a:gd name="connsiteX5" fmla="*/ 2300 w 12741"/>
                <a:gd name="connsiteY5" fmla="*/ 9911 h 10254"/>
                <a:gd name="connsiteX6" fmla="*/ 2300 w 12741"/>
                <a:gd name="connsiteY6" fmla="*/ 9520 h 10254"/>
                <a:gd name="connsiteX7" fmla="*/ 2344 w 12741"/>
                <a:gd name="connsiteY7" fmla="*/ 9520 h 10254"/>
                <a:gd name="connsiteX8" fmla="*/ 2344 w 12741"/>
                <a:gd name="connsiteY8" fmla="*/ 9210 h 10254"/>
                <a:gd name="connsiteX9" fmla="*/ 2394 w 12741"/>
                <a:gd name="connsiteY9" fmla="*/ 9210 h 10254"/>
                <a:gd name="connsiteX10" fmla="*/ 2719 w 12741"/>
                <a:gd name="connsiteY10" fmla="*/ 9210 h 10254"/>
                <a:gd name="connsiteX11" fmla="*/ 2719 w 12741"/>
                <a:gd name="connsiteY11" fmla="*/ 8933 h 10254"/>
                <a:gd name="connsiteX12" fmla="*/ 2756 w 12741"/>
                <a:gd name="connsiteY12" fmla="*/ 8933 h 10254"/>
                <a:gd name="connsiteX13" fmla="*/ 2756 w 12741"/>
                <a:gd name="connsiteY13" fmla="*/ 8557 h 10254"/>
                <a:gd name="connsiteX14" fmla="*/ 2818 w 12741"/>
                <a:gd name="connsiteY14" fmla="*/ 8557 h 10254"/>
                <a:gd name="connsiteX15" fmla="*/ 2818 w 12741"/>
                <a:gd name="connsiteY15" fmla="*/ 8117 h 10254"/>
                <a:gd name="connsiteX16" fmla="*/ 3238 w 12741"/>
                <a:gd name="connsiteY16" fmla="*/ 8117 h 10254"/>
                <a:gd name="connsiteX17" fmla="*/ 3238 w 12741"/>
                <a:gd name="connsiteY17" fmla="*/ 7938 h 10254"/>
                <a:gd name="connsiteX18" fmla="*/ 3287 w 12741"/>
                <a:gd name="connsiteY18" fmla="*/ 7938 h 10254"/>
                <a:gd name="connsiteX19" fmla="*/ 3287 w 12741"/>
                <a:gd name="connsiteY19" fmla="*/ 7742 h 10254"/>
                <a:gd name="connsiteX20" fmla="*/ 3670 w 12741"/>
                <a:gd name="connsiteY20" fmla="*/ 7742 h 10254"/>
                <a:gd name="connsiteX21" fmla="*/ 3670 w 12741"/>
                <a:gd name="connsiteY21" fmla="*/ 7579 h 10254"/>
                <a:gd name="connsiteX22" fmla="*/ 3748 w 12741"/>
                <a:gd name="connsiteY22" fmla="*/ 7579 h 10254"/>
                <a:gd name="connsiteX23" fmla="*/ 3748 w 12741"/>
                <a:gd name="connsiteY23" fmla="*/ 7432 h 10254"/>
                <a:gd name="connsiteX24" fmla="*/ 4082 w 12741"/>
                <a:gd name="connsiteY24" fmla="*/ 7432 h 10254"/>
                <a:gd name="connsiteX25" fmla="*/ 4082 w 12741"/>
                <a:gd name="connsiteY25" fmla="*/ 7269 h 10254"/>
                <a:gd name="connsiteX26" fmla="*/ 4582 w 12741"/>
                <a:gd name="connsiteY26" fmla="*/ 7269 h 10254"/>
                <a:gd name="connsiteX27" fmla="*/ 4582 w 12741"/>
                <a:gd name="connsiteY27" fmla="*/ 7122 h 10254"/>
                <a:gd name="connsiteX28" fmla="*/ 4637 w 12741"/>
                <a:gd name="connsiteY28" fmla="*/ 7122 h 10254"/>
                <a:gd name="connsiteX29" fmla="*/ 4637 w 12741"/>
                <a:gd name="connsiteY29" fmla="*/ 6812 h 10254"/>
                <a:gd name="connsiteX30" fmla="*/ 5001 w 12741"/>
                <a:gd name="connsiteY30" fmla="*/ 6812 h 10254"/>
                <a:gd name="connsiteX31" fmla="*/ 5001 w 12741"/>
                <a:gd name="connsiteY31" fmla="*/ 6649 h 10254"/>
                <a:gd name="connsiteX32" fmla="*/ 5087 w 12741"/>
                <a:gd name="connsiteY32" fmla="*/ 6649 h 10254"/>
                <a:gd name="connsiteX33" fmla="*/ 5087 w 12741"/>
                <a:gd name="connsiteY33" fmla="*/ 6502 h 10254"/>
                <a:gd name="connsiteX34" fmla="*/ 5530 w 12741"/>
                <a:gd name="connsiteY34" fmla="*/ 6502 h 10254"/>
                <a:gd name="connsiteX35" fmla="*/ 5530 w 12741"/>
                <a:gd name="connsiteY35" fmla="*/ 6143 h 10254"/>
                <a:gd name="connsiteX36" fmla="*/ 5556 w 12741"/>
                <a:gd name="connsiteY36" fmla="*/ 6143 h 10254"/>
                <a:gd name="connsiteX37" fmla="*/ 5556 w 12741"/>
                <a:gd name="connsiteY37" fmla="*/ 5915 h 10254"/>
                <a:gd name="connsiteX38" fmla="*/ 5611 w 12741"/>
                <a:gd name="connsiteY38" fmla="*/ 5915 h 10254"/>
                <a:gd name="connsiteX39" fmla="*/ 5611 w 12741"/>
                <a:gd name="connsiteY39" fmla="*/ 5605 h 10254"/>
                <a:gd name="connsiteX40" fmla="*/ 5647 w 12741"/>
                <a:gd name="connsiteY40" fmla="*/ 5605 h 10254"/>
                <a:gd name="connsiteX41" fmla="*/ 5647 w 12741"/>
                <a:gd name="connsiteY41" fmla="*/ 5491 h 10254"/>
                <a:gd name="connsiteX42" fmla="*/ 5887 w 12741"/>
                <a:gd name="connsiteY42" fmla="*/ 5491 h 10254"/>
                <a:gd name="connsiteX43" fmla="*/ 5887 w 12741"/>
                <a:gd name="connsiteY43" fmla="*/ 5327 h 10254"/>
                <a:gd name="connsiteX44" fmla="*/ 5955 w 12741"/>
                <a:gd name="connsiteY44" fmla="*/ 5327 h 10254"/>
                <a:gd name="connsiteX45" fmla="*/ 6030 w 12741"/>
                <a:gd name="connsiteY45" fmla="*/ 5327 h 10254"/>
                <a:gd name="connsiteX46" fmla="*/ 6030 w 12741"/>
                <a:gd name="connsiteY46" fmla="*/ 5017 h 10254"/>
                <a:gd name="connsiteX47" fmla="*/ 6202 w 12741"/>
                <a:gd name="connsiteY47" fmla="*/ 5017 h 10254"/>
                <a:gd name="connsiteX48" fmla="*/ 6202 w 12741"/>
                <a:gd name="connsiteY48" fmla="*/ 4838 h 10254"/>
                <a:gd name="connsiteX49" fmla="*/ 6442 w 12741"/>
                <a:gd name="connsiteY49" fmla="*/ 4838 h 10254"/>
                <a:gd name="connsiteX50" fmla="*/ 6442 w 12741"/>
                <a:gd name="connsiteY50" fmla="*/ 4561 h 10254"/>
                <a:gd name="connsiteX51" fmla="*/ 6473 w 12741"/>
                <a:gd name="connsiteY51" fmla="*/ 4561 h 10254"/>
                <a:gd name="connsiteX52" fmla="*/ 6473 w 12741"/>
                <a:gd name="connsiteY52" fmla="*/ 4398 h 10254"/>
                <a:gd name="connsiteX53" fmla="*/ 6554 w 12741"/>
                <a:gd name="connsiteY53" fmla="*/ 4398 h 10254"/>
                <a:gd name="connsiteX54" fmla="*/ 6554 w 12741"/>
                <a:gd name="connsiteY54" fmla="*/ 4202 h 10254"/>
                <a:gd name="connsiteX55" fmla="*/ 6918 w 12741"/>
                <a:gd name="connsiteY55" fmla="*/ 4202 h 10254"/>
                <a:gd name="connsiteX56" fmla="*/ 6918 w 12741"/>
                <a:gd name="connsiteY56" fmla="*/ 3859 h 10254"/>
                <a:gd name="connsiteX57" fmla="*/ 6942 w 12741"/>
                <a:gd name="connsiteY57" fmla="*/ 3859 h 10254"/>
                <a:gd name="connsiteX58" fmla="*/ 6942 w 12741"/>
                <a:gd name="connsiteY58" fmla="*/ 3468 h 10254"/>
                <a:gd name="connsiteX59" fmla="*/ 7299 w 12741"/>
                <a:gd name="connsiteY59" fmla="*/ 3468 h 10254"/>
                <a:gd name="connsiteX60" fmla="*/ 7343 w 12741"/>
                <a:gd name="connsiteY60" fmla="*/ 3468 h 10254"/>
                <a:gd name="connsiteX61" fmla="*/ 7343 w 12741"/>
                <a:gd name="connsiteY61" fmla="*/ 3354 h 10254"/>
                <a:gd name="connsiteX62" fmla="*/ 7447 w 12741"/>
                <a:gd name="connsiteY62" fmla="*/ 3354 h 10254"/>
                <a:gd name="connsiteX63" fmla="*/ 7447 w 12741"/>
                <a:gd name="connsiteY63" fmla="*/ 3207 h 10254"/>
                <a:gd name="connsiteX64" fmla="*/ 7872 w 12741"/>
                <a:gd name="connsiteY64" fmla="*/ 3207 h 10254"/>
                <a:gd name="connsiteX65" fmla="*/ 7872 w 12741"/>
                <a:gd name="connsiteY65" fmla="*/ 3092 h 10254"/>
                <a:gd name="connsiteX66" fmla="*/ 7903 w 12741"/>
                <a:gd name="connsiteY66" fmla="*/ 3092 h 10254"/>
                <a:gd name="connsiteX67" fmla="*/ 7903 w 12741"/>
                <a:gd name="connsiteY67" fmla="*/ 2848 h 10254"/>
                <a:gd name="connsiteX68" fmla="*/ 8223 w 12741"/>
                <a:gd name="connsiteY68" fmla="*/ 2848 h 10254"/>
                <a:gd name="connsiteX69" fmla="*/ 8223 w 12741"/>
                <a:gd name="connsiteY69" fmla="*/ 2652 h 10254"/>
                <a:gd name="connsiteX70" fmla="*/ 8281 w 12741"/>
                <a:gd name="connsiteY70" fmla="*/ 2652 h 10254"/>
                <a:gd name="connsiteX71" fmla="*/ 8281 w 12741"/>
                <a:gd name="connsiteY71" fmla="*/ 2538 h 10254"/>
                <a:gd name="connsiteX72" fmla="*/ 8349 w 12741"/>
                <a:gd name="connsiteY72" fmla="*/ 2538 h 10254"/>
                <a:gd name="connsiteX73" fmla="*/ 8349 w 12741"/>
                <a:gd name="connsiteY73" fmla="*/ 2309 h 10254"/>
                <a:gd name="connsiteX74" fmla="*/ 8427 w 12741"/>
                <a:gd name="connsiteY74" fmla="*/ 2309 h 10254"/>
                <a:gd name="connsiteX75" fmla="*/ 8427 w 12741"/>
                <a:gd name="connsiteY75" fmla="*/ 2163 h 10254"/>
                <a:gd name="connsiteX76" fmla="*/ 8669 w 12741"/>
                <a:gd name="connsiteY76" fmla="*/ 2163 h 10254"/>
                <a:gd name="connsiteX77" fmla="*/ 8669 w 12741"/>
                <a:gd name="connsiteY77" fmla="*/ 1967 h 10254"/>
                <a:gd name="connsiteX78" fmla="*/ 8729 w 12741"/>
                <a:gd name="connsiteY78" fmla="*/ 1967 h 10254"/>
                <a:gd name="connsiteX79" fmla="*/ 8729 w 12741"/>
                <a:gd name="connsiteY79" fmla="*/ 1771 h 10254"/>
                <a:gd name="connsiteX80" fmla="*/ 8823 w 12741"/>
                <a:gd name="connsiteY80" fmla="*/ 1771 h 10254"/>
                <a:gd name="connsiteX81" fmla="*/ 8823 w 12741"/>
                <a:gd name="connsiteY81" fmla="*/ 1543 h 10254"/>
                <a:gd name="connsiteX82" fmla="*/ 8903 w 12741"/>
                <a:gd name="connsiteY82" fmla="*/ 1543 h 10254"/>
                <a:gd name="connsiteX83" fmla="*/ 8903 w 12741"/>
                <a:gd name="connsiteY83" fmla="*/ 1412 h 10254"/>
                <a:gd name="connsiteX84" fmla="*/ 9094 w 12741"/>
                <a:gd name="connsiteY84" fmla="*/ 1412 h 10254"/>
                <a:gd name="connsiteX85" fmla="*/ 9094 w 12741"/>
                <a:gd name="connsiteY85" fmla="*/ 1265 h 10254"/>
                <a:gd name="connsiteX86" fmla="*/ 9192 w 12741"/>
                <a:gd name="connsiteY86" fmla="*/ 1265 h 10254"/>
                <a:gd name="connsiteX87" fmla="*/ 9192 w 12741"/>
                <a:gd name="connsiteY87" fmla="*/ 1070 h 10254"/>
                <a:gd name="connsiteX88" fmla="*/ 9247 w 12741"/>
                <a:gd name="connsiteY88" fmla="*/ 1070 h 10254"/>
                <a:gd name="connsiteX89" fmla="*/ 9247 w 12741"/>
                <a:gd name="connsiteY89" fmla="*/ 727 h 10254"/>
                <a:gd name="connsiteX90" fmla="*/ 9419 w 12741"/>
                <a:gd name="connsiteY90" fmla="*/ 727 h 10254"/>
                <a:gd name="connsiteX91" fmla="*/ 9657 w 12741"/>
                <a:gd name="connsiteY91" fmla="*/ 633 h 10254"/>
                <a:gd name="connsiteX92" fmla="*/ 9785 w 12741"/>
                <a:gd name="connsiteY92" fmla="*/ 593 h 10254"/>
                <a:gd name="connsiteX93" fmla="*/ 10148 w 12741"/>
                <a:gd name="connsiteY93" fmla="*/ 587 h 10254"/>
                <a:gd name="connsiteX94" fmla="*/ 10175 w 12741"/>
                <a:gd name="connsiteY94" fmla="*/ 450 h 10254"/>
                <a:gd name="connsiteX95" fmla="*/ 11145 w 12741"/>
                <a:gd name="connsiteY95" fmla="*/ 488 h 10254"/>
                <a:gd name="connsiteX96" fmla="*/ 11195 w 12741"/>
                <a:gd name="connsiteY96" fmla="*/ 313 h 10254"/>
                <a:gd name="connsiteX97" fmla="*/ 11659 w 12741"/>
                <a:gd name="connsiteY97" fmla="*/ 332 h 10254"/>
                <a:gd name="connsiteX98" fmla="*/ 11684 w 12741"/>
                <a:gd name="connsiteY98" fmla="*/ 215 h 10254"/>
                <a:gd name="connsiteX99" fmla="*/ 11985 w 12741"/>
                <a:gd name="connsiteY99" fmla="*/ 234 h 10254"/>
                <a:gd name="connsiteX100" fmla="*/ 12047 w 12741"/>
                <a:gd name="connsiteY100" fmla="*/ 0 h 10254"/>
                <a:gd name="connsiteX101" fmla="*/ 12741 w 12741"/>
                <a:gd name="connsiteY101" fmla="*/ 98 h 10254"/>
                <a:gd name="connsiteX0" fmla="*/ 0 w 12741"/>
                <a:gd name="connsiteY0" fmla="*/ 10254 h 10254"/>
                <a:gd name="connsiteX1" fmla="*/ 1253 w 12741"/>
                <a:gd name="connsiteY1" fmla="*/ 10254 h 10254"/>
                <a:gd name="connsiteX2" fmla="*/ 1253 w 12741"/>
                <a:gd name="connsiteY2" fmla="*/ 10107 h 10254"/>
                <a:gd name="connsiteX3" fmla="*/ 1961 w 12741"/>
                <a:gd name="connsiteY3" fmla="*/ 10107 h 10254"/>
                <a:gd name="connsiteX4" fmla="*/ 1961 w 12741"/>
                <a:gd name="connsiteY4" fmla="*/ 9911 h 10254"/>
                <a:gd name="connsiteX5" fmla="*/ 2300 w 12741"/>
                <a:gd name="connsiteY5" fmla="*/ 9911 h 10254"/>
                <a:gd name="connsiteX6" fmla="*/ 2300 w 12741"/>
                <a:gd name="connsiteY6" fmla="*/ 9520 h 10254"/>
                <a:gd name="connsiteX7" fmla="*/ 2344 w 12741"/>
                <a:gd name="connsiteY7" fmla="*/ 9520 h 10254"/>
                <a:gd name="connsiteX8" fmla="*/ 2344 w 12741"/>
                <a:gd name="connsiteY8" fmla="*/ 9210 h 10254"/>
                <a:gd name="connsiteX9" fmla="*/ 2394 w 12741"/>
                <a:gd name="connsiteY9" fmla="*/ 9210 h 10254"/>
                <a:gd name="connsiteX10" fmla="*/ 2719 w 12741"/>
                <a:gd name="connsiteY10" fmla="*/ 9210 h 10254"/>
                <a:gd name="connsiteX11" fmla="*/ 2719 w 12741"/>
                <a:gd name="connsiteY11" fmla="*/ 8933 h 10254"/>
                <a:gd name="connsiteX12" fmla="*/ 2756 w 12741"/>
                <a:gd name="connsiteY12" fmla="*/ 8933 h 10254"/>
                <a:gd name="connsiteX13" fmla="*/ 2756 w 12741"/>
                <a:gd name="connsiteY13" fmla="*/ 8557 h 10254"/>
                <a:gd name="connsiteX14" fmla="*/ 2818 w 12741"/>
                <a:gd name="connsiteY14" fmla="*/ 8557 h 10254"/>
                <a:gd name="connsiteX15" fmla="*/ 2818 w 12741"/>
                <a:gd name="connsiteY15" fmla="*/ 8117 h 10254"/>
                <a:gd name="connsiteX16" fmla="*/ 3238 w 12741"/>
                <a:gd name="connsiteY16" fmla="*/ 8117 h 10254"/>
                <a:gd name="connsiteX17" fmla="*/ 3238 w 12741"/>
                <a:gd name="connsiteY17" fmla="*/ 7938 h 10254"/>
                <a:gd name="connsiteX18" fmla="*/ 3287 w 12741"/>
                <a:gd name="connsiteY18" fmla="*/ 7938 h 10254"/>
                <a:gd name="connsiteX19" fmla="*/ 3287 w 12741"/>
                <a:gd name="connsiteY19" fmla="*/ 7742 h 10254"/>
                <a:gd name="connsiteX20" fmla="*/ 3670 w 12741"/>
                <a:gd name="connsiteY20" fmla="*/ 7742 h 10254"/>
                <a:gd name="connsiteX21" fmla="*/ 3670 w 12741"/>
                <a:gd name="connsiteY21" fmla="*/ 7579 h 10254"/>
                <a:gd name="connsiteX22" fmla="*/ 3748 w 12741"/>
                <a:gd name="connsiteY22" fmla="*/ 7579 h 10254"/>
                <a:gd name="connsiteX23" fmla="*/ 3748 w 12741"/>
                <a:gd name="connsiteY23" fmla="*/ 7432 h 10254"/>
                <a:gd name="connsiteX24" fmla="*/ 4082 w 12741"/>
                <a:gd name="connsiteY24" fmla="*/ 7432 h 10254"/>
                <a:gd name="connsiteX25" fmla="*/ 4082 w 12741"/>
                <a:gd name="connsiteY25" fmla="*/ 7269 h 10254"/>
                <a:gd name="connsiteX26" fmla="*/ 4582 w 12741"/>
                <a:gd name="connsiteY26" fmla="*/ 7269 h 10254"/>
                <a:gd name="connsiteX27" fmla="*/ 4582 w 12741"/>
                <a:gd name="connsiteY27" fmla="*/ 7122 h 10254"/>
                <a:gd name="connsiteX28" fmla="*/ 4637 w 12741"/>
                <a:gd name="connsiteY28" fmla="*/ 7122 h 10254"/>
                <a:gd name="connsiteX29" fmla="*/ 4637 w 12741"/>
                <a:gd name="connsiteY29" fmla="*/ 6812 h 10254"/>
                <a:gd name="connsiteX30" fmla="*/ 5001 w 12741"/>
                <a:gd name="connsiteY30" fmla="*/ 6812 h 10254"/>
                <a:gd name="connsiteX31" fmla="*/ 5001 w 12741"/>
                <a:gd name="connsiteY31" fmla="*/ 6649 h 10254"/>
                <a:gd name="connsiteX32" fmla="*/ 5087 w 12741"/>
                <a:gd name="connsiteY32" fmla="*/ 6649 h 10254"/>
                <a:gd name="connsiteX33" fmla="*/ 5087 w 12741"/>
                <a:gd name="connsiteY33" fmla="*/ 6502 h 10254"/>
                <a:gd name="connsiteX34" fmla="*/ 5530 w 12741"/>
                <a:gd name="connsiteY34" fmla="*/ 6502 h 10254"/>
                <a:gd name="connsiteX35" fmla="*/ 5530 w 12741"/>
                <a:gd name="connsiteY35" fmla="*/ 6143 h 10254"/>
                <a:gd name="connsiteX36" fmla="*/ 5556 w 12741"/>
                <a:gd name="connsiteY36" fmla="*/ 6143 h 10254"/>
                <a:gd name="connsiteX37" fmla="*/ 5556 w 12741"/>
                <a:gd name="connsiteY37" fmla="*/ 5915 h 10254"/>
                <a:gd name="connsiteX38" fmla="*/ 5611 w 12741"/>
                <a:gd name="connsiteY38" fmla="*/ 5915 h 10254"/>
                <a:gd name="connsiteX39" fmla="*/ 5611 w 12741"/>
                <a:gd name="connsiteY39" fmla="*/ 5605 h 10254"/>
                <a:gd name="connsiteX40" fmla="*/ 5647 w 12741"/>
                <a:gd name="connsiteY40" fmla="*/ 5605 h 10254"/>
                <a:gd name="connsiteX41" fmla="*/ 5647 w 12741"/>
                <a:gd name="connsiteY41" fmla="*/ 5491 h 10254"/>
                <a:gd name="connsiteX42" fmla="*/ 5887 w 12741"/>
                <a:gd name="connsiteY42" fmla="*/ 5491 h 10254"/>
                <a:gd name="connsiteX43" fmla="*/ 5887 w 12741"/>
                <a:gd name="connsiteY43" fmla="*/ 5327 h 10254"/>
                <a:gd name="connsiteX44" fmla="*/ 5955 w 12741"/>
                <a:gd name="connsiteY44" fmla="*/ 5327 h 10254"/>
                <a:gd name="connsiteX45" fmla="*/ 6030 w 12741"/>
                <a:gd name="connsiteY45" fmla="*/ 5327 h 10254"/>
                <a:gd name="connsiteX46" fmla="*/ 6030 w 12741"/>
                <a:gd name="connsiteY46" fmla="*/ 5017 h 10254"/>
                <a:gd name="connsiteX47" fmla="*/ 6202 w 12741"/>
                <a:gd name="connsiteY47" fmla="*/ 5017 h 10254"/>
                <a:gd name="connsiteX48" fmla="*/ 6202 w 12741"/>
                <a:gd name="connsiteY48" fmla="*/ 4838 h 10254"/>
                <a:gd name="connsiteX49" fmla="*/ 6442 w 12741"/>
                <a:gd name="connsiteY49" fmla="*/ 4838 h 10254"/>
                <a:gd name="connsiteX50" fmla="*/ 6442 w 12741"/>
                <a:gd name="connsiteY50" fmla="*/ 4561 h 10254"/>
                <a:gd name="connsiteX51" fmla="*/ 6473 w 12741"/>
                <a:gd name="connsiteY51" fmla="*/ 4561 h 10254"/>
                <a:gd name="connsiteX52" fmla="*/ 6473 w 12741"/>
                <a:gd name="connsiteY52" fmla="*/ 4398 h 10254"/>
                <a:gd name="connsiteX53" fmla="*/ 6554 w 12741"/>
                <a:gd name="connsiteY53" fmla="*/ 4398 h 10254"/>
                <a:gd name="connsiteX54" fmla="*/ 6554 w 12741"/>
                <a:gd name="connsiteY54" fmla="*/ 4202 h 10254"/>
                <a:gd name="connsiteX55" fmla="*/ 6918 w 12741"/>
                <a:gd name="connsiteY55" fmla="*/ 4202 h 10254"/>
                <a:gd name="connsiteX56" fmla="*/ 6918 w 12741"/>
                <a:gd name="connsiteY56" fmla="*/ 3859 h 10254"/>
                <a:gd name="connsiteX57" fmla="*/ 6942 w 12741"/>
                <a:gd name="connsiteY57" fmla="*/ 3859 h 10254"/>
                <a:gd name="connsiteX58" fmla="*/ 6942 w 12741"/>
                <a:gd name="connsiteY58" fmla="*/ 3468 h 10254"/>
                <a:gd name="connsiteX59" fmla="*/ 7299 w 12741"/>
                <a:gd name="connsiteY59" fmla="*/ 3468 h 10254"/>
                <a:gd name="connsiteX60" fmla="*/ 7343 w 12741"/>
                <a:gd name="connsiteY60" fmla="*/ 3468 h 10254"/>
                <a:gd name="connsiteX61" fmla="*/ 7343 w 12741"/>
                <a:gd name="connsiteY61" fmla="*/ 3354 h 10254"/>
                <a:gd name="connsiteX62" fmla="*/ 7447 w 12741"/>
                <a:gd name="connsiteY62" fmla="*/ 3354 h 10254"/>
                <a:gd name="connsiteX63" fmla="*/ 7447 w 12741"/>
                <a:gd name="connsiteY63" fmla="*/ 3207 h 10254"/>
                <a:gd name="connsiteX64" fmla="*/ 7872 w 12741"/>
                <a:gd name="connsiteY64" fmla="*/ 3207 h 10254"/>
                <a:gd name="connsiteX65" fmla="*/ 7872 w 12741"/>
                <a:gd name="connsiteY65" fmla="*/ 3092 h 10254"/>
                <a:gd name="connsiteX66" fmla="*/ 7903 w 12741"/>
                <a:gd name="connsiteY66" fmla="*/ 3092 h 10254"/>
                <a:gd name="connsiteX67" fmla="*/ 7903 w 12741"/>
                <a:gd name="connsiteY67" fmla="*/ 2848 h 10254"/>
                <a:gd name="connsiteX68" fmla="*/ 8223 w 12741"/>
                <a:gd name="connsiteY68" fmla="*/ 2848 h 10254"/>
                <a:gd name="connsiteX69" fmla="*/ 8223 w 12741"/>
                <a:gd name="connsiteY69" fmla="*/ 2652 h 10254"/>
                <a:gd name="connsiteX70" fmla="*/ 8281 w 12741"/>
                <a:gd name="connsiteY70" fmla="*/ 2652 h 10254"/>
                <a:gd name="connsiteX71" fmla="*/ 8281 w 12741"/>
                <a:gd name="connsiteY71" fmla="*/ 2538 h 10254"/>
                <a:gd name="connsiteX72" fmla="*/ 8349 w 12741"/>
                <a:gd name="connsiteY72" fmla="*/ 2538 h 10254"/>
                <a:gd name="connsiteX73" fmla="*/ 8349 w 12741"/>
                <a:gd name="connsiteY73" fmla="*/ 2309 h 10254"/>
                <a:gd name="connsiteX74" fmla="*/ 8427 w 12741"/>
                <a:gd name="connsiteY74" fmla="*/ 2309 h 10254"/>
                <a:gd name="connsiteX75" fmla="*/ 8427 w 12741"/>
                <a:gd name="connsiteY75" fmla="*/ 2163 h 10254"/>
                <a:gd name="connsiteX76" fmla="*/ 8669 w 12741"/>
                <a:gd name="connsiteY76" fmla="*/ 2163 h 10254"/>
                <a:gd name="connsiteX77" fmla="*/ 8669 w 12741"/>
                <a:gd name="connsiteY77" fmla="*/ 1967 h 10254"/>
                <a:gd name="connsiteX78" fmla="*/ 8729 w 12741"/>
                <a:gd name="connsiteY78" fmla="*/ 1967 h 10254"/>
                <a:gd name="connsiteX79" fmla="*/ 8729 w 12741"/>
                <a:gd name="connsiteY79" fmla="*/ 1771 h 10254"/>
                <a:gd name="connsiteX80" fmla="*/ 8823 w 12741"/>
                <a:gd name="connsiteY80" fmla="*/ 1771 h 10254"/>
                <a:gd name="connsiteX81" fmla="*/ 8823 w 12741"/>
                <a:gd name="connsiteY81" fmla="*/ 1543 h 10254"/>
                <a:gd name="connsiteX82" fmla="*/ 8903 w 12741"/>
                <a:gd name="connsiteY82" fmla="*/ 1543 h 10254"/>
                <a:gd name="connsiteX83" fmla="*/ 8903 w 12741"/>
                <a:gd name="connsiteY83" fmla="*/ 1412 h 10254"/>
                <a:gd name="connsiteX84" fmla="*/ 9094 w 12741"/>
                <a:gd name="connsiteY84" fmla="*/ 1412 h 10254"/>
                <a:gd name="connsiteX85" fmla="*/ 9094 w 12741"/>
                <a:gd name="connsiteY85" fmla="*/ 1265 h 10254"/>
                <a:gd name="connsiteX86" fmla="*/ 9192 w 12741"/>
                <a:gd name="connsiteY86" fmla="*/ 1265 h 10254"/>
                <a:gd name="connsiteX87" fmla="*/ 9192 w 12741"/>
                <a:gd name="connsiteY87" fmla="*/ 1070 h 10254"/>
                <a:gd name="connsiteX88" fmla="*/ 9247 w 12741"/>
                <a:gd name="connsiteY88" fmla="*/ 1070 h 10254"/>
                <a:gd name="connsiteX89" fmla="*/ 9247 w 12741"/>
                <a:gd name="connsiteY89" fmla="*/ 727 h 10254"/>
                <a:gd name="connsiteX90" fmla="*/ 9620 w 12741"/>
                <a:gd name="connsiteY90" fmla="*/ 786 h 10254"/>
                <a:gd name="connsiteX91" fmla="*/ 9657 w 12741"/>
                <a:gd name="connsiteY91" fmla="*/ 633 h 10254"/>
                <a:gd name="connsiteX92" fmla="*/ 9785 w 12741"/>
                <a:gd name="connsiteY92" fmla="*/ 593 h 10254"/>
                <a:gd name="connsiteX93" fmla="*/ 10148 w 12741"/>
                <a:gd name="connsiteY93" fmla="*/ 587 h 10254"/>
                <a:gd name="connsiteX94" fmla="*/ 10175 w 12741"/>
                <a:gd name="connsiteY94" fmla="*/ 450 h 10254"/>
                <a:gd name="connsiteX95" fmla="*/ 11145 w 12741"/>
                <a:gd name="connsiteY95" fmla="*/ 488 h 10254"/>
                <a:gd name="connsiteX96" fmla="*/ 11195 w 12741"/>
                <a:gd name="connsiteY96" fmla="*/ 313 h 10254"/>
                <a:gd name="connsiteX97" fmla="*/ 11659 w 12741"/>
                <a:gd name="connsiteY97" fmla="*/ 332 h 10254"/>
                <a:gd name="connsiteX98" fmla="*/ 11684 w 12741"/>
                <a:gd name="connsiteY98" fmla="*/ 215 h 10254"/>
                <a:gd name="connsiteX99" fmla="*/ 11985 w 12741"/>
                <a:gd name="connsiteY99" fmla="*/ 234 h 10254"/>
                <a:gd name="connsiteX100" fmla="*/ 12047 w 12741"/>
                <a:gd name="connsiteY100" fmla="*/ 0 h 10254"/>
                <a:gd name="connsiteX101" fmla="*/ 12741 w 12741"/>
                <a:gd name="connsiteY101" fmla="*/ 98 h 10254"/>
                <a:gd name="connsiteX0" fmla="*/ 0 w 12741"/>
                <a:gd name="connsiteY0" fmla="*/ 10254 h 10254"/>
                <a:gd name="connsiteX1" fmla="*/ 1253 w 12741"/>
                <a:gd name="connsiteY1" fmla="*/ 10254 h 10254"/>
                <a:gd name="connsiteX2" fmla="*/ 1253 w 12741"/>
                <a:gd name="connsiteY2" fmla="*/ 10107 h 10254"/>
                <a:gd name="connsiteX3" fmla="*/ 1961 w 12741"/>
                <a:gd name="connsiteY3" fmla="*/ 10107 h 10254"/>
                <a:gd name="connsiteX4" fmla="*/ 1961 w 12741"/>
                <a:gd name="connsiteY4" fmla="*/ 9911 h 10254"/>
                <a:gd name="connsiteX5" fmla="*/ 2300 w 12741"/>
                <a:gd name="connsiteY5" fmla="*/ 9911 h 10254"/>
                <a:gd name="connsiteX6" fmla="*/ 2300 w 12741"/>
                <a:gd name="connsiteY6" fmla="*/ 9520 h 10254"/>
                <a:gd name="connsiteX7" fmla="*/ 2344 w 12741"/>
                <a:gd name="connsiteY7" fmla="*/ 9520 h 10254"/>
                <a:gd name="connsiteX8" fmla="*/ 2344 w 12741"/>
                <a:gd name="connsiteY8" fmla="*/ 9210 h 10254"/>
                <a:gd name="connsiteX9" fmla="*/ 2394 w 12741"/>
                <a:gd name="connsiteY9" fmla="*/ 9210 h 10254"/>
                <a:gd name="connsiteX10" fmla="*/ 2719 w 12741"/>
                <a:gd name="connsiteY10" fmla="*/ 9210 h 10254"/>
                <a:gd name="connsiteX11" fmla="*/ 2719 w 12741"/>
                <a:gd name="connsiteY11" fmla="*/ 8933 h 10254"/>
                <a:gd name="connsiteX12" fmla="*/ 2756 w 12741"/>
                <a:gd name="connsiteY12" fmla="*/ 8933 h 10254"/>
                <a:gd name="connsiteX13" fmla="*/ 2756 w 12741"/>
                <a:gd name="connsiteY13" fmla="*/ 8557 h 10254"/>
                <a:gd name="connsiteX14" fmla="*/ 2818 w 12741"/>
                <a:gd name="connsiteY14" fmla="*/ 8557 h 10254"/>
                <a:gd name="connsiteX15" fmla="*/ 2818 w 12741"/>
                <a:gd name="connsiteY15" fmla="*/ 8117 h 10254"/>
                <a:gd name="connsiteX16" fmla="*/ 3238 w 12741"/>
                <a:gd name="connsiteY16" fmla="*/ 8117 h 10254"/>
                <a:gd name="connsiteX17" fmla="*/ 3238 w 12741"/>
                <a:gd name="connsiteY17" fmla="*/ 7938 h 10254"/>
                <a:gd name="connsiteX18" fmla="*/ 3287 w 12741"/>
                <a:gd name="connsiteY18" fmla="*/ 7938 h 10254"/>
                <a:gd name="connsiteX19" fmla="*/ 3287 w 12741"/>
                <a:gd name="connsiteY19" fmla="*/ 7742 h 10254"/>
                <a:gd name="connsiteX20" fmla="*/ 3670 w 12741"/>
                <a:gd name="connsiteY20" fmla="*/ 7742 h 10254"/>
                <a:gd name="connsiteX21" fmla="*/ 3670 w 12741"/>
                <a:gd name="connsiteY21" fmla="*/ 7579 h 10254"/>
                <a:gd name="connsiteX22" fmla="*/ 3748 w 12741"/>
                <a:gd name="connsiteY22" fmla="*/ 7579 h 10254"/>
                <a:gd name="connsiteX23" fmla="*/ 3748 w 12741"/>
                <a:gd name="connsiteY23" fmla="*/ 7432 h 10254"/>
                <a:gd name="connsiteX24" fmla="*/ 4082 w 12741"/>
                <a:gd name="connsiteY24" fmla="*/ 7432 h 10254"/>
                <a:gd name="connsiteX25" fmla="*/ 4082 w 12741"/>
                <a:gd name="connsiteY25" fmla="*/ 7269 h 10254"/>
                <a:gd name="connsiteX26" fmla="*/ 4582 w 12741"/>
                <a:gd name="connsiteY26" fmla="*/ 7269 h 10254"/>
                <a:gd name="connsiteX27" fmla="*/ 4582 w 12741"/>
                <a:gd name="connsiteY27" fmla="*/ 7122 h 10254"/>
                <a:gd name="connsiteX28" fmla="*/ 4637 w 12741"/>
                <a:gd name="connsiteY28" fmla="*/ 7122 h 10254"/>
                <a:gd name="connsiteX29" fmla="*/ 4637 w 12741"/>
                <a:gd name="connsiteY29" fmla="*/ 6812 h 10254"/>
                <a:gd name="connsiteX30" fmla="*/ 5001 w 12741"/>
                <a:gd name="connsiteY30" fmla="*/ 6812 h 10254"/>
                <a:gd name="connsiteX31" fmla="*/ 5001 w 12741"/>
                <a:gd name="connsiteY31" fmla="*/ 6649 h 10254"/>
                <a:gd name="connsiteX32" fmla="*/ 5087 w 12741"/>
                <a:gd name="connsiteY32" fmla="*/ 6649 h 10254"/>
                <a:gd name="connsiteX33" fmla="*/ 5087 w 12741"/>
                <a:gd name="connsiteY33" fmla="*/ 6502 h 10254"/>
                <a:gd name="connsiteX34" fmla="*/ 5530 w 12741"/>
                <a:gd name="connsiteY34" fmla="*/ 6502 h 10254"/>
                <a:gd name="connsiteX35" fmla="*/ 5530 w 12741"/>
                <a:gd name="connsiteY35" fmla="*/ 6143 h 10254"/>
                <a:gd name="connsiteX36" fmla="*/ 5556 w 12741"/>
                <a:gd name="connsiteY36" fmla="*/ 6143 h 10254"/>
                <a:gd name="connsiteX37" fmla="*/ 5556 w 12741"/>
                <a:gd name="connsiteY37" fmla="*/ 5915 h 10254"/>
                <a:gd name="connsiteX38" fmla="*/ 5611 w 12741"/>
                <a:gd name="connsiteY38" fmla="*/ 5915 h 10254"/>
                <a:gd name="connsiteX39" fmla="*/ 5611 w 12741"/>
                <a:gd name="connsiteY39" fmla="*/ 5605 h 10254"/>
                <a:gd name="connsiteX40" fmla="*/ 5647 w 12741"/>
                <a:gd name="connsiteY40" fmla="*/ 5605 h 10254"/>
                <a:gd name="connsiteX41" fmla="*/ 5647 w 12741"/>
                <a:gd name="connsiteY41" fmla="*/ 5491 h 10254"/>
                <a:gd name="connsiteX42" fmla="*/ 5887 w 12741"/>
                <a:gd name="connsiteY42" fmla="*/ 5491 h 10254"/>
                <a:gd name="connsiteX43" fmla="*/ 5887 w 12741"/>
                <a:gd name="connsiteY43" fmla="*/ 5327 h 10254"/>
                <a:gd name="connsiteX44" fmla="*/ 5955 w 12741"/>
                <a:gd name="connsiteY44" fmla="*/ 5327 h 10254"/>
                <a:gd name="connsiteX45" fmla="*/ 6030 w 12741"/>
                <a:gd name="connsiteY45" fmla="*/ 5327 h 10254"/>
                <a:gd name="connsiteX46" fmla="*/ 6030 w 12741"/>
                <a:gd name="connsiteY46" fmla="*/ 5017 h 10254"/>
                <a:gd name="connsiteX47" fmla="*/ 6202 w 12741"/>
                <a:gd name="connsiteY47" fmla="*/ 5017 h 10254"/>
                <a:gd name="connsiteX48" fmla="*/ 6202 w 12741"/>
                <a:gd name="connsiteY48" fmla="*/ 4838 h 10254"/>
                <a:gd name="connsiteX49" fmla="*/ 6442 w 12741"/>
                <a:gd name="connsiteY49" fmla="*/ 4838 h 10254"/>
                <a:gd name="connsiteX50" fmla="*/ 6442 w 12741"/>
                <a:gd name="connsiteY50" fmla="*/ 4561 h 10254"/>
                <a:gd name="connsiteX51" fmla="*/ 6473 w 12741"/>
                <a:gd name="connsiteY51" fmla="*/ 4561 h 10254"/>
                <a:gd name="connsiteX52" fmla="*/ 6473 w 12741"/>
                <a:gd name="connsiteY52" fmla="*/ 4398 h 10254"/>
                <a:gd name="connsiteX53" fmla="*/ 6554 w 12741"/>
                <a:gd name="connsiteY53" fmla="*/ 4398 h 10254"/>
                <a:gd name="connsiteX54" fmla="*/ 6554 w 12741"/>
                <a:gd name="connsiteY54" fmla="*/ 4202 h 10254"/>
                <a:gd name="connsiteX55" fmla="*/ 6918 w 12741"/>
                <a:gd name="connsiteY55" fmla="*/ 4202 h 10254"/>
                <a:gd name="connsiteX56" fmla="*/ 6918 w 12741"/>
                <a:gd name="connsiteY56" fmla="*/ 3859 h 10254"/>
                <a:gd name="connsiteX57" fmla="*/ 6942 w 12741"/>
                <a:gd name="connsiteY57" fmla="*/ 3859 h 10254"/>
                <a:gd name="connsiteX58" fmla="*/ 6942 w 12741"/>
                <a:gd name="connsiteY58" fmla="*/ 3468 h 10254"/>
                <a:gd name="connsiteX59" fmla="*/ 7299 w 12741"/>
                <a:gd name="connsiteY59" fmla="*/ 3468 h 10254"/>
                <a:gd name="connsiteX60" fmla="*/ 7343 w 12741"/>
                <a:gd name="connsiteY60" fmla="*/ 3468 h 10254"/>
                <a:gd name="connsiteX61" fmla="*/ 7343 w 12741"/>
                <a:gd name="connsiteY61" fmla="*/ 3354 h 10254"/>
                <a:gd name="connsiteX62" fmla="*/ 7447 w 12741"/>
                <a:gd name="connsiteY62" fmla="*/ 3354 h 10254"/>
                <a:gd name="connsiteX63" fmla="*/ 7447 w 12741"/>
                <a:gd name="connsiteY63" fmla="*/ 3207 h 10254"/>
                <a:gd name="connsiteX64" fmla="*/ 7872 w 12741"/>
                <a:gd name="connsiteY64" fmla="*/ 3207 h 10254"/>
                <a:gd name="connsiteX65" fmla="*/ 7872 w 12741"/>
                <a:gd name="connsiteY65" fmla="*/ 3092 h 10254"/>
                <a:gd name="connsiteX66" fmla="*/ 7903 w 12741"/>
                <a:gd name="connsiteY66" fmla="*/ 3092 h 10254"/>
                <a:gd name="connsiteX67" fmla="*/ 7903 w 12741"/>
                <a:gd name="connsiteY67" fmla="*/ 2848 h 10254"/>
                <a:gd name="connsiteX68" fmla="*/ 8223 w 12741"/>
                <a:gd name="connsiteY68" fmla="*/ 2848 h 10254"/>
                <a:gd name="connsiteX69" fmla="*/ 8223 w 12741"/>
                <a:gd name="connsiteY69" fmla="*/ 2652 h 10254"/>
                <a:gd name="connsiteX70" fmla="*/ 8281 w 12741"/>
                <a:gd name="connsiteY70" fmla="*/ 2652 h 10254"/>
                <a:gd name="connsiteX71" fmla="*/ 8281 w 12741"/>
                <a:gd name="connsiteY71" fmla="*/ 2538 h 10254"/>
                <a:gd name="connsiteX72" fmla="*/ 8349 w 12741"/>
                <a:gd name="connsiteY72" fmla="*/ 2538 h 10254"/>
                <a:gd name="connsiteX73" fmla="*/ 8349 w 12741"/>
                <a:gd name="connsiteY73" fmla="*/ 2309 h 10254"/>
                <a:gd name="connsiteX74" fmla="*/ 8427 w 12741"/>
                <a:gd name="connsiteY74" fmla="*/ 2309 h 10254"/>
                <a:gd name="connsiteX75" fmla="*/ 8427 w 12741"/>
                <a:gd name="connsiteY75" fmla="*/ 2163 h 10254"/>
                <a:gd name="connsiteX76" fmla="*/ 8669 w 12741"/>
                <a:gd name="connsiteY76" fmla="*/ 2163 h 10254"/>
                <a:gd name="connsiteX77" fmla="*/ 8669 w 12741"/>
                <a:gd name="connsiteY77" fmla="*/ 1967 h 10254"/>
                <a:gd name="connsiteX78" fmla="*/ 8729 w 12741"/>
                <a:gd name="connsiteY78" fmla="*/ 1967 h 10254"/>
                <a:gd name="connsiteX79" fmla="*/ 8729 w 12741"/>
                <a:gd name="connsiteY79" fmla="*/ 1771 h 10254"/>
                <a:gd name="connsiteX80" fmla="*/ 8823 w 12741"/>
                <a:gd name="connsiteY80" fmla="*/ 1771 h 10254"/>
                <a:gd name="connsiteX81" fmla="*/ 8823 w 12741"/>
                <a:gd name="connsiteY81" fmla="*/ 1543 h 10254"/>
                <a:gd name="connsiteX82" fmla="*/ 8903 w 12741"/>
                <a:gd name="connsiteY82" fmla="*/ 1543 h 10254"/>
                <a:gd name="connsiteX83" fmla="*/ 8903 w 12741"/>
                <a:gd name="connsiteY83" fmla="*/ 1412 h 10254"/>
                <a:gd name="connsiteX84" fmla="*/ 9094 w 12741"/>
                <a:gd name="connsiteY84" fmla="*/ 1412 h 10254"/>
                <a:gd name="connsiteX85" fmla="*/ 9094 w 12741"/>
                <a:gd name="connsiteY85" fmla="*/ 1265 h 10254"/>
                <a:gd name="connsiteX86" fmla="*/ 9192 w 12741"/>
                <a:gd name="connsiteY86" fmla="*/ 1265 h 10254"/>
                <a:gd name="connsiteX87" fmla="*/ 9192 w 12741"/>
                <a:gd name="connsiteY87" fmla="*/ 1070 h 10254"/>
                <a:gd name="connsiteX88" fmla="*/ 9247 w 12741"/>
                <a:gd name="connsiteY88" fmla="*/ 1070 h 10254"/>
                <a:gd name="connsiteX89" fmla="*/ 9502 w 12741"/>
                <a:gd name="connsiteY89" fmla="*/ 825 h 10254"/>
                <a:gd name="connsiteX90" fmla="*/ 9620 w 12741"/>
                <a:gd name="connsiteY90" fmla="*/ 786 h 10254"/>
                <a:gd name="connsiteX91" fmla="*/ 9657 w 12741"/>
                <a:gd name="connsiteY91" fmla="*/ 633 h 10254"/>
                <a:gd name="connsiteX92" fmla="*/ 9785 w 12741"/>
                <a:gd name="connsiteY92" fmla="*/ 593 h 10254"/>
                <a:gd name="connsiteX93" fmla="*/ 10148 w 12741"/>
                <a:gd name="connsiteY93" fmla="*/ 587 h 10254"/>
                <a:gd name="connsiteX94" fmla="*/ 10175 w 12741"/>
                <a:gd name="connsiteY94" fmla="*/ 450 h 10254"/>
                <a:gd name="connsiteX95" fmla="*/ 11145 w 12741"/>
                <a:gd name="connsiteY95" fmla="*/ 488 h 10254"/>
                <a:gd name="connsiteX96" fmla="*/ 11195 w 12741"/>
                <a:gd name="connsiteY96" fmla="*/ 313 h 10254"/>
                <a:gd name="connsiteX97" fmla="*/ 11659 w 12741"/>
                <a:gd name="connsiteY97" fmla="*/ 332 h 10254"/>
                <a:gd name="connsiteX98" fmla="*/ 11684 w 12741"/>
                <a:gd name="connsiteY98" fmla="*/ 215 h 10254"/>
                <a:gd name="connsiteX99" fmla="*/ 11985 w 12741"/>
                <a:gd name="connsiteY99" fmla="*/ 234 h 10254"/>
                <a:gd name="connsiteX100" fmla="*/ 12047 w 12741"/>
                <a:gd name="connsiteY100" fmla="*/ 0 h 10254"/>
                <a:gd name="connsiteX101" fmla="*/ 12741 w 12741"/>
                <a:gd name="connsiteY101" fmla="*/ 98 h 10254"/>
                <a:gd name="connsiteX0" fmla="*/ 0 w 12741"/>
                <a:gd name="connsiteY0" fmla="*/ 10254 h 10254"/>
                <a:gd name="connsiteX1" fmla="*/ 1253 w 12741"/>
                <a:gd name="connsiteY1" fmla="*/ 10254 h 10254"/>
                <a:gd name="connsiteX2" fmla="*/ 1253 w 12741"/>
                <a:gd name="connsiteY2" fmla="*/ 10107 h 10254"/>
                <a:gd name="connsiteX3" fmla="*/ 1961 w 12741"/>
                <a:gd name="connsiteY3" fmla="*/ 10107 h 10254"/>
                <a:gd name="connsiteX4" fmla="*/ 1961 w 12741"/>
                <a:gd name="connsiteY4" fmla="*/ 9911 h 10254"/>
                <a:gd name="connsiteX5" fmla="*/ 2300 w 12741"/>
                <a:gd name="connsiteY5" fmla="*/ 9911 h 10254"/>
                <a:gd name="connsiteX6" fmla="*/ 2300 w 12741"/>
                <a:gd name="connsiteY6" fmla="*/ 9520 h 10254"/>
                <a:gd name="connsiteX7" fmla="*/ 2344 w 12741"/>
                <a:gd name="connsiteY7" fmla="*/ 9520 h 10254"/>
                <a:gd name="connsiteX8" fmla="*/ 2344 w 12741"/>
                <a:gd name="connsiteY8" fmla="*/ 9210 h 10254"/>
                <a:gd name="connsiteX9" fmla="*/ 2394 w 12741"/>
                <a:gd name="connsiteY9" fmla="*/ 9210 h 10254"/>
                <a:gd name="connsiteX10" fmla="*/ 2719 w 12741"/>
                <a:gd name="connsiteY10" fmla="*/ 9210 h 10254"/>
                <a:gd name="connsiteX11" fmla="*/ 2719 w 12741"/>
                <a:gd name="connsiteY11" fmla="*/ 8933 h 10254"/>
                <a:gd name="connsiteX12" fmla="*/ 2756 w 12741"/>
                <a:gd name="connsiteY12" fmla="*/ 8933 h 10254"/>
                <a:gd name="connsiteX13" fmla="*/ 2756 w 12741"/>
                <a:gd name="connsiteY13" fmla="*/ 8557 h 10254"/>
                <a:gd name="connsiteX14" fmla="*/ 2818 w 12741"/>
                <a:gd name="connsiteY14" fmla="*/ 8557 h 10254"/>
                <a:gd name="connsiteX15" fmla="*/ 2818 w 12741"/>
                <a:gd name="connsiteY15" fmla="*/ 8117 h 10254"/>
                <a:gd name="connsiteX16" fmla="*/ 3238 w 12741"/>
                <a:gd name="connsiteY16" fmla="*/ 8117 h 10254"/>
                <a:gd name="connsiteX17" fmla="*/ 3238 w 12741"/>
                <a:gd name="connsiteY17" fmla="*/ 7938 h 10254"/>
                <a:gd name="connsiteX18" fmla="*/ 3287 w 12741"/>
                <a:gd name="connsiteY18" fmla="*/ 7938 h 10254"/>
                <a:gd name="connsiteX19" fmla="*/ 3287 w 12741"/>
                <a:gd name="connsiteY19" fmla="*/ 7742 h 10254"/>
                <a:gd name="connsiteX20" fmla="*/ 3670 w 12741"/>
                <a:gd name="connsiteY20" fmla="*/ 7742 h 10254"/>
                <a:gd name="connsiteX21" fmla="*/ 3670 w 12741"/>
                <a:gd name="connsiteY21" fmla="*/ 7579 h 10254"/>
                <a:gd name="connsiteX22" fmla="*/ 3748 w 12741"/>
                <a:gd name="connsiteY22" fmla="*/ 7579 h 10254"/>
                <a:gd name="connsiteX23" fmla="*/ 3748 w 12741"/>
                <a:gd name="connsiteY23" fmla="*/ 7432 h 10254"/>
                <a:gd name="connsiteX24" fmla="*/ 4082 w 12741"/>
                <a:gd name="connsiteY24" fmla="*/ 7432 h 10254"/>
                <a:gd name="connsiteX25" fmla="*/ 4082 w 12741"/>
                <a:gd name="connsiteY25" fmla="*/ 7269 h 10254"/>
                <a:gd name="connsiteX26" fmla="*/ 4582 w 12741"/>
                <a:gd name="connsiteY26" fmla="*/ 7269 h 10254"/>
                <a:gd name="connsiteX27" fmla="*/ 4582 w 12741"/>
                <a:gd name="connsiteY27" fmla="*/ 7122 h 10254"/>
                <a:gd name="connsiteX28" fmla="*/ 4637 w 12741"/>
                <a:gd name="connsiteY28" fmla="*/ 7122 h 10254"/>
                <a:gd name="connsiteX29" fmla="*/ 4637 w 12741"/>
                <a:gd name="connsiteY29" fmla="*/ 6812 h 10254"/>
                <a:gd name="connsiteX30" fmla="*/ 5001 w 12741"/>
                <a:gd name="connsiteY30" fmla="*/ 6812 h 10254"/>
                <a:gd name="connsiteX31" fmla="*/ 5001 w 12741"/>
                <a:gd name="connsiteY31" fmla="*/ 6649 h 10254"/>
                <a:gd name="connsiteX32" fmla="*/ 5087 w 12741"/>
                <a:gd name="connsiteY32" fmla="*/ 6649 h 10254"/>
                <a:gd name="connsiteX33" fmla="*/ 5087 w 12741"/>
                <a:gd name="connsiteY33" fmla="*/ 6502 h 10254"/>
                <a:gd name="connsiteX34" fmla="*/ 5530 w 12741"/>
                <a:gd name="connsiteY34" fmla="*/ 6502 h 10254"/>
                <a:gd name="connsiteX35" fmla="*/ 5530 w 12741"/>
                <a:gd name="connsiteY35" fmla="*/ 6143 h 10254"/>
                <a:gd name="connsiteX36" fmla="*/ 5556 w 12741"/>
                <a:gd name="connsiteY36" fmla="*/ 6143 h 10254"/>
                <a:gd name="connsiteX37" fmla="*/ 5556 w 12741"/>
                <a:gd name="connsiteY37" fmla="*/ 5915 h 10254"/>
                <a:gd name="connsiteX38" fmla="*/ 5611 w 12741"/>
                <a:gd name="connsiteY38" fmla="*/ 5915 h 10254"/>
                <a:gd name="connsiteX39" fmla="*/ 5611 w 12741"/>
                <a:gd name="connsiteY39" fmla="*/ 5605 h 10254"/>
                <a:gd name="connsiteX40" fmla="*/ 5647 w 12741"/>
                <a:gd name="connsiteY40" fmla="*/ 5605 h 10254"/>
                <a:gd name="connsiteX41" fmla="*/ 5647 w 12741"/>
                <a:gd name="connsiteY41" fmla="*/ 5491 h 10254"/>
                <a:gd name="connsiteX42" fmla="*/ 5887 w 12741"/>
                <a:gd name="connsiteY42" fmla="*/ 5491 h 10254"/>
                <a:gd name="connsiteX43" fmla="*/ 5887 w 12741"/>
                <a:gd name="connsiteY43" fmla="*/ 5327 h 10254"/>
                <a:gd name="connsiteX44" fmla="*/ 5955 w 12741"/>
                <a:gd name="connsiteY44" fmla="*/ 5327 h 10254"/>
                <a:gd name="connsiteX45" fmla="*/ 6030 w 12741"/>
                <a:gd name="connsiteY45" fmla="*/ 5327 h 10254"/>
                <a:gd name="connsiteX46" fmla="*/ 6030 w 12741"/>
                <a:gd name="connsiteY46" fmla="*/ 5017 h 10254"/>
                <a:gd name="connsiteX47" fmla="*/ 6202 w 12741"/>
                <a:gd name="connsiteY47" fmla="*/ 5017 h 10254"/>
                <a:gd name="connsiteX48" fmla="*/ 6202 w 12741"/>
                <a:gd name="connsiteY48" fmla="*/ 4838 h 10254"/>
                <a:gd name="connsiteX49" fmla="*/ 6442 w 12741"/>
                <a:gd name="connsiteY49" fmla="*/ 4838 h 10254"/>
                <a:gd name="connsiteX50" fmla="*/ 6442 w 12741"/>
                <a:gd name="connsiteY50" fmla="*/ 4561 h 10254"/>
                <a:gd name="connsiteX51" fmla="*/ 6473 w 12741"/>
                <a:gd name="connsiteY51" fmla="*/ 4561 h 10254"/>
                <a:gd name="connsiteX52" fmla="*/ 6473 w 12741"/>
                <a:gd name="connsiteY52" fmla="*/ 4398 h 10254"/>
                <a:gd name="connsiteX53" fmla="*/ 6554 w 12741"/>
                <a:gd name="connsiteY53" fmla="*/ 4398 h 10254"/>
                <a:gd name="connsiteX54" fmla="*/ 6554 w 12741"/>
                <a:gd name="connsiteY54" fmla="*/ 4202 h 10254"/>
                <a:gd name="connsiteX55" fmla="*/ 6918 w 12741"/>
                <a:gd name="connsiteY55" fmla="*/ 4202 h 10254"/>
                <a:gd name="connsiteX56" fmla="*/ 6918 w 12741"/>
                <a:gd name="connsiteY56" fmla="*/ 3859 h 10254"/>
                <a:gd name="connsiteX57" fmla="*/ 6942 w 12741"/>
                <a:gd name="connsiteY57" fmla="*/ 3859 h 10254"/>
                <a:gd name="connsiteX58" fmla="*/ 6942 w 12741"/>
                <a:gd name="connsiteY58" fmla="*/ 3468 h 10254"/>
                <a:gd name="connsiteX59" fmla="*/ 7299 w 12741"/>
                <a:gd name="connsiteY59" fmla="*/ 3468 h 10254"/>
                <a:gd name="connsiteX60" fmla="*/ 7343 w 12741"/>
                <a:gd name="connsiteY60" fmla="*/ 3468 h 10254"/>
                <a:gd name="connsiteX61" fmla="*/ 7343 w 12741"/>
                <a:gd name="connsiteY61" fmla="*/ 3354 h 10254"/>
                <a:gd name="connsiteX62" fmla="*/ 7447 w 12741"/>
                <a:gd name="connsiteY62" fmla="*/ 3354 h 10254"/>
                <a:gd name="connsiteX63" fmla="*/ 7447 w 12741"/>
                <a:gd name="connsiteY63" fmla="*/ 3207 h 10254"/>
                <a:gd name="connsiteX64" fmla="*/ 7872 w 12741"/>
                <a:gd name="connsiteY64" fmla="*/ 3207 h 10254"/>
                <a:gd name="connsiteX65" fmla="*/ 7872 w 12741"/>
                <a:gd name="connsiteY65" fmla="*/ 3092 h 10254"/>
                <a:gd name="connsiteX66" fmla="*/ 7903 w 12741"/>
                <a:gd name="connsiteY66" fmla="*/ 3092 h 10254"/>
                <a:gd name="connsiteX67" fmla="*/ 7903 w 12741"/>
                <a:gd name="connsiteY67" fmla="*/ 2848 h 10254"/>
                <a:gd name="connsiteX68" fmla="*/ 8223 w 12741"/>
                <a:gd name="connsiteY68" fmla="*/ 2848 h 10254"/>
                <a:gd name="connsiteX69" fmla="*/ 8223 w 12741"/>
                <a:gd name="connsiteY69" fmla="*/ 2652 h 10254"/>
                <a:gd name="connsiteX70" fmla="*/ 8281 w 12741"/>
                <a:gd name="connsiteY70" fmla="*/ 2652 h 10254"/>
                <a:gd name="connsiteX71" fmla="*/ 8281 w 12741"/>
                <a:gd name="connsiteY71" fmla="*/ 2538 h 10254"/>
                <a:gd name="connsiteX72" fmla="*/ 8349 w 12741"/>
                <a:gd name="connsiteY72" fmla="*/ 2538 h 10254"/>
                <a:gd name="connsiteX73" fmla="*/ 8349 w 12741"/>
                <a:gd name="connsiteY73" fmla="*/ 2309 h 10254"/>
                <a:gd name="connsiteX74" fmla="*/ 8427 w 12741"/>
                <a:gd name="connsiteY74" fmla="*/ 2309 h 10254"/>
                <a:gd name="connsiteX75" fmla="*/ 8427 w 12741"/>
                <a:gd name="connsiteY75" fmla="*/ 2163 h 10254"/>
                <a:gd name="connsiteX76" fmla="*/ 8669 w 12741"/>
                <a:gd name="connsiteY76" fmla="*/ 2163 h 10254"/>
                <a:gd name="connsiteX77" fmla="*/ 8669 w 12741"/>
                <a:gd name="connsiteY77" fmla="*/ 1967 h 10254"/>
                <a:gd name="connsiteX78" fmla="*/ 8729 w 12741"/>
                <a:gd name="connsiteY78" fmla="*/ 1967 h 10254"/>
                <a:gd name="connsiteX79" fmla="*/ 8729 w 12741"/>
                <a:gd name="connsiteY79" fmla="*/ 1771 h 10254"/>
                <a:gd name="connsiteX80" fmla="*/ 8823 w 12741"/>
                <a:gd name="connsiteY80" fmla="*/ 1771 h 10254"/>
                <a:gd name="connsiteX81" fmla="*/ 8823 w 12741"/>
                <a:gd name="connsiteY81" fmla="*/ 1543 h 10254"/>
                <a:gd name="connsiteX82" fmla="*/ 8903 w 12741"/>
                <a:gd name="connsiteY82" fmla="*/ 1543 h 10254"/>
                <a:gd name="connsiteX83" fmla="*/ 8903 w 12741"/>
                <a:gd name="connsiteY83" fmla="*/ 1412 h 10254"/>
                <a:gd name="connsiteX84" fmla="*/ 9094 w 12741"/>
                <a:gd name="connsiteY84" fmla="*/ 1412 h 10254"/>
                <a:gd name="connsiteX85" fmla="*/ 9094 w 12741"/>
                <a:gd name="connsiteY85" fmla="*/ 1265 h 10254"/>
                <a:gd name="connsiteX86" fmla="*/ 9192 w 12741"/>
                <a:gd name="connsiteY86" fmla="*/ 1265 h 10254"/>
                <a:gd name="connsiteX87" fmla="*/ 9192 w 12741"/>
                <a:gd name="connsiteY87" fmla="*/ 1070 h 10254"/>
                <a:gd name="connsiteX88" fmla="*/ 9448 w 12741"/>
                <a:gd name="connsiteY88" fmla="*/ 992 h 10254"/>
                <a:gd name="connsiteX89" fmla="*/ 9502 w 12741"/>
                <a:gd name="connsiteY89" fmla="*/ 825 h 10254"/>
                <a:gd name="connsiteX90" fmla="*/ 9620 w 12741"/>
                <a:gd name="connsiteY90" fmla="*/ 786 h 10254"/>
                <a:gd name="connsiteX91" fmla="*/ 9657 w 12741"/>
                <a:gd name="connsiteY91" fmla="*/ 633 h 10254"/>
                <a:gd name="connsiteX92" fmla="*/ 9785 w 12741"/>
                <a:gd name="connsiteY92" fmla="*/ 593 h 10254"/>
                <a:gd name="connsiteX93" fmla="*/ 10148 w 12741"/>
                <a:gd name="connsiteY93" fmla="*/ 587 h 10254"/>
                <a:gd name="connsiteX94" fmla="*/ 10175 w 12741"/>
                <a:gd name="connsiteY94" fmla="*/ 450 h 10254"/>
                <a:gd name="connsiteX95" fmla="*/ 11145 w 12741"/>
                <a:gd name="connsiteY95" fmla="*/ 488 h 10254"/>
                <a:gd name="connsiteX96" fmla="*/ 11195 w 12741"/>
                <a:gd name="connsiteY96" fmla="*/ 313 h 10254"/>
                <a:gd name="connsiteX97" fmla="*/ 11659 w 12741"/>
                <a:gd name="connsiteY97" fmla="*/ 332 h 10254"/>
                <a:gd name="connsiteX98" fmla="*/ 11684 w 12741"/>
                <a:gd name="connsiteY98" fmla="*/ 215 h 10254"/>
                <a:gd name="connsiteX99" fmla="*/ 11985 w 12741"/>
                <a:gd name="connsiteY99" fmla="*/ 234 h 10254"/>
                <a:gd name="connsiteX100" fmla="*/ 12047 w 12741"/>
                <a:gd name="connsiteY100" fmla="*/ 0 h 10254"/>
                <a:gd name="connsiteX101" fmla="*/ 12741 w 12741"/>
                <a:gd name="connsiteY101" fmla="*/ 98 h 10254"/>
                <a:gd name="connsiteX0" fmla="*/ 0 w 12741"/>
                <a:gd name="connsiteY0" fmla="*/ 10254 h 10254"/>
                <a:gd name="connsiteX1" fmla="*/ 1253 w 12741"/>
                <a:gd name="connsiteY1" fmla="*/ 10254 h 10254"/>
                <a:gd name="connsiteX2" fmla="*/ 1253 w 12741"/>
                <a:gd name="connsiteY2" fmla="*/ 10107 h 10254"/>
                <a:gd name="connsiteX3" fmla="*/ 1961 w 12741"/>
                <a:gd name="connsiteY3" fmla="*/ 10107 h 10254"/>
                <a:gd name="connsiteX4" fmla="*/ 1961 w 12741"/>
                <a:gd name="connsiteY4" fmla="*/ 9911 h 10254"/>
                <a:gd name="connsiteX5" fmla="*/ 2300 w 12741"/>
                <a:gd name="connsiteY5" fmla="*/ 9911 h 10254"/>
                <a:gd name="connsiteX6" fmla="*/ 2300 w 12741"/>
                <a:gd name="connsiteY6" fmla="*/ 9520 h 10254"/>
                <a:gd name="connsiteX7" fmla="*/ 2344 w 12741"/>
                <a:gd name="connsiteY7" fmla="*/ 9520 h 10254"/>
                <a:gd name="connsiteX8" fmla="*/ 2344 w 12741"/>
                <a:gd name="connsiteY8" fmla="*/ 9210 h 10254"/>
                <a:gd name="connsiteX9" fmla="*/ 2394 w 12741"/>
                <a:gd name="connsiteY9" fmla="*/ 9210 h 10254"/>
                <a:gd name="connsiteX10" fmla="*/ 2719 w 12741"/>
                <a:gd name="connsiteY10" fmla="*/ 9210 h 10254"/>
                <a:gd name="connsiteX11" fmla="*/ 2719 w 12741"/>
                <a:gd name="connsiteY11" fmla="*/ 8933 h 10254"/>
                <a:gd name="connsiteX12" fmla="*/ 2756 w 12741"/>
                <a:gd name="connsiteY12" fmla="*/ 8933 h 10254"/>
                <a:gd name="connsiteX13" fmla="*/ 2756 w 12741"/>
                <a:gd name="connsiteY13" fmla="*/ 8557 h 10254"/>
                <a:gd name="connsiteX14" fmla="*/ 2818 w 12741"/>
                <a:gd name="connsiteY14" fmla="*/ 8557 h 10254"/>
                <a:gd name="connsiteX15" fmla="*/ 2818 w 12741"/>
                <a:gd name="connsiteY15" fmla="*/ 8117 h 10254"/>
                <a:gd name="connsiteX16" fmla="*/ 3238 w 12741"/>
                <a:gd name="connsiteY16" fmla="*/ 8117 h 10254"/>
                <a:gd name="connsiteX17" fmla="*/ 3238 w 12741"/>
                <a:gd name="connsiteY17" fmla="*/ 7938 h 10254"/>
                <a:gd name="connsiteX18" fmla="*/ 3287 w 12741"/>
                <a:gd name="connsiteY18" fmla="*/ 7938 h 10254"/>
                <a:gd name="connsiteX19" fmla="*/ 3287 w 12741"/>
                <a:gd name="connsiteY19" fmla="*/ 7742 h 10254"/>
                <a:gd name="connsiteX20" fmla="*/ 3670 w 12741"/>
                <a:gd name="connsiteY20" fmla="*/ 7742 h 10254"/>
                <a:gd name="connsiteX21" fmla="*/ 3670 w 12741"/>
                <a:gd name="connsiteY21" fmla="*/ 7579 h 10254"/>
                <a:gd name="connsiteX22" fmla="*/ 3748 w 12741"/>
                <a:gd name="connsiteY22" fmla="*/ 7579 h 10254"/>
                <a:gd name="connsiteX23" fmla="*/ 3748 w 12741"/>
                <a:gd name="connsiteY23" fmla="*/ 7432 h 10254"/>
                <a:gd name="connsiteX24" fmla="*/ 4082 w 12741"/>
                <a:gd name="connsiteY24" fmla="*/ 7432 h 10254"/>
                <a:gd name="connsiteX25" fmla="*/ 4082 w 12741"/>
                <a:gd name="connsiteY25" fmla="*/ 7269 h 10254"/>
                <a:gd name="connsiteX26" fmla="*/ 4582 w 12741"/>
                <a:gd name="connsiteY26" fmla="*/ 7269 h 10254"/>
                <a:gd name="connsiteX27" fmla="*/ 4582 w 12741"/>
                <a:gd name="connsiteY27" fmla="*/ 7122 h 10254"/>
                <a:gd name="connsiteX28" fmla="*/ 4637 w 12741"/>
                <a:gd name="connsiteY28" fmla="*/ 7122 h 10254"/>
                <a:gd name="connsiteX29" fmla="*/ 4637 w 12741"/>
                <a:gd name="connsiteY29" fmla="*/ 6812 h 10254"/>
                <a:gd name="connsiteX30" fmla="*/ 5001 w 12741"/>
                <a:gd name="connsiteY30" fmla="*/ 6812 h 10254"/>
                <a:gd name="connsiteX31" fmla="*/ 5001 w 12741"/>
                <a:gd name="connsiteY31" fmla="*/ 6649 h 10254"/>
                <a:gd name="connsiteX32" fmla="*/ 5087 w 12741"/>
                <a:gd name="connsiteY32" fmla="*/ 6649 h 10254"/>
                <a:gd name="connsiteX33" fmla="*/ 5087 w 12741"/>
                <a:gd name="connsiteY33" fmla="*/ 6502 h 10254"/>
                <a:gd name="connsiteX34" fmla="*/ 5530 w 12741"/>
                <a:gd name="connsiteY34" fmla="*/ 6502 h 10254"/>
                <a:gd name="connsiteX35" fmla="*/ 5530 w 12741"/>
                <a:gd name="connsiteY35" fmla="*/ 6143 h 10254"/>
                <a:gd name="connsiteX36" fmla="*/ 5556 w 12741"/>
                <a:gd name="connsiteY36" fmla="*/ 6143 h 10254"/>
                <a:gd name="connsiteX37" fmla="*/ 5556 w 12741"/>
                <a:gd name="connsiteY37" fmla="*/ 5915 h 10254"/>
                <a:gd name="connsiteX38" fmla="*/ 5611 w 12741"/>
                <a:gd name="connsiteY38" fmla="*/ 5915 h 10254"/>
                <a:gd name="connsiteX39" fmla="*/ 5611 w 12741"/>
                <a:gd name="connsiteY39" fmla="*/ 5605 h 10254"/>
                <a:gd name="connsiteX40" fmla="*/ 5647 w 12741"/>
                <a:gd name="connsiteY40" fmla="*/ 5605 h 10254"/>
                <a:gd name="connsiteX41" fmla="*/ 5647 w 12741"/>
                <a:gd name="connsiteY41" fmla="*/ 5491 h 10254"/>
                <a:gd name="connsiteX42" fmla="*/ 5887 w 12741"/>
                <a:gd name="connsiteY42" fmla="*/ 5491 h 10254"/>
                <a:gd name="connsiteX43" fmla="*/ 5887 w 12741"/>
                <a:gd name="connsiteY43" fmla="*/ 5327 h 10254"/>
                <a:gd name="connsiteX44" fmla="*/ 5955 w 12741"/>
                <a:gd name="connsiteY44" fmla="*/ 5327 h 10254"/>
                <a:gd name="connsiteX45" fmla="*/ 6030 w 12741"/>
                <a:gd name="connsiteY45" fmla="*/ 5327 h 10254"/>
                <a:gd name="connsiteX46" fmla="*/ 6030 w 12741"/>
                <a:gd name="connsiteY46" fmla="*/ 5017 h 10254"/>
                <a:gd name="connsiteX47" fmla="*/ 6202 w 12741"/>
                <a:gd name="connsiteY47" fmla="*/ 5017 h 10254"/>
                <a:gd name="connsiteX48" fmla="*/ 6202 w 12741"/>
                <a:gd name="connsiteY48" fmla="*/ 4838 h 10254"/>
                <a:gd name="connsiteX49" fmla="*/ 6442 w 12741"/>
                <a:gd name="connsiteY49" fmla="*/ 4838 h 10254"/>
                <a:gd name="connsiteX50" fmla="*/ 6442 w 12741"/>
                <a:gd name="connsiteY50" fmla="*/ 4561 h 10254"/>
                <a:gd name="connsiteX51" fmla="*/ 6473 w 12741"/>
                <a:gd name="connsiteY51" fmla="*/ 4561 h 10254"/>
                <a:gd name="connsiteX52" fmla="*/ 6473 w 12741"/>
                <a:gd name="connsiteY52" fmla="*/ 4398 h 10254"/>
                <a:gd name="connsiteX53" fmla="*/ 6554 w 12741"/>
                <a:gd name="connsiteY53" fmla="*/ 4398 h 10254"/>
                <a:gd name="connsiteX54" fmla="*/ 6554 w 12741"/>
                <a:gd name="connsiteY54" fmla="*/ 4202 h 10254"/>
                <a:gd name="connsiteX55" fmla="*/ 6918 w 12741"/>
                <a:gd name="connsiteY55" fmla="*/ 4202 h 10254"/>
                <a:gd name="connsiteX56" fmla="*/ 6918 w 12741"/>
                <a:gd name="connsiteY56" fmla="*/ 3859 h 10254"/>
                <a:gd name="connsiteX57" fmla="*/ 6942 w 12741"/>
                <a:gd name="connsiteY57" fmla="*/ 3859 h 10254"/>
                <a:gd name="connsiteX58" fmla="*/ 6942 w 12741"/>
                <a:gd name="connsiteY58" fmla="*/ 3468 h 10254"/>
                <a:gd name="connsiteX59" fmla="*/ 7299 w 12741"/>
                <a:gd name="connsiteY59" fmla="*/ 3468 h 10254"/>
                <a:gd name="connsiteX60" fmla="*/ 7343 w 12741"/>
                <a:gd name="connsiteY60" fmla="*/ 3468 h 10254"/>
                <a:gd name="connsiteX61" fmla="*/ 7343 w 12741"/>
                <a:gd name="connsiteY61" fmla="*/ 3354 h 10254"/>
                <a:gd name="connsiteX62" fmla="*/ 7447 w 12741"/>
                <a:gd name="connsiteY62" fmla="*/ 3354 h 10254"/>
                <a:gd name="connsiteX63" fmla="*/ 7447 w 12741"/>
                <a:gd name="connsiteY63" fmla="*/ 3207 h 10254"/>
                <a:gd name="connsiteX64" fmla="*/ 7872 w 12741"/>
                <a:gd name="connsiteY64" fmla="*/ 3207 h 10254"/>
                <a:gd name="connsiteX65" fmla="*/ 7872 w 12741"/>
                <a:gd name="connsiteY65" fmla="*/ 3092 h 10254"/>
                <a:gd name="connsiteX66" fmla="*/ 7903 w 12741"/>
                <a:gd name="connsiteY66" fmla="*/ 3092 h 10254"/>
                <a:gd name="connsiteX67" fmla="*/ 7903 w 12741"/>
                <a:gd name="connsiteY67" fmla="*/ 2848 h 10254"/>
                <a:gd name="connsiteX68" fmla="*/ 8223 w 12741"/>
                <a:gd name="connsiteY68" fmla="*/ 2848 h 10254"/>
                <a:gd name="connsiteX69" fmla="*/ 8223 w 12741"/>
                <a:gd name="connsiteY69" fmla="*/ 2652 h 10254"/>
                <a:gd name="connsiteX70" fmla="*/ 8281 w 12741"/>
                <a:gd name="connsiteY70" fmla="*/ 2652 h 10254"/>
                <a:gd name="connsiteX71" fmla="*/ 8281 w 12741"/>
                <a:gd name="connsiteY71" fmla="*/ 2538 h 10254"/>
                <a:gd name="connsiteX72" fmla="*/ 8349 w 12741"/>
                <a:gd name="connsiteY72" fmla="*/ 2538 h 10254"/>
                <a:gd name="connsiteX73" fmla="*/ 8349 w 12741"/>
                <a:gd name="connsiteY73" fmla="*/ 2309 h 10254"/>
                <a:gd name="connsiteX74" fmla="*/ 8427 w 12741"/>
                <a:gd name="connsiteY74" fmla="*/ 2309 h 10254"/>
                <a:gd name="connsiteX75" fmla="*/ 8427 w 12741"/>
                <a:gd name="connsiteY75" fmla="*/ 2163 h 10254"/>
                <a:gd name="connsiteX76" fmla="*/ 8669 w 12741"/>
                <a:gd name="connsiteY76" fmla="*/ 2163 h 10254"/>
                <a:gd name="connsiteX77" fmla="*/ 8669 w 12741"/>
                <a:gd name="connsiteY77" fmla="*/ 1967 h 10254"/>
                <a:gd name="connsiteX78" fmla="*/ 8729 w 12741"/>
                <a:gd name="connsiteY78" fmla="*/ 1967 h 10254"/>
                <a:gd name="connsiteX79" fmla="*/ 8729 w 12741"/>
                <a:gd name="connsiteY79" fmla="*/ 1771 h 10254"/>
                <a:gd name="connsiteX80" fmla="*/ 8823 w 12741"/>
                <a:gd name="connsiteY80" fmla="*/ 1771 h 10254"/>
                <a:gd name="connsiteX81" fmla="*/ 8823 w 12741"/>
                <a:gd name="connsiteY81" fmla="*/ 1543 h 10254"/>
                <a:gd name="connsiteX82" fmla="*/ 8903 w 12741"/>
                <a:gd name="connsiteY82" fmla="*/ 1543 h 10254"/>
                <a:gd name="connsiteX83" fmla="*/ 8903 w 12741"/>
                <a:gd name="connsiteY83" fmla="*/ 1412 h 10254"/>
                <a:gd name="connsiteX84" fmla="*/ 9094 w 12741"/>
                <a:gd name="connsiteY84" fmla="*/ 1412 h 10254"/>
                <a:gd name="connsiteX85" fmla="*/ 9094 w 12741"/>
                <a:gd name="connsiteY85" fmla="*/ 1265 h 10254"/>
                <a:gd name="connsiteX86" fmla="*/ 9192 w 12741"/>
                <a:gd name="connsiteY86" fmla="*/ 1265 h 10254"/>
                <a:gd name="connsiteX87" fmla="*/ 9276 w 12741"/>
                <a:gd name="connsiteY87" fmla="*/ 1031 h 10254"/>
                <a:gd name="connsiteX88" fmla="*/ 9448 w 12741"/>
                <a:gd name="connsiteY88" fmla="*/ 992 h 10254"/>
                <a:gd name="connsiteX89" fmla="*/ 9502 w 12741"/>
                <a:gd name="connsiteY89" fmla="*/ 825 h 10254"/>
                <a:gd name="connsiteX90" fmla="*/ 9620 w 12741"/>
                <a:gd name="connsiteY90" fmla="*/ 786 h 10254"/>
                <a:gd name="connsiteX91" fmla="*/ 9657 w 12741"/>
                <a:gd name="connsiteY91" fmla="*/ 633 h 10254"/>
                <a:gd name="connsiteX92" fmla="*/ 9785 w 12741"/>
                <a:gd name="connsiteY92" fmla="*/ 593 h 10254"/>
                <a:gd name="connsiteX93" fmla="*/ 10148 w 12741"/>
                <a:gd name="connsiteY93" fmla="*/ 587 h 10254"/>
                <a:gd name="connsiteX94" fmla="*/ 10175 w 12741"/>
                <a:gd name="connsiteY94" fmla="*/ 450 h 10254"/>
                <a:gd name="connsiteX95" fmla="*/ 11145 w 12741"/>
                <a:gd name="connsiteY95" fmla="*/ 488 h 10254"/>
                <a:gd name="connsiteX96" fmla="*/ 11195 w 12741"/>
                <a:gd name="connsiteY96" fmla="*/ 313 h 10254"/>
                <a:gd name="connsiteX97" fmla="*/ 11659 w 12741"/>
                <a:gd name="connsiteY97" fmla="*/ 332 h 10254"/>
                <a:gd name="connsiteX98" fmla="*/ 11684 w 12741"/>
                <a:gd name="connsiteY98" fmla="*/ 215 h 10254"/>
                <a:gd name="connsiteX99" fmla="*/ 11985 w 12741"/>
                <a:gd name="connsiteY99" fmla="*/ 234 h 10254"/>
                <a:gd name="connsiteX100" fmla="*/ 12047 w 12741"/>
                <a:gd name="connsiteY100" fmla="*/ 0 h 10254"/>
                <a:gd name="connsiteX101" fmla="*/ 12741 w 12741"/>
                <a:gd name="connsiteY101" fmla="*/ 98 h 10254"/>
                <a:gd name="connsiteX0" fmla="*/ 0 w 12741"/>
                <a:gd name="connsiteY0" fmla="*/ 10254 h 10254"/>
                <a:gd name="connsiteX1" fmla="*/ 1253 w 12741"/>
                <a:gd name="connsiteY1" fmla="*/ 10254 h 10254"/>
                <a:gd name="connsiteX2" fmla="*/ 1253 w 12741"/>
                <a:gd name="connsiteY2" fmla="*/ 10107 h 10254"/>
                <a:gd name="connsiteX3" fmla="*/ 1961 w 12741"/>
                <a:gd name="connsiteY3" fmla="*/ 10107 h 10254"/>
                <a:gd name="connsiteX4" fmla="*/ 1961 w 12741"/>
                <a:gd name="connsiteY4" fmla="*/ 9911 h 10254"/>
                <a:gd name="connsiteX5" fmla="*/ 2300 w 12741"/>
                <a:gd name="connsiteY5" fmla="*/ 9911 h 10254"/>
                <a:gd name="connsiteX6" fmla="*/ 2300 w 12741"/>
                <a:gd name="connsiteY6" fmla="*/ 9520 h 10254"/>
                <a:gd name="connsiteX7" fmla="*/ 2344 w 12741"/>
                <a:gd name="connsiteY7" fmla="*/ 9520 h 10254"/>
                <a:gd name="connsiteX8" fmla="*/ 2344 w 12741"/>
                <a:gd name="connsiteY8" fmla="*/ 9210 h 10254"/>
                <a:gd name="connsiteX9" fmla="*/ 2394 w 12741"/>
                <a:gd name="connsiteY9" fmla="*/ 9210 h 10254"/>
                <a:gd name="connsiteX10" fmla="*/ 2719 w 12741"/>
                <a:gd name="connsiteY10" fmla="*/ 9210 h 10254"/>
                <a:gd name="connsiteX11" fmla="*/ 2719 w 12741"/>
                <a:gd name="connsiteY11" fmla="*/ 8933 h 10254"/>
                <a:gd name="connsiteX12" fmla="*/ 2756 w 12741"/>
                <a:gd name="connsiteY12" fmla="*/ 8933 h 10254"/>
                <a:gd name="connsiteX13" fmla="*/ 2756 w 12741"/>
                <a:gd name="connsiteY13" fmla="*/ 8557 h 10254"/>
                <a:gd name="connsiteX14" fmla="*/ 2818 w 12741"/>
                <a:gd name="connsiteY14" fmla="*/ 8557 h 10254"/>
                <a:gd name="connsiteX15" fmla="*/ 2818 w 12741"/>
                <a:gd name="connsiteY15" fmla="*/ 8117 h 10254"/>
                <a:gd name="connsiteX16" fmla="*/ 3238 w 12741"/>
                <a:gd name="connsiteY16" fmla="*/ 8117 h 10254"/>
                <a:gd name="connsiteX17" fmla="*/ 3238 w 12741"/>
                <a:gd name="connsiteY17" fmla="*/ 7938 h 10254"/>
                <a:gd name="connsiteX18" fmla="*/ 3287 w 12741"/>
                <a:gd name="connsiteY18" fmla="*/ 7938 h 10254"/>
                <a:gd name="connsiteX19" fmla="*/ 3287 w 12741"/>
                <a:gd name="connsiteY19" fmla="*/ 7742 h 10254"/>
                <a:gd name="connsiteX20" fmla="*/ 3670 w 12741"/>
                <a:gd name="connsiteY20" fmla="*/ 7742 h 10254"/>
                <a:gd name="connsiteX21" fmla="*/ 3670 w 12741"/>
                <a:gd name="connsiteY21" fmla="*/ 7579 h 10254"/>
                <a:gd name="connsiteX22" fmla="*/ 3748 w 12741"/>
                <a:gd name="connsiteY22" fmla="*/ 7579 h 10254"/>
                <a:gd name="connsiteX23" fmla="*/ 3748 w 12741"/>
                <a:gd name="connsiteY23" fmla="*/ 7432 h 10254"/>
                <a:gd name="connsiteX24" fmla="*/ 4082 w 12741"/>
                <a:gd name="connsiteY24" fmla="*/ 7432 h 10254"/>
                <a:gd name="connsiteX25" fmla="*/ 4082 w 12741"/>
                <a:gd name="connsiteY25" fmla="*/ 7269 h 10254"/>
                <a:gd name="connsiteX26" fmla="*/ 4582 w 12741"/>
                <a:gd name="connsiteY26" fmla="*/ 7269 h 10254"/>
                <a:gd name="connsiteX27" fmla="*/ 4582 w 12741"/>
                <a:gd name="connsiteY27" fmla="*/ 7122 h 10254"/>
                <a:gd name="connsiteX28" fmla="*/ 4637 w 12741"/>
                <a:gd name="connsiteY28" fmla="*/ 7122 h 10254"/>
                <a:gd name="connsiteX29" fmla="*/ 4637 w 12741"/>
                <a:gd name="connsiteY29" fmla="*/ 6812 h 10254"/>
                <a:gd name="connsiteX30" fmla="*/ 5001 w 12741"/>
                <a:gd name="connsiteY30" fmla="*/ 6812 h 10254"/>
                <a:gd name="connsiteX31" fmla="*/ 5001 w 12741"/>
                <a:gd name="connsiteY31" fmla="*/ 6649 h 10254"/>
                <a:gd name="connsiteX32" fmla="*/ 5087 w 12741"/>
                <a:gd name="connsiteY32" fmla="*/ 6649 h 10254"/>
                <a:gd name="connsiteX33" fmla="*/ 5087 w 12741"/>
                <a:gd name="connsiteY33" fmla="*/ 6502 h 10254"/>
                <a:gd name="connsiteX34" fmla="*/ 5530 w 12741"/>
                <a:gd name="connsiteY34" fmla="*/ 6502 h 10254"/>
                <a:gd name="connsiteX35" fmla="*/ 5530 w 12741"/>
                <a:gd name="connsiteY35" fmla="*/ 6143 h 10254"/>
                <a:gd name="connsiteX36" fmla="*/ 5556 w 12741"/>
                <a:gd name="connsiteY36" fmla="*/ 6143 h 10254"/>
                <a:gd name="connsiteX37" fmla="*/ 5556 w 12741"/>
                <a:gd name="connsiteY37" fmla="*/ 5915 h 10254"/>
                <a:gd name="connsiteX38" fmla="*/ 5611 w 12741"/>
                <a:gd name="connsiteY38" fmla="*/ 5915 h 10254"/>
                <a:gd name="connsiteX39" fmla="*/ 5611 w 12741"/>
                <a:gd name="connsiteY39" fmla="*/ 5605 h 10254"/>
                <a:gd name="connsiteX40" fmla="*/ 5647 w 12741"/>
                <a:gd name="connsiteY40" fmla="*/ 5605 h 10254"/>
                <a:gd name="connsiteX41" fmla="*/ 5647 w 12741"/>
                <a:gd name="connsiteY41" fmla="*/ 5491 h 10254"/>
                <a:gd name="connsiteX42" fmla="*/ 5887 w 12741"/>
                <a:gd name="connsiteY42" fmla="*/ 5491 h 10254"/>
                <a:gd name="connsiteX43" fmla="*/ 5887 w 12741"/>
                <a:gd name="connsiteY43" fmla="*/ 5327 h 10254"/>
                <a:gd name="connsiteX44" fmla="*/ 5955 w 12741"/>
                <a:gd name="connsiteY44" fmla="*/ 5327 h 10254"/>
                <a:gd name="connsiteX45" fmla="*/ 6030 w 12741"/>
                <a:gd name="connsiteY45" fmla="*/ 5327 h 10254"/>
                <a:gd name="connsiteX46" fmla="*/ 6030 w 12741"/>
                <a:gd name="connsiteY46" fmla="*/ 5017 h 10254"/>
                <a:gd name="connsiteX47" fmla="*/ 6202 w 12741"/>
                <a:gd name="connsiteY47" fmla="*/ 5017 h 10254"/>
                <a:gd name="connsiteX48" fmla="*/ 6202 w 12741"/>
                <a:gd name="connsiteY48" fmla="*/ 4838 h 10254"/>
                <a:gd name="connsiteX49" fmla="*/ 6442 w 12741"/>
                <a:gd name="connsiteY49" fmla="*/ 4838 h 10254"/>
                <a:gd name="connsiteX50" fmla="*/ 6442 w 12741"/>
                <a:gd name="connsiteY50" fmla="*/ 4561 h 10254"/>
                <a:gd name="connsiteX51" fmla="*/ 6473 w 12741"/>
                <a:gd name="connsiteY51" fmla="*/ 4561 h 10254"/>
                <a:gd name="connsiteX52" fmla="*/ 6473 w 12741"/>
                <a:gd name="connsiteY52" fmla="*/ 4398 h 10254"/>
                <a:gd name="connsiteX53" fmla="*/ 6554 w 12741"/>
                <a:gd name="connsiteY53" fmla="*/ 4398 h 10254"/>
                <a:gd name="connsiteX54" fmla="*/ 6554 w 12741"/>
                <a:gd name="connsiteY54" fmla="*/ 4202 h 10254"/>
                <a:gd name="connsiteX55" fmla="*/ 6918 w 12741"/>
                <a:gd name="connsiteY55" fmla="*/ 4202 h 10254"/>
                <a:gd name="connsiteX56" fmla="*/ 6918 w 12741"/>
                <a:gd name="connsiteY56" fmla="*/ 3859 h 10254"/>
                <a:gd name="connsiteX57" fmla="*/ 6942 w 12741"/>
                <a:gd name="connsiteY57" fmla="*/ 3859 h 10254"/>
                <a:gd name="connsiteX58" fmla="*/ 6942 w 12741"/>
                <a:gd name="connsiteY58" fmla="*/ 3468 h 10254"/>
                <a:gd name="connsiteX59" fmla="*/ 7299 w 12741"/>
                <a:gd name="connsiteY59" fmla="*/ 3468 h 10254"/>
                <a:gd name="connsiteX60" fmla="*/ 7343 w 12741"/>
                <a:gd name="connsiteY60" fmla="*/ 3468 h 10254"/>
                <a:gd name="connsiteX61" fmla="*/ 7343 w 12741"/>
                <a:gd name="connsiteY61" fmla="*/ 3354 h 10254"/>
                <a:gd name="connsiteX62" fmla="*/ 7447 w 12741"/>
                <a:gd name="connsiteY62" fmla="*/ 3354 h 10254"/>
                <a:gd name="connsiteX63" fmla="*/ 7447 w 12741"/>
                <a:gd name="connsiteY63" fmla="*/ 3207 h 10254"/>
                <a:gd name="connsiteX64" fmla="*/ 7872 w 12741"/>
                <a:gd name="connsiteY64" fmla="*/ 3207 h 10254"/>
                <a:gd name="connsiteX65" fmla="*/ 7872 w 12741"/>
                <a:gd name="connsiteY65" fmla="*/ 3092 h 10254"/>
                <a:gd name="connsiteX66" fmla="*/ 7903 w 12741"/>
                <a:gd name="connsiteY66" fmla="*/ 3092 h 10254"/>
                <a:gd name="connsiteX67" fmla="*/ 7903 w 12741"/>
                <a:gd name="connsiteY67" fmla="*/ 2848 h 10254"/>
                <a:gd name="connsiteX68" fmla="*/ 8223 w 12741"/>
                <a:gd name="connsiteY68" fmla="*/ 2848 h 10254"/>
                <a:gd name="connsiteX69" fmla="*/ 8223 w 12741"/>
                <a:gd name="connsiteY69" fmla="*/ 2652 h 10254"/>
                <a:gd name="connsiteX70" fmla="*/ 8281 w 12741"/>
                <a:gd name="connsiteY70" fmla="*/ 2652 h 10254"/>
                <a:gd name="connsiteX71" fmla="*/ 8281 w 12741"/>
                <a:gd name="connsiteY71" fmla="*/ 2538 h 10254"/>
                <a:gd name="connsiteX72" fmla="*/ 8349 w 12741"/>
                <a:gd name="connsiteY72" fmla="*/ 2538 h 10254"/>
                <a:gd name="connsiteX73" fmla="*/ 8349 w 12741"/>
                <a:gd name="connsiteY73" fmla="*/ 2309 h 10254"/>
                <a:gd name="connsiteX74" fmla="*/ 8427 w 12741"/>
                <a:gd name="connsiteY74" fmla="*/ 2309 h 10254"/>
                <a:gd name="connsiteX75" fmla="*/ 8427 w 12741"/>
                <a:gd name="connsiteY75" fmla="*/ 2163 h 10254"/>
                <a:gd name="connsiteX76" fmla="*/ 8669 w 12741"/>
                <a:gd name="connsiteY76" fmla="*/ 2163 h 10254"/>
                <a:gd name="connsiteX77" fmla="*/ 8669 w 12741"/>
                <a:gd name="connsiteY77" fmla="*/ 1967 h 10254"/>
                <a:gd name="connsiteX78" fmla="*/ 8729 w 12741"/>
                <a:gd name="connsiteY78" fmla="*/ 1967 h 10254"/>
                <a:gd name="connsiteX79" fmla="*/ 8729 w 12741"/>
                <a:gd name="connsiteY79" fmla="*/ 1771 h 10254"/>
                <a:gd name="connsiteX80" fmla="*/ 8823 w 12741"/>
                <a:gd name="connsiteY80" fmla="*/ 1771 h 10254"/>
                <a:gd name="connsiteX81" fmla="*/ 8823 w 12741"/>
                <a:gd name="connsiteY81" fmla="*/ 1543 h 10254"/>
                <a:gd name="connsiteX82" fmla="*/ 8903 w 12741"/>
                <a:gd name="connsiteY82" fmla="*/ 1543 h 10254"/>
                <a:gd name="connsiteX83" fmla="*/ 8903 w 12741"/>
                <a:gd name="connsiteY83" fmla="*/ 1412 h 10254"/>
                <a:gd name="connsiteX84" fmla="*/ 9094 w 12741"/>
                <a:gd name="connsiteY84" fmla="*/ 1412 h 10254"/>
                <a:gd name="connsiteX85" fmla="*/ 9094 w 12741"/>
                <a:gd name="connsiteY85" fmla="*/ 1265 h 10254"/>
                <a:gd name="connsiteX86" fmla="*/ 9234 w 12741"/>
                <a:gd name="connsiteY86" fmla="*/ 1363 h 10254"/>
                <a:gd name="connsiteX87" fmla="*/ 9276 w 12741"/>
                <a:gd name="connsiteY87" fmla="*/ 1031 h 10254"/>
                <a:gd name="connsiteX88" fmla="*/ 9448 w 12741"/>
                <a:gd name="connsiteY88" fmla="*/ 992 h 10254"/>
                <a:gd name="connsiteX89" fmla="*/ 9502 w 12741"/>
                <a:gd name="connsiteY89" fmla="*/ 825 h 10254"/>
                <a:gd name="connsiteX90" fmla="*/ 9620 w 12741"/>
                <a:gd name="connsiteY90" fmla="*/ 786 h 10254"/>
                <a:gd name="connsiteX91" fmla="*/ 9657 w 12741"/>
                <a:gd name="connsiteY91" fmla="*/ 633 h 10254"/>
                <a:gd name="connsiteX92" fmla="*/ 9785 w 12741"/>
                <a:gd name="connsiteY92" fmla="*/ 593 h 10254"/>
                <a:gd name="connsiteX93" fmla="*/ 10148 w 12741"/>
                <a:gd name="connsiteY93" fmla="*/ 587 h 10254"/>
                <a:gd name="connsiteX94" fmla="*/ 10175 w 12741"/>
                <a:gd name="connsiteY94" fmla="*/ 450 h 10254"/>
                <a:gd name="connsiteX95" fmla="*/ 11145 w 12741"/>
                <a:gd name="connsiteY95" fmla="*/ 488 h 10254"/>
                <a:gd name="connsiteX96" fmla="*/ 11195 w 12741"/>
                <a:gd name="connsiteY96" fmla="*/ 313 h 10254"/>
                <a:gd name="connsiteX97" fmla="*/ 11659 w 12741"/>
                <a:gd name="connsiteY97" fmla="*/ 332 h 10254"/>
                <a:gd name="connsiteX98" fmla="*/ 11684 w 12741"/>
                <a:gd name="connsiteY98" fmla="*/ 215 h 10254"/>
                <a:gd name="connsiteX99" fmla="*/ 11985 w 12741"/>
                <a:gd name="connsiteY99" fmla="*/ 234 h 10254"/>
                <a:gd name="connsiteX100" fmla="*/ 12047 w 12741"/>
                <a:gd name="connsiteY100" fmla="*/ 0 h 10254"/>
                <a:gd name="connsiteX101" fmla="*/ 12741 w 12741"/>
                <a:gd name="connsiteY101" fmla="*/ 98 h 10254"/>
                <a:gd name="connsiteX0" fmla="*/ 0 w 12741"/>
                <a:gd name="connsiteY0" fmla="*/ 10254 h 10254"/>
                <a:gd name="connsiteX1" fmla="*/ 1253 w 12741"/>
                <a:gd name="connsiteY1" fmla="*/ 10254 h 10254"/>
                <a:gd name="connsiteX2" fmla="*/ 1253 w 12741"/>
                <a:gd name="connsiteY2" fmla="*/ 10107 h 10254"/>
                <a:gd name="connsiteX3" fmla="*/ 1961 w 12741"/>
                <a:gd name="connsiteY3" fmla="*/ 10107 h 10254"/>
                <a:gd name="connsiteX4" fmla="*/ 1961 w 12741"/>
                <a:gd name="connsiteY4" fmla="*/ 9911 h 10254"/>
                <a:gd name="connsiteX5" fmla="*/ 2300 w 12741"/>
                <a:gd name="connsiteY5" fmla="*/ 9911 h 10254"/>
                <a:gd name="connsiteX6" fmla="*/ 2300 w 12741"/>
                <a:gd name="connsiteY6" fmla="*/ 9520 h 10254"/>
                <a:gd name="connsiteX7" fmla="*/ 2344 w 12741"/>
                <a:gd name="connsiteY7" fmla="*/ 9520 h 10254"/>
                <a:gd name="connsiteX8" fmla="*/ 2344 w 12741"/>
                <a:gd name="connsiteY8" fmla="*/ 9210 h 10254"/>
                <a:gd name="connsiteX9" fmla="*/ 2394 w 12741"/>
                <a:gd name="connsiteY9" fmla="*/ 9210 h 10254"/>
                <a:gd name="connsiteX10" fmla="*/ 2719 w 12741"/>
                <a:gd name="connsiteY10" fmla="*/ 9210 h 10254"/>
                <a:gd name="connsiteX11" fmla="*/ 2719 w 12741"/>
                <a:gd name="connsiteY11" fmla="*/ 8933 h 10254"/>
                <a:gd name="connsiteX12" fmla="*/ 2756 w 12741"/>
                <a:gd name="connsiteY12" fmla="*/ 8933 h 10254"/>
                <a:gd name="connsiteX13" fmla="*/ 2756 w 12741"/>
                <a:gd name="connsiteY13" fmla="*/ 8557 h 10254"/>
                <a:gd name="connsiteX14" fmla="*/ 2818 w 12741"/>
                <a:gd name="connsiteY14" fmla="*/ 8557 h 10254"/>
                <a:gd name="connsiteX15" fmla="*/ 2818 w 12741"/>
                <a:gd name="connsiteY15" fmla="*/ 8117 h 10254"/>
                <a:gd name="connsiteX16" fmla="*/ 3238 w 12741"/>
                <a:gd name="connsiteY16" fmla="*/ 8117 h 10254"/>
                <a:gd name="connsiteX17" fmla="*/ 3238 w 12741"/>
                <a:gd name="connsiteY17" fmla="*/ 7938 h 10254"/>
                <a:gd name="connsiteX18" fmla="*/ 3287 w 12741"/>
                <a:gd name="connsiteY18" fmla="*/ 7938 h 10254"/>
                <a:gd name="connsiteX19" fmla="*/ 3287 w 12741"/>
                <a:gd name="connsiteY19" fmla="*/ 7742 h 10254"/>
                <a:gd name="connsiteX20" fmla="*/ 3670 w 12741"/>
                <a:gd name="connsiteY20" fmla="*/ 7742 h 10254"/>
                <a:gd name="connsiteX21" fmla="*/ 3670 w 12741"/>
                <a:gd name="connsiteY21" fmla="*/ 7579 h 10254"/>
                <a:gd name="connsiteX22" fmla="*/ 3748 w 12741"/>
                <a:gd name="connsiteY22" fmla="*/ 7579 h 10254"/>
                <a:gd name="connsiteX23" fmla="*/ 3748 w 12741"/>
                <a:gd name="connsiteY23" fmla="*/ 7432 h 10254"/>
                <a:gd name="connsiteX24" fmla="*/ 4082 w 12741"/>
                <a:gd name="connsiteY24" fmla="*/ 7432 h 10254"/>
                <a:gd name="connsiteX25" fmla="*/ 4082 w 12741"/>
                <a:gd name="connsiteY25" fmla="*/ 7269 h 10254"/>
                <a:gd name="connsiteX26" fmla="*/ 4582 w 12741"/>
                <a:gd name="connsiteY26" fmla="*/ 7269 h 10254"/>
                <a:gd name="connsiteX27" fmla="*/ 4582 w 12741"/>
                <a:gd name="connsiteY27" fmla="*/ 7122 h 10254"/>
                <a:gd name="connsiteX28" fmla="*/ 4637 w 12741"/>
                <a:gd name="connsiteY28" fmla="*/ 7122 h 10254"/>
                <a:gd name="connsiteX29" fmla="*/ 4637 w 12741"/>
                <a:gd name="connsiteY29" fmla="*/ 6812 h 10254"/>
                <a:gd name="connsiteX30" fmla="*/ 5001 w 12741"/>
                <a:gd name="connsiteY30" fmla="*/ 6812 h 10254"/>
                <a:gd name="connsiteX31" fmla="*/ 5001 w 12741"/>
                <a:gd name="connsiteY31" fmla="*/ 6649 h 10254"/>
                <a:gd name="connsiteX32" fmla="*/ 5087 w 12741"/>
                <a:gd name="connsiteY32" fmla="*/ 6649 h 10254"/>
                <a:gd name="connsiteX33" fmla="*/ 5087 w 12741"/>
                <a:gd name="connsiteY33" fmla="*/ 6502 h 10254"/>
                <a:gd name="connsiteX34" fmla="*/ 5530 w 12741"/>
                <a:gd name="connsiteY34" fmla="*/ 6502 h 10254"/>
                <a:gd name="connsiteX35" fmla="*/ 5530 w 12741"/>
                <a:gd name="connsiteY35" fmla="*/ 6143 h 10254"/>
                <a:gd name="connsiteX36" fmla="*/ 5556 w 12741"/>
                <a:gd name="connsiteY36" fmla="*/ 6143 h 10254"/>
                <a:gd name="connsiteX37" fmla="*/ 5556 w 12741"/>
                <a:gd name="connsiteY37" fmla="*/ 5915 h 10254"/>
                <a:gd name="connsiteX38" fmla="*/ 5611 w 12741"/>
                <a:gd name="connsiteY38" fmla="*/ 5915 h 10254"/>
                <a:gd name="connsiteX39" fmla="*/ 5611 w 12741"/>
                <a:gd name="connsiteY39" fmla="*/ 5605 h 10254"/>
                <a:gd name="connsiteX40" fmla="*/ 5647 w 12741"/>
                <a:gd name="connsiteY40" fmla="*/ 5605 h 10254"/>
                <a:gd name="connsiteX41" fmla="*/ 5647 w 12741"/>
                <a:gd name="connsiteY41" fmla="*/ 5491 h 10254"/>
                <a:gd name="connsiteX42" fmla="*/ 5887 w 12741"/>
                <a:gd name="connsiteY42" fmla="*/ 5491 h 10254"/>
                <a:gd name="connsiteX43" fmla="*/ 5887 w 12741"/>
                <a:gd name="connsiteY43" fmla="*/ 5327 h 10254"/>
                <a:gd name="connsiteX44" fmla="*/ 5955 w 12741"/>
                <a:gd name="connsiteY44" fmla="*/ 5327 h 10254"/>
                <a:gd name="connsiteX45" fmla="*/ 6030 w 12741"/>
                <a:gd name="connsiteY45" fmla="*/ 5327 h 10254"/>
                <a:gd name="connsiteX46" fmla="*/ 6030 w 12741"/>
                <a:gd name="connsiteY46" fmla="*/ 5017 h 10254"/>
                <a:gd name="connsiteX47" fmla="*/ 6202 w 12741"/>
                <a:gd name="connsiteY47" fmla="*/ 5017 h 10254"/>
                <a:gd name="connsiteX48" fmla="*/ 6202 w 12741"/>
                <a:gd name="connsiteY48" fmla="*/ 4838 h 10254"/>
                <a:gd name="connsiteX49" fmla="*/ 6442 w 12741"/>
                <a:gd name="connsiteY49" fmla="*/ 4838 h 10254"/>
                <a:gd name="connsiteX50" fmla="*/ 6442 w 12741"/>
                <a:gd name="connsiteY50" fmla="*/ 4561 h 10254"/>
                <a:gd name="connsiteX51" fmla="*/ 6473 w 12741"/>
                <a:gd name="connsiteY51" fmla="*/ 4561 h 10254"/>
                <a:gd name="connsiteX52" fmla="*/ 6473 w 12741"/>
                <a:gd name="connsiteY52" fmla="*/ 4398 h 10254"/>
                <a:gd name="connsiteX53" fmla="*/ 6554 w 12741"/>
                <a:gd name="connsiteY53" fmla="*/ 4398 h 10254"/>
                <a:gd name="connsiteX54" fmla="*/ 6554 w 12741"/>
                <a:gd name="connsiteY54" fmla="*/ 4202 h 10254"/>
                <a:gd name="connsiteX55" fmla="*/ 6918 w 12741"/>
                <a:gd name="connsiteY55" fmla="*/ 4202 h 10254"/>
                <a:gd name="connsiteX56" fmla="*/ 6918 w 12741"/>
                <a:gd name="connsiteY56" fmla="*/ 3859 h 10254"/>
                <a:gd name="connsiteX57" fmla="*/ 6942 w 12741"/>
                <a:gd name="connsiteY57" fmla="*/ 3859 h 10254"/>
                <a:gd name="connsiteX58" fmla="*/ 6942 w 12741"/>
                <a:gd name="connsiteY58" fmla="*/ 3468 h 10254"/>
                <a:gd name="connsiteX59" fmla="*/ 7299 w 12741"/>
                <a:gd name="connsiteY59" fmla="*/ 3468 h 10254"/>
                <a:gd name="connsiteX60" fmla="*/ 7343 w 12741"/>
                <a:gd name="connsiteY60" fmla="*/ 3468 h 10254"/>
                <a:gd name="connsiteX61" fmla="*/ 7343 w 12741"/>
                <a:gd name="connsiteY61" fmla="*/ 3354 h 10254"/>
                <a:gd name="connsiteX62" fmla="*/ 7447 w 12741"/>
                <a:gd name="connsiteY62" fmla="*/ 3354 h 10254"/>
                <a:gd name="connsiteX63" fmla="*/ 7447 w 12741"/>
                <a:gd name="connsiteY63" fmla="*/ 3207 h 10254"/>
                <a:gd name="connsiteX64" fmla="*/ 7872 w 12741"/>
                <a:gd name="connsiteY64" fmla="*/ 3207 h 10254"/>
                <a:gd name="connsiteX65" fmla="*/ 7872 w 12741"/>
                <a:gd name="connsiteY65" fmla="*/ 3092 h 10254"/>
                <a:gd name="connsiteX66" fmla="*/ 7903 w 12741"/>
                <a:gd name="connsiteY66" fmla="*/ 3092 h 10254"/>
                <a:gd name="connsiteX67" fmla="*/ 7903 w 12741"/>
                <a:gd name="connsiteY67" fmla="*/ 2848 h 10254"/>
                <a:gd name="connsiteX68" fmla="*/ 8223 w 12741"/>
                <a:gd name="connsiteY68" fmla="*/ 2848 h 10254"/>
                <a:gd name="connsiteX69" fmla="*/ 8223 w 12741"/>
                <a:gd name="connsiteY69" fmla="*/ 2652 h 10254"/>
                <a:gd name="connsiteX70" fmla="*/ 8281 w 12741"/>
                <a:gd name="connsiteY70" fmla="*/ 2652 h 10254"/>
                <a:gd name="connsiteX71" fmla="*/ 8281 w 12741"/>
                <a:gd name="connsiteY71" fmla="*/ 2538 h 10254"/>
                <a:gd name="connsiteX72" fmla="*/ 8349 w 12741"/>
                <a:gd name="connsiteY72" fmla="*/ 2538 h 10254"/>
                <a:gd name="connsiteX73" fmla="*/ 8349 w 12741"/>
                <a:gd name="connsiteY73" fmla="*/ 2309 h 10254"/>
                <a:gd name="connsiteX74" fmla="*/ 8427 w 12741"/>
                <a:gd name="connsiteY74" fmla="*/ 2309 h 10254"/>
                <a:gd name="connsiteX75" fmla="*/ 8427 w 12741"/>
                <a:gd name="connsiteY75" fmla="*/ 2163 h 10254"/>
                <a:gd name="connsiteX76" fmla="*/ 8669 w 12741"/>
                <a:gd name="connsiteY76" fmla="*/ 2163 h 10254"/>
                <a:gd name="connsiteX77" fmla="*/ 8669 w 12741"/>
                <a:gd name="connsiteY77" fmla="*/ 1967 h 10254"/>
                <a:gd name="connsiteX78" fmla="*/ 8729 w 12741"/>
                <a:gd name="connsiteY78" fmla="*/ 1967 h 10254"/>
                <a:gd name="connsiteX79" fmla="*/ 8729 w 12741"/>
                <a:gd name="connsiteY79" fmla="*/ 1771 h 10254"/>
                <a:gd name="connsiteX80" fmla="*/ 8823 w 12741"/>
                <a:gd name="connsiteY80" fmla="*/ 1771 h 10254"/>
                <a:gd name="connsiteX81" fmla="*/ 8823 w 12741"/>
                <a:gd name="connsiteY81" fmla="*/ 1543 h 10254"/>
                <a:gd name="connsiteX82" fmla="*/ 8903 w 12741"/>
                <a:gd name="connsiteY82" fmla="*/ 1543 h 10254"/>
                <a:gd name="connsiteX83" fmla="*/ 8903 w 12741"/>
                <a:gd name="connsiteY83" fmla="*/ 1412 h 10254"/>
                <a:gd name="connsiteX84" fmla="*/ 9094 w 12741"/>
                <a:gd name="connsiteY84" fmla="*/ 1412 h 10254"/>
                <a:gd name="connsiteX85" fmla="*/ 9182 w 12741"/>
                <a:gd name="connsiteY85" fmla="*/ 1558 h 10254"/>
                <a:gd name="connsiteX86" fmla="*/ 9234 w 12741"/>
                <a:gd name="connsiteY86" fmla="*/ 1363 h 10254"/>
                <a:gd name="connsiteX87" fmla="*/ 9276 w 12741"/>
                <a:gd name="connsiteY87" fmla="*/ 1031 h 10254"/>
                <a:gd name="connsiteX88" fmla="*/ 9448 w 12741"/>
                <a:gd name="connsiteY88" fmla="*/ 992 h 10254"/>
                <a:gd name="connsiteX89" fmla="*/ 9502 w 12741"/>
                <a:gd name="connsiteY89" fmla="*/ 825 h 10254"/>
                <a:gd name="connsiteX90" fmla="*/ 9620 w 12741"/>
                <a:gd name="connsiteY90" fmla="*/ 786 h 10254"/>
                <a:gd name="connsiteX91" fmla="*/ 9657 w 12741"/>
                <a:gd name="connsiteY91" fmla="*/ 633 h 10254"/>
                <a:gd name="connsiteX92" fmla="*/ 9785 w 12741"/>
                <a:gd name="connsiteY92" fmla="*/ 593 h 10254"/>
                <a:gd name="connsiteX93" fmla="*/ 10148 w 12741"/>
                <a:gd name="connsiteY93" fmla="*/ 587 h 10254"/>
                <a:gd name="connsiteX94" fmla="*/ 10175 w 12741"/>
                <a:gd name="connsiteY94" fmla="*/ 450 h 10254"/>
                <a:gd name="connsiteX95" fmla="*/ 11145 w 12741"/>
                <a:gd name="connsiteY95" fmla="*/ 488 h 10254"/>
                <a:gd name="connsiteX96" fmla="*/ 11195 w 12741"/>
                <a:gd name="connsiteY96" fmla="*/ 313 h 10254"/>
                <a:gd name="connsiteX97" fmla="*/ 11659 w 12741"/>
                <a:gd name="connsiteY97" fmla="*/ 332 h 10254"/>
                <a:gd name="connsiteX98" fmla="*/ 11684 w 12741"/>
                <a:gd name="connsiteY98" fmla="*/ 215 h 10254"/>
                <a:gd name="connsiteX99" fmla="*/ 11985 w 12741"/>
                <a:gd name="connsiteY99" fmla="*/ 234 h 10254"/>
                <a:gd name="connsiteX100" fmla="*/ 12047 w 12741"/>
                <a:gd name="connsiteY100" fmla="*/ 0 h 10254"/>
                <a:gd name="connsiteX101" fmla="*/ 12741 w 12741"/>
                <a:gd name="connsiteY101" fmla="*/ 98 h 10254"/>
                <a:gd name="connsiteX0" fmla="*/ 0 w 12741"/>
                <a:gd name="connsiteY0" fmla="*/ 10254 h 10254"/>
                <a:gd name="connsiteX1" fmla="*/ 1253 w 12741"/>
                <a:gd name="connsiteY1" fmla="*/ 10254 h 10254"/>
                <a:gd name="connsiteX2" fmla="*/ 1253 w 12741"/>
                <a:gd name="connsiteY2" fmla="*/ 10107 h 10254"/>
                <a:gd name="connsiteX3" fmla="*/ 1961 w 12741"/>
                <a:gd name="connsiteY3" fmla="*/ 10107 h 10254"/>
                <a:gd name="connsiteX4" fmla="*/ 1961 w 12741"/>
                <a:gd name="connsiteY4" fmla="*/ 9911 h 10254"/>
                <a:gd name="connsiteX5" fmla="*/ 2300 w 12741"/>
                <a:gd name="connsiteY5" fmla="*/ 9911 h 10254"/>
                <a:gd name="connsiteX6" fmla="*/ 2300 w 12741"/>
                <a:gd name="connsiteY6" fmla="*/ 9520 h 10254"/>
                <a:gd name="connsiteX7" fmla="*/ 2344 w 12741"/>
                <a:gd name="connsiteY7" fmla="*/ 9520 h 10254"/>
                <a:gd name="connsiteX8" fmla="*/ 2344 w 12741"/>
                <a:gd name="connsiteY8" fmla="*/ 9210 h 10254"/>
                <a:gd name="connsiteX9" fmla="*/ 2394 w 12741"/>
                <a:gd name="connsiteY9" fmla="*/ 9210 h 10254"/>
                <a:gd name="connsiteX10" fmla="*/ 2719 w 12741"/>
                <a:gd name="connsiteY10" fmla="*/ 9210 h 10254"/>
                <a:gd name="connsiteX11" fmla="*/ 2719 w 12741"/>
                <a:gd name="connsiteY11" fmla="*/ 8933 h 10254"/>
                <a:gd name="connsiteX12" fmla="*/ 2756 w 12741"/>
                <a:gd name="connsiteY12" fmla="*/ 8933 h 10254"/>
                <a:gd name="connsiteX13" fmla="*/ 2756 w 12741"/>
                <a:gd name="connsiteY13" fmla="*/ 8557 h 10254"/>
                <a:gd name="connsiteX14" fmla="*/ 2818 w 12741"/>
                <a:gd name="connsiteY14" fmla="*/ 8557 h 10254"/>
                <a:gd name="connsiteX15" fmla="*/ 2818 w 12741"/>
                <a:gd name="connsiteY15" fmla="*/ 8117 h 10254"/>
                <a:gd name="connsiteX16" fmla="*/ 3238 w 12741"/>
                <a:gd name="connsiteY16" fmla="*/ 8117 h 10254"/>
                <a:gd name="connsiteX17" fmla="*/ 3238 w 12741"/>
                <a:gd name="connsiteY17" fmla="*/ 7938 h 10254"/>
                <a:gd name="connsiteX18" fmla="*/ 3287 w 12741"/>
                <a:gd name="connsiteY18" fmla="*/ 7938 h 10254"/>
                <a:gd name="connsiteX19" fmla="*/ 3287 w 12741"/>
                <a:gd name="connsiteY19" fmla="*/ 7742 h 10254"/>
                <a:gd name="connsiteX20" fmla="*/ 3670 w 12741"/>
                <a:gd name="connsiteY20" fmla="*/ 7742 h 10254"/>
                <a:gd name="connsiteX21" fmla="*/ 3670 w 12741"/>
                <a:gd name="connsiteY21" fmla="*/ 7579 h 10254"/>
                <a:gd name="connsiteX22" fmla="*/ 3748 w 12741"/>
                <a:gd name="connsiteY22" fmla="*/ 7579 h 10254"/>
                <a:gd name="connsiteX23" fmla="*/ 3748 w 12741"/>
                <a:gd name="connsiteY23" fmla="*/ 7432 h 10254"/>
                <a:gd name="connsiteX24" fmla="*/ 4082 w 12741"/>
                <a:gd name="connsiteY24" fmla="*/ 7432 h 10254"/>
                <a:gd name="connsiteX25" fmla="*/ 4082 w 12741"/>
                <a:gd name="connsiteY25" fmla="*/ 7269 h 10254"/>
                <a:gd name="connsiteX26" fmla="*/ 4582 w 12741"/>
                <a:gd name="connsiteY26" fmla="*/ 7269 h 10254"/>
                <a:gd name="connsiteX27" fmla="*/ 4582 w 12741"/>
                <a:gd name="connsiteY27" fmla="*/ 7122 h 10254"/>
                <a:gd name="connsiteX28" fmla="*/ 4637 w 12741"/>
                <a:gd name="connsiteY28" fmla="*/ 7122 h 10254"/>
                <a:gd name="connsiteX29" fmla="*/ 4637 w 12741"/>
                <a:gd name="connsiteY29" fmla="*/ 6812 h 10254"/>
                <a:gd name="connsiteX30" fmla="*/ 5001 w 12741"/>
                <a:gd name="connsiteY30" fmla="*/ 6812 h 10254"/>
                <a:gd name="connsiteX31" fmla="*/ 5001 w 12741"/>
                <a:gd name="connsiteY31" fmla="*/ 6649 h 10254"/>
                <a:gd name="connsiteX32" fmla="*/ 5087 w 12741"/>
                <a:gd name="connsiteY32" fmla="*/ 6649 h 10254"/>
                <a:gd name="connsiteX33" fmla="*/ 5087 w 12741"/>
                <a:gd name="connsiteY33" fmla="*/ 6502 h 10254"/>
                <a:gd name="connsiteX34" fmla="*/ 5530 w 12741"/>
                <a:gd name="connsiteY34" fmla="*/ 6502 h 10254"/>
                <a:gd name="connsiteX35" fmla="*/ 5530 w 12741"/>
                <a:gd name="connsiteY35" fmla="*/ 6143 h 10254"/>
                <a:gd name="connsiteX36" fmla="*/ 5556 w 12741"/>
                <a:gd name="connsiteY36" fmla="*/ 6143 h 10254"/>
                <a:gd name="connsiteX37" fmla="*/ 5556 w 12741"/>
                <a:gd name="connsiteY37" fmla="*/ 5915 h 10254"/>
                <a:gd name="connsiteX38" fmla="*/ 5611 w 12741"/>
                <a:gd name="connsiteY38" fmla="*/ 5915 h 10254"/>
                <a:gd name="connsiteX39" fmla="*/ 5611 w 12741"/>
                <a:gd name="connsiteY39" fmla="*/ 5605 h 10254"/>
                <a:gd name="connsiteX40" fmla="*/ 5647 w 12741"/>
                <a:gd name="connsiteY40" fmla="*/ 5605 h 10254"/>
                <a:gd name="connsiteX41" fmla="*/ 5647 w 12741"/>
                <a:gd name="connsiteY41" fmla="*/ 5491 h 10254"/>
                <a:gd name="connsiteX42" fmla="*/ 5887 w 12741"/>
                <a:gd name="connsiteY42" fmla="*/ 5491 h 10254"/>
                <a:gd name="connsiteX43" fmla="*/ 5887 w 12741"/>
                <a:gd name="connsiteY43" fmla="*/ 5327 h 10254"/>
                <a:gd name="connsiteX44" fmla="*/ 5955 w 12741"/>
                <a:gd name="connsiteY44" fmla="*/ 5327 h 10254"/>
                <a:gd name="connsiteX45" fmla="*/ 6030 w 12741"/>
                <a:gd name="connsiteY45" fmla="*/ 5327 h 10254"/>
                <a:gd name="connsiteX46" fmla="*/ 6030 w 12741"/>
                <a:gd name="connsiteY46" fmla="*/ 5017 h 10254"/>
                <a:gd name="connsiteX47" fmla="*/ 6202 w 12741"/>
                <a:gd name="connsiteY47" fmla="*/ 5017 h 10254"/>
                <a:gd name="connsiteX48" fmla="*/ 6202 w 12741"/>
                <a:gd name="connsiteY48" fmla="*/ 4838 h 10254"/>
                <a:gd name="connsiteX49" fmla="*/ 6442 w 12741"/>
                <a:gd name="connsiteY49" fmla="*/ 4838 h 10254"/>
                <a:gd name="connsiteX50" fmla="*/ 6442 w 12741"/>
                <a:gd name="connsiteY50" fmla="*/ 4561 h 10254"/>
                <a:gd name="connsiteX51" fmla="*/ 6473 w 12741"/>
                <a:gd name="connsiteY51" fmla="*/ 4561 h 10254"/>
                <a:gd name="connsiteX52" fmla="*/ 6473 w 12741"/>
                <a:gd name="connsiteY52" fmla="*/ 4398 h 10254"/>
                <a:gd name="connsiteX53" fmla="*/ 6554 w 12741"/>
                <a:gd name="connsiteY53" fmla="*/ 4398 h 10254"/>
                <a:gd name="connsiteX54" fmla="*/ 6554 w 12741"/>
                <a:gd name="connsiteY54" fmla="*/ 4202 h 10254"/>
                <a:gd name="connsiteX55" fmla="*/ 6918 w 12741"/>
                <a:gd name="connsiteY55" fmla="*/ 4202 h 10254"/>
                <a:gd name="connsiteX56" fmla="*/ 6918 w 12741"/>
                <a:gd name="connsiteY56" fmla="*/ 3859 h 10254"/>
                <a:gd name="connsiteX57" fmla="*/ 6942 w 12741"/>
                <a:gd name="connsiteY57" fmla="*/ 3859 h 10254"/>
                <a:gd name="connsiteX58" fmla="*/ 6942 w 12741"/>
                <a:gd name="connsiteY58" fmla="*/ 3468 h 10254"/>
                <a:gd name="connsiteX59" fmla="*/ 7299 w 12741"/>
                <a:gd name="connsiteY59" fmla="*/ 3468 h 10254"/>
                <a:gd name="connsiteX60" fmla="*/ 7343 w 12741"/>
                <a:gd name="connsiteY60" fmla="*/ 3468 h 10254"/>
                <a:gd name="connsiteX61" fmla="*/ 7343 w 12741"/>
                <a:gd name="connsiteY61" fmla="*/ 3354 h 10254"/>
                <a:gd name="connsiteX62" fmla="*/ 7447 w 12741"/>
                <a:gd name="connsiteY62" fmla="*/ 3354 h 10254"/>
                <a:gd name="connsiteX63" fmla="*/ 7447 w 12741"/>
                <a:gd name="connsiteY63" fmla="*/ 3207 h 10254"/>
                <a:gd name="connsiteX64" fmla="*/ 7872 w 12741"/>
                <a:gd name="connsiteY64" fmla="*/ 3207 h 10254"/>
                <a:gd name="connsiteX65" fmla="*/ 7872 w 12741"/>
                <a:gd name="connsiteY65" fmla="*/ 3092 h 10254"/>
                <a:gd name="connsiteX66" fmla="*/ 7903 w 12741"/>
                <a:gd name="connsiteY66" fmla="*/ 3092 h 10254"/>
                <a:gd name="connsiteX67" fmla="*/ 7903 w 12741"/>
                <a:gd name="connsiteY67" fmla="*/ 2848 h 10254"/>
                <a:gd name="connsiteX68" fmla="*/ 8223 w 12741"/>
                <a:gd name="connsiteY68" fmla="*/ 2848 h 10254"/>
                <a:gd name="connsiteX69" fmla="*/ 8223 w 12741"/>
                <a:gd name="connsiteY69" fmla="*/ 2652 h 10254"/>
                <a:gd name="connsiteX70" fmla="*/ 8281 w 12741"/>
                <a:gd name="connsiteY70" fmla="*/ 2652 h 10254"/>
                <a:gd name="connsiteX71" fmla="*/ 8281 w 12741"/>
                <a:gd name="connsiteY71" fmla="*/ 2538 h 10254"/>
                <a:gd name="connsiteX72" fmla="*/ 8349 w 12741"/>
                <a:gd name="connsiteY72" fmla="*/ 2538 h 10254"/>
                <a:gd name="connsiteX73" fmla="*/ 8349 w 12741"/>
                <a:gd name="connsiteY73" fmla="*/ 2309 h 10254"/>
                <a:gd name="connsiteX74" fmla="*/ 8427 w 12741"/>
                <a:gd name="connsiteY74" fmla="*/ 2309 h 10254"/>
                <a:gd name="connsiteX75" fmla="*/ 8427 w 12741"/>
                <a:gd name="connsiteY75" fmla="*/ 2163 h 10254"/>
                <a:gd name="connsiteX76" fmla="*/ 8669 w 12741"/>
                <a:gd name="connsiteY76" fmla="*/ 2163 h 10254"/>
                <a:gd name="connsiteX77" fmla="*/ 8669 w 12741"/>
                <a:gd name="connsiteY77" fmla="*/ 1967 h 10254"/>
                <a:gd name="connsiteX78" fmla="*/ 8729 w 12741"/>
                <a:gd name="connsiteY78" fmla="*/ 1967 h 10254"/>
                <a:gd name="connsiteX79" fmla="*/ 8729 w 12741"/>
                <a:gd name="connsiteY79" fmla="*/ 1771 h 10254"/>
                <a:gd name="connsiteX80" fmla="*/ 8823 w 12741"/>
                <a:gd name="connsiteY80" fmla="*/ 1771 h 10254"/>
                <a:gd name="connsiteX81" fmla="*/ 8823 w 12741"/>
                <a:gd name="connsiteY81" fmla="*/ 1543 h 10254"/>
                <a:gd name="connsiteX82" fmla="*/ 8903 w 12741"/>
                <a:gd name="connsiteY82" fmla="*/ 1543 h 10254"/>
                <a:gd name="connsiteX83" fmla="*/ 8903 w 12741"/>
                <a:gd name="connsiteY83" fmla="*/ 1412 h 10254"/>
                <a:gd name="connsiteX84" fmla="*/ 9069 w 12741"/>
                <a:gd name="connsiteY84" fmla="*/ 1607 h 10254"/>
                <a:gd name="connsiteX85" fmla="*/ 9182 w 12741"/>
                <a:gd name="connsiteY85" fmla="*/ 1558 h 10254"/>
                <a:gd name="connsiteX86" fmla="*/ 9234 w 12741"/>
                <a:gd name="connsiteY86" fmla="*/ 1363 h 10254"/>
                <a:gd name="connsiteX87" fmla="*/ 9276 w 12741"/>
                <a:gd name="connsiteY87" fmla="*/ 1031 h 10254"/>
                <a:gd name="connsiteX88" fmla="*/ 9448 w 12741"/>
                <a:gd name="connsiteY88" fmla="*/ 992 h 10254"/>
                <a:gd name="connsiteX89" fmla="*/ 9502 w 12741"/>
                <a:gd name="connsiteY89" fmla="*/ 825 h 10254"/>
                <a:gd name="connsiteX90" fmla="*/ 9620 w 12741"/>
                <a:gd name="connsiteY90" fmla="*/ 786 h 10254"/>
                <a:gd name="connsiteX91" fmla="*/ 9657 w 12741"/>
                <a:gd name="connsiteY91" fmla="*/ 633 h 10254"/>
                <a:gd name="connsiteX92" fmla="*/ 9785 w 12741"/>
                <a:gd name="connsiteY92" fmla="*/ 593 h 10254"/>
                <a:gd name="connsiteX93" fmla="*/ 10148 w 12741"/>
                <a:gd name="connsiteY93" fmla="*/ 587 h 10254"/>
                <a:gd name="connsiteX94" fmla="*/ 10175 w 12741"/>
                <a:gd name="connsiteY94" fmla="*/ 450 h 10254"/>
                <a:gd name="connsiteX95" fmla="*/ 11145 w 12741"/>
                <a:gd name="connsiteY95" fmla="*/ 488 h 10254"/>
                <a:gd name="connsiteX96" fmla="*/ 11195 w 12741"/>
                <a:gd name="connsiteY96" fmla="*/ 313 h 10254"/>
                <a:gd name="connsiteX97" fmla="*/ 11659 w 12741"/>
                <a:gd name="connsiteY97" fmla="*/ 332 h 10254"/>
                <a:gd name="connsiteX98" fmla="*/ 11684 w 12741"/>
                <a:gd name="connsiteY98" fmla="*/ 215 h 10254"/>
                <a:gd name="connsiteX99" fmla="*/ 11985 w 12741"/>
                <a:gd name="connsiteY99" fmla="*/ 234 h 10254"/>
                <a:gd name="connsiteX100" fmla="*/ 12047 w 12741"/>
                <a:gd name="connsiteY100" fmla="*/ 0 h 10254"/>
                <a:gd name="connsiteX101" fmla="*/ 12741 w 12741"/>
                <a:gd name="connsiteY101" fmla="*/ 98 h 10254"/>
                <a:gd name="connsiteX0" fmla="*/ 0 w 12741"/>
                <a:gd name="connsiteY0" fmla="*/ 10254 h 10254"/>
                <a:gd name="connsiteX1" fmla="*/ 1253 w 12741"/>
                <a:gd name="connsiteY1" fmla="*/ 10254 h 10254"/>
                <a:gd name="connsiteX2" fmla="*/ 1253 w 12741"/>
                <a:gd name="connsiteY2" fmla="*/ 10107 h 10254"/>
                <a:gd name="connsiteX3" fmla="*/ 1961 w 12741"/>
                <a:gd name="connsiteY3" fmla="*/ 10107 h 10254"/>
                <a:gd name="connsiteX4" fmla="*/ 1961 w 12741"/>
                <a:gd name="connsiteY4" fmla="*/ 9911 h 10254"/>
                <a:gd name="connsiteX5" fmla="*/ 2300 w 12741"/>
                <a:gd name="connsiteY5" fmla="*/ 9911 h 10254"/>
                <a:gd name="connsiteX6" fmla="*/ 2300 w 12741"/>
                <a:gd name="connsiteY6" fmla="*/ 9520 h 10254"/>
                <a:gd name="connsiteX7" fmla="*/ 2344 w 12741"/>
                <a:gd name="connsiteY7" fmla="*/ 9520 h 10254"/>
                <a:gd name="connsiteX8" fmla="*/ 2344 w 12741"/>
                <a:gd name="connsiteY8" fmla="*/ 9210 h 10254"/>
                <a:gd name="connsiteX9" fmla="*/ 2394 w 12741"/>
                <a:gd name="connsiteY9" fmla="*/ 9210 h 10254"/>
                <a:gd name="connsiteX10" fmla="*/ 2719 w 12741"/>
                <a:gd name="connsiteY10" fmla="*/ 9210 h 10254"/>
                <a:gd name="connsiteX11" fmla="*/ 2719 w 12741"/>
                <a:gd name="connsiteY11" fmla="*/ 8933 h 10254"/>
                <a:gd name="connsiteX12" fmla="*/ 2756 w 12741"/>
                <a:gd name="connsiteY12" fmla="*/ 8933 h 10254"/>
                <a:gd name="connsiteX13" fmla="*/ 2756 w 12741"/>
                <a:gd name="connsiteY13" fmla="*/ 8557 h 10254"/>
                <a:gd name="connsiteX14" fmla="*/ 2818 w 12741"/>
                <a:gd name="connsiteY14" fmla="*/ 8557 h 10254"/>
                <a:gd name="connsiteX15" fmla="*/ 2818 w 12741"/>
                <a:gd name="connsiteY15" fmla="*/ 8117 h 10254"/>
                <a:gd name="connsiteX16" fmla="*/ 3238 w 12741"/>
                <a:gd name="connsiteY16" fmla="*/ 8117 h 10254"/>
                <a:gd name="connsiteX17" fmla="*/ 3238 w 12741"/>
                <a:gd name="connsiteY17" fmla="*/ 7938 h 10254"/>
                <a:gd name="connsiteX18" fmla="*/ 3287 w 12741"/>
                <a:gd name="connsiteY18" fmla="*/ 7938 h 10254"/>
                <a:gd name="connsiteX19" fmla="*/ 3287 w 12741"/>
                <a:gd name="connsiteY19" fmla="*/ 7742 h 10254"/>
                <a:gd name="connsiteX20" fmla="*/ 3670 w 12741"/>
                <a:gd name="connsiteY20" fmla="*/ 7742 h 10254"/>
                <a:gd name="connsiteX21" fmla="*/ 3670 w 12741"/>
                <a:gd name="connsiteY21" fmla="*/ 7579 h 10254"/>
                <a:gd name="connsiteX22" fmla="*/ 3748 w 12741"/>
                <a:gd name="connsiteY22" fmla="*/ 7579 h 10254"/>
                <a:gd name="connsiteX23" fmla="*/ 3748 w 12741"/>
                <a:gd name="connsiteY23" fmla="*/ 7432 h 10254"/>
                <a:gd name="connsiteX24" fmla="*/ 4082 w 12741"/>
                <a:gd name="connsiteY24" fmla="*/ 7432 h 10254"/>
                <a:gd name="connsiteX25" fmla="*/ 4082 w 12741"/>
                <a:gd name="connsiteY25" fmla="*/ 7269 h 10254"/>
                <a:gd name="connsiteX26" fmla="*/ 4582 w 12741"/>
                <a:gd name="connsiteY26" fmla="*/ 7269 h 10254"/>
                <a:gd name="connsiteX27" fmla="*/ 4582 w 12741"/>
                <a:gd name="connsiteY27" fmla="*/ 7122 h 10254"/>
                <a:gd name="connsiteX28" fmla="*/ 4637 w 12741"/>
                <a:gd name="connsiteY28" fmla="*/ 7122 h 10254"/>
                <a:gd name="connsiteX29" fmla="*/ 4637 w 12741"/>
                <a:gd name="connsiteY29" fmla="*/ 6812 h 10254"/>
                <a:gd name="connsiteX30" fmla="*/ 5001 w 12741"/>
                <a:gd name="connsiteY30" fmla="*/ 6812 h 10254"/>
                <a:gd name="connsiteX31" fmla="*/ 5001 w 12741"/>
                <a:gd name="connsiteY31" fmla="*/ 6649 h 10254"/>
                <a:gd name="connsiteX32" fmla="*/ 5087 w 12741"/>
                <a:gd name="connsiteY32" fmla="*/ 6649 h 10254"/>
                <a:gd name="connsiteX33" fmla="*/ 5087 w 12741"/>
                <a:gd name="connsiteY33" fmla="*/ 6502 h 10254"/>
                <a:gd name="connsiteX34" fmla="*/ 5530 w 12741"/>
                <a:gd name="connsiteY34" fmla="*/ 6502 h 10254"/>
                <a:gd name="connsiteX35" fmla="*/ 5530 w 12741"/>
                <a:gd name="connsiteY35" fmla="*/ 6143 h 10254"/>
                <a:gd name="connsiteX36" fmla="*/ 5556 w 12741"/>
                <a:gd name="connsiteY36" fmla="*/ 6143 h 10254"/>
                <a:gd name="connsiteX37" fmla="*/ 5556 w 12741"/>
                <a:gd name="connsiteY37" fmla="*/ 5915 h 10254"/>
                <a:gd name="connsiteX38" fmla="*/ 5611 w 12741"/>
                <a:gd name="connsiteY38" fmla="*/ 5915 h 10254"/>
                <a:gd name="connsiteX39" fmla="*/ 5611 w 12741"/>
                <a:gd name="connsiteY39" fmla="*/ 5605 h 10254"/>
                <a:gd name="connsiteX40" fmla="*/ 5647 w 12741"/>
                <a:gd name="connsiteY40" fmla="*/ 5605 h 10254"/>
                <a:gd name="connsiteX41" fmla="*/ 5647 w 12741"/>
                <a:gd name="connsiteY41" fmla="*/ 5491 h 10254"/>
                <a:gd name="connsiteX42" fmla="*/ 5887 w 12741"/>
                <a:gd name="connsiteY42" fmla="*/ 5491 h 10254"/>
                <a:gd name="connsiteX43" fmla="*/ 5887 w 12741"/>
                <a:gd name="connsiteY43" fmla="*/ 5327 h 10254"/>
                <a:gd name="connsiteX44" fmla="*/ 5955 w 12741"/>
                <a:gd name="connsiteY44" fmla="*/ 5327 h 10254"/>
                <a:gd name="connsiteX45" fmla="*/ 6030 w 12741"/>
                <a:gd name="connsiteY45" fmla="*/ 5327 h 10254"/>
                <a:gd name="connsiteX46" fmla="*/ 6030 w 12741"/>
                <a:gd name="connsiteY46" fmla="*/ 5017 h 10254"/>
                <a:gd name="connsiteX47" fmla="*/ 6202 w 12741"/>
                <a:gd name="connsiteY47" fmla="*/ 5017 h 10254"/>
                <a:gd name="connsiteX48" fmla="*/ 6202 w 12741"/>
                <a:gd name="connsiteY48" fmla="*/ 4838 h 10254"/>
                <a:gd name="connsiteX49" fmla="*/ 6442 w 12741"/>
                <a:gd name="connsiteY49" fmla="*/ 4838 h 10254"/>
                <a:gd name="connsiteX50" fmla="*/ 6442 w 12741"/>
                <a:gd name="connsiteY50" fmla="*/ 4561 h 10254"/>
                <a:gd name="connsiteX51" fmla="*/ 6473 w 12741"/>
                <a:gd name="connsiteY51" fmla="*/ 4561 h 10254"/>
                <a:gd name="connsiteX52" fmla="*/ 6473 w 12741"/>
                <a:gd name="connsiteY52" fmla="*/ 4398 h 10254"/>
                <a:gd name="connsiteX53" fmla="*/ 6554 w 12741"/>
                <a:gd name="connsiteY53" fmla="*/ 4398 h 10254"/>
                <a:gd name="connsiteX54" fmla="*/ 6554 w 12741"/>
                <a:gd name="connsiteY54" fmla="*/ 4202 h 10254"/>
                <a:gd name="connsiteX55" fmla="*/ 6918 w 12741"/>
                <a:gd name="connsiteY55" fmla="*/ 4202 h 10254"/>
                <a:gd name="connsiteX56" fmla="*/ 6918 w 12741"/>
                <a:gd name="connsiteY56" fmla="*/ 3859 h 10254"/>
                <a:gd name="connsiteX57" fmla="*/ 6942 w 12741"/>
                <a:gd name="connsiteY57" fmla="*/ 3859 h 10254"/>
                <a:gd name="connsiteX58" fmla="*/ 6942 w 12741"/>
                <a:gd name="connsiteY58" fmla="*/ 3468 h 10254"/>
                <a:gd name="connsiteX59" fmla="*/ 7299 w 12741"/>
                <a:gd name="connsiteY59" fmla="*/ 3468 h 10254"/>
                <a:gd name="connsiteX60" fmla="*/ 7343 w 12741"/>
                <a:gd name="connsiteY60" fmla="*/ 3468 h 10254"/>
                <a:gd name="connsiteX61" fmla="*/ 7343 w 12741"/>
                <a:gd name="connsiteY61" fmla="*/ 3354 h 10254"/>
                <a:gd name="connsiteX62" fmla="*/ 7447 w 12741"/>
                <a:gd name="connsiteY62" fmla="*/ 3354 h 10254"/>
                <a:gd name="connsiteX63" fmla="*/ 7447 w 12741"/>
                <a:gd name="connsiteY63" fmla="*/ 3207 h 10254"/>
                <a:gd name="connsiteX64" fmla="*/ 7872 w 12741"/>
                <a:gd name="connsiteY64" fmla="*/ 3207 h 10254"/>
                <a:gd name="connsiteX65" fmla="*/ 7872 w 12741"/>
                <a:gd name="connsiteY65" fmla="*/ 3092 h 10254"/>
                <a:gd name="connsiteX66" fmla="*/ 7903 w 12741"/>
                <a:gd name="connsiteY66" fmla="*/ 3092 h 10254"/>
                <a:gd name="connsiteX67" fmla="*/ 7903 w 12741"/>
                <a:gd name="connsiteY67" fmla="*/ 2848 h 10254"/>
                <a:gd name="connsiteX68" fmla="*/ 8223 w 12741"/>
                <a:gd name="connsiteY68" fmla="*/ 2848 h 10254"/>
                <a:gd name="connsiteX69" fmla="*/ 8223 w 12741"/>
                <a:gd name="connsiteY69" fmla="*/ 2652 h 10254"/>
                <a:gd name="connsiteX70" fmla="*/ 8281 w 12741"/>
                <a:gd name="connsiteY70" fmla="*/ 2652 h 10254"/>
                <a:gd name="connsiteX71" fmla="*/ 8281 w 12741"/>
                <a:gd name="connsiteY71" fmla="*/ 2538 h 10254"/>
                <a:gd name="connsiteX72" fmla="*/ 8349 w 12741"/>
                <a:gd name="connsiteY72" fmla="*/ 2538 h 10254"/>
                <a:gd name="connsiteX73" fmla="*/ 8349 w 12741"/>
                <a:gd name="connsiteY73" fmla="*/ 2309 h 10254"/>
                <a:gd name="connsiteX74" fmla="*/ 8427 w 12741"/>
                <a:gd name="connsiteY74" fmla="*/ 2309 h 10254"/>
                <a:gd name="connsiteX75" fmla="*/ 8427 w 12741"/>
                <a:gd name="connsiteY75" fmla="*/ 2163 h 10254"/>
                <a:gd name="connsiteX76" fmla="*/ 8669 w 12741"/>
                <a:gd name="connsiteY76" fmla="*/ 2163 h 10254"/>
                <a:gd name="connsiteX77" fmla="*/ 8669 w 12741"/>
                <a:gd name="connsiteY77" fmla="*/ 1967 h 10254"/>
                <a:gd name="connsiteX78" fmla="*/ 8729 w 12741"/>
                <a:gd name="connsiteY78" fmla="*/ 1967 h 10254"/>
                <a:gd name="connsiteX79" fmla="*/ 8729 w 12741"/>
                <a:gd name="connsiteY79" fmla="*/ 1771 h 10254"/>
                <a:gd name="connsiteX80" fmla="*/ 8823 w 12741"/>
                <a:gd name="connsiteY80" fmla="*/ 1771 h 10254"/>
                <a:gd name="connsiteX81" fmla="*/ 8823 w 12741"/>
                <a:gd name="connsiteY81" fmla="*/ 1543 h 10254"/>
                <a:gd name="connsiteX82" fmla="*/ 8903 w 12741"/>
                <a:gd name="connsiteY82" fmla="*/ 1543 h 10254"/>
                <a:gd name="connsiteX83" fmla="*/ 8936 w 12741"/>
                <a:gd name="connsiteY83" fmla="*/ 1666 h 10254"/>
                <a:gd name="connsiteX84" fmla="*/ 9069 w 12741"/>
                <a:gd name="connsiteY84" fmla="*/ 1607 h 10254"/>
                <a:gd name="connsiteX85" fmla="*/ 9182 w 12741"/>
                <a:gd name="connsiteY85" fmla="*/ 1558 h 10254"/>
                <a:gd name="connsiteX86" fmla="*/ 9234 w 12741"/>
                <a:gd name="connsiteY86" fmla="*/ 1363 h 10254"/>
                <a:gd name="connsiteX87" fmla="*/ 9276 w 12741"/>
                <a:gd name="connsiteY87" fmla="*/ 1031 h 10254"/>
                <a:gd name="connsiteX88" fmla="*/ 9448 w 12741"/>
                <a:gd name="connsiteY88" fmla="*/ 992 h 10254"/>
                <a:gd name="connsiteX89" fmla="*/ 9502 w 12741"/>
                <a:gd name="connsiteY89" fmla="*/ 825 h 10254"/>
                <a:gd name="connsiteX90" fmla="*/ 9620 w 12741"/>
                <a:gd name="connsiteY90" fmla="*/ 786 h 10254"/>
                <a:gd name="connsiteX91" fmla="*/ 9657 w 12741"/>
                <a:gd name="connsiteY91" fmla="*/ 633 h 10254"/>
                <a:gd name="connsiteX92" fmla="*/ 9785 w 12741"/>
                <a:gd name="connsiteY92" fmla="*/ 593 h 10254"/>
                <a:gd name="connsiteX93" fmla="*/ 10148 w 12741"/>
                <a:gd name="connsiteY93" fmla="*/ 587 h 10254"/>
                <a:gd name="connsiteX94" fmla="*/ 10175 w 12741"/>
                <a:gd name="connsiteY94" fmla="*/ 450 h 10254"/>
                <a:gd name="connsiteX95" fmla="*/ 11145 w 12741"/>
                <a:gd name="connsiteY95" fmla="*/ 488 h 10254"/>
                <a:gd name="connsiteX96" fmla="*/ 11195 w 12741"/>
                <a:gd name="connsiteY96" fmla="*/ 313 h 10254"/>
                <a:gd name="connsiteX97" fmla="*/ 11659 w 12741"/>
                <a:gd name="connsiteY97" fmla="*/ 332 h 10254"/>
                <a:gd name="connsiteX98" fmla="*/ 11684 w 12741"/>
                <a:gd name="connsiteY98" fmla="*/ 215 h 10254"/>
                <a:gd name="connsiteX99" fmla="*/ 11985 w 12741"/>
                <a:gd name="connsiteY99" fmla="*/ 234 h 10254"/>
                <a:gd name="connsiteX100" fmla="*/ 12047 w 12741"/>
                <a:gd name="connsiteY100" fmla="*/ 0 h 10254"/>
                <a:gd name="connsiteX101" fmla="*/ 12741 w 12741"/>
                <a:gd name="connsiteY101" fmla="*/ 98 h 10254"/>
                <a:gd name="connsiteX0" fmla="*/ 0 w 12741"/>
                <a:gd name="connsiteY0" fmla="*/ 10254 h 10254"/>
                <a:gd name="connsiteX1" fmla="*/ 1253 w 12741"/>
                <a:gd name="connsiteY1" fmla="*/ 10254 h 10254"/>
                <a:gd name="connsiteX2" fmla="*/ 1253 w 12741"/>
                <a:gd name="connsiteY2" fmla="*/ 10107 h 10254"/>
                <a:gd name="connsiteX3" fmla="*/ 1961 w 12741"/>
                <a:gd name="connsiteY3" fmla="*/ 10107 h 10254"/>
                <a:gd name="connsiteX4" fmla="*/ 1961 w 12741"/>
                <a:gd name="connsiteY4" fmla="*/ 9911 h 10254"/>
                <a:gd name="connsiteX5" fmla="*/ 2300 w 12741"/>
                <a:gd name="connsiteY5" fmla="*/ 9911 h 10254"/>
                <a:gd name="connsiteX6" fmla="*/ 2300 w 12741"/>
                <a:gd name="connsiteY6" fmla="*/ 9520 h 10254"/>
                <a:gd name="connsiteX7" fmla="*/ 2344 w 12741"/>
                <a:gd name="connsiteY7" fmla="*/ 9520 h 10254"/>
                <a:gd name="connsiteX8" fmla="*/ 2344 w 12741"/>
                <a:gd name="connsiteY8" fmla="*/ 9210 h 10254"/>
                <a:gd name="connsiteX9" fmla="*/ 2394 w 12741"/>
                <a:gd name="connsiteY9" fmla="*/ 9210 h 10254"/>
                <a:gd name="connsiteX10" fmla="*/ 2719 w 12741"/>
                <a:gd name="connsiteY10" fmla="*/ 9210 h 10254"/>
                <a:gd name="connsiteX11" fmla="*/ 2719 w 12741"/>
                <a:gd name="connsiteY11" fmla="*/ 8933 h 10254"/>
                <a:gd name="connsiteX12" fmla="*/ 2756 w 12741"/>
                <a:gd name="connsiteY12" fmla="*/ 8933 h 10254"/>
                <a:gd name="connsiteX13" fmla="*/ 2756 w 12741"/>
                <a:gd name="connsiteY13" fmla="*/ 8557 h 10254"/>
                <a:gd name="connsiteX14" fmla="*/ 2818 w 12741"/>
                <a:gd name="connsiteY14" fmla="*/ 8557 h 10254"/>
                <a:gd name="connsiteX15" fmla="*/ 2818 w 12741"/>
                <a:gd name="connsiteY15" fmla="*/ 8117 h 10254"/>
                <a:gd name="connsiteX16" fmla="*/ 3238 w 12741"/>
                <a:gd name="connsiteY16" fmla="*/ 8117 h 10254"/>
                <a:gd name="connsiteX17" fmla="*/ 3238 w 12741"/>
                <a:gd name="connsiteY17" fmla="*/ 7938 h 10254"/>
                <a:gd name="connsiteX18" fmla="*/ 3287 w 12741"/>
                <a:gd name="connsiteY18" fmla="*/ 7938 h 10254"/>
                <a:gd name="connsiteX19" fmla="*/ 3287 w 12741"/>
                <a:gd name="connsiteY19" fmla="*/ 7742 h 10254"/>
                <a:gd name="connsiteX20" fmla="*/ 3670 w 12741"/>
                <a:gd name="connsiteY20" fmla="*/ 7742 h 10254"/>
                <a:gd name="connsiteX21" fmla="*/ 3670 w 12741"/>
                <a:gd name="connsiteY21" fmla="*/ 7579 h 10254"/>
                <a:gd name="connsiteX22" fmla="*/ 3748 w 12741"/>
                <a:gd name="connsiteY22" fmla="*/ 7579 h 10254"/>
                <a:gd name="connsiteX23" fmla="*/ 3748 w 12741"/>
                <a:gd name="connsiteY23" fmla="*/ 7432 h 10254"/>
                <a:gd name="connsiteX24" fmla="*/ 4082 w 12741"/>
                <a:gd name="connsiteY24" fmla="*/ 7432 h 10254"/>
                <a:gd name="connsiteX25" fmla="*/ 4082 w 12741"/>
                <a:gd name="connsiteY25" fmla="*/ 7269 h 10254"/>
                <a:gd name="connsiteX26" fmla="*/ 4582 w 12741"/>
                <a:gd name="connsiteY26" fmla="*/ 7269 h 10254"/>
                <a:gd name="connsiteX27" fmla="*/ 4582 w 12741"/>
                <a:gd name="connsiteY27" fmla="*/ 7122 h 10254"/>
                <a:gd name="connsiteX28" fmla="*/ 4637 w 12741"/>
                <a:gd name="connsiteY28" fmla="*/ 7122 h 10254"/>
                <a:gd name="connsiteX29" fmla="*/ 4637 w 12741"/>
                <a:gd name="connsiteY29" fmla="*/ 6812 h 10254"/>
                <a:gd name="connsiteX30" fmla="*/ 5001 w 12741"/>
                <a:gd name="connsiteY30" fmla="*/ 6812 h 10254"/>
                <a:gd name="connsiteX31" fmla="*/ 5001 w 12741"/>
                <a:gd name="connsiteY31" fmla="*/ 6649 h 10254"/>
                <a:gd name="connsiteX32" fmla="*/ 5087 w 12741"/>
                <a:gd name="connsiteY32" fmla="*/ 6649 h 10254"/>
                <a:gd name="connsiteX33" fmla="*/ 5087 w 12741"/>
                <a:gd name="connsiteY33" fmla="*/ 6502 h 10254"/>
                <a:gd name="connsiteX34" fmla="*/ 5530 w 12741"/>
                <a:gd name="connsiteY34" fmla="*/ 6502 h 10254"/>
                <a:gd name="connsiteX35" fmla="*/ 5530 w 12741"/>
                <a:gd name="connsiteY35" fmla="*/ 6143 h 10254"/>
                <a:gd name="connsiteX36" fmla="*/ 5556 w 12741"/>
                <a:gd name="connsiteY36" fmla="*/ 6143 h 10254"/>
                <a:gd name="connsiteX37" fmla="*/ 5556 w 12741"/>
                <a:gd name="connsiteY37" fmla="*/ 5915 h 10254"/>
                <a:gd name="connsiteX38" fmla="*/ 5611 w 12741"/>
                <a:gd name="connsiteY38" fmla="*/ 5915 h 10254"/>
                <a:gd name="connsiteX39" fmla="*/ 5611 w 12741"/>
                <a:gd name="connsiteY39" fmla="*/ 5605 h 10254"/>
                <a:gd name="connsiteX40" fmla="*/ 5647 w 12741"/>
                <a:gd name="connsiteY40" fmla="*/ 5605 h 10254"/>
                <a:gd name="connsiteX41" fmla="*/ 5647 w 12741"/>
                <a:gd name="connsiteY41" fmla="*/ 5491 h 10254"/>
                <a:gd name="connsiteX42" fmla="*/ 5887 w 12741"/>
                <a:gd name="connsiteY42" fmla="*/ 5491 h 10254"/>
                <a:gd name="connsiteX43" fmla="*/ 5887 w 12741"/>
                <a:gd name="connsiteY43" fmla="*/ 5327 h 10254"/>
                <a:gd name="connsiteX44" fmla="*/ 5955 w 12741"/>
                <a:gd name="connsiteY44" fmla="*/ 5327 h 10254"/>
                <a:gd name="connsiteX45" fmla="*/ 6030 w 12741"/>
                <a:gd name="connsiteY45" fmla="*/ 5327 h 10254"/>
                <a:gd name="connsiteX46" fmla="*/ 6030 w 12741"/>
                <a:gd name="connsiteY46" fmla="*/ 5017 h 10254"/>
                <a:gd name="connsiteX47" fmla="*/ 6202 w 12741"/>
                <a:gd name="connsiteY47" fmla="*/ 5017 h 10254"/>
                <a:gd name="connsiteX48" fmla="*/ 6202 w 12741"/>
                <a:gd name="connsiteY48" fmla="*/ 4838 h 10254"/>
                <a:gd name="connsiteX49" fmla="*/ 6442 w 12741"/>
                <a:gd name="connsiteY49" fmla="*/ 4838 h 10254"/>
                <a:gd name="connsiteX50" fmla="*/ 6442 w 12741"/>
                <a:gd name="connsiteY50" fmla="*/ 4561 h 10254"/>
                <a:gd name="connsiteX51" fmla="*/ 6473 w 12741"/>
                <a:gd name="connsiteY51" fmla="*/ 4561 h 10254"/>
                <a:gd name="connsiteX52" fmla="*/ 6473 w 12741"/>
                <a:gd name="connsiteY52" fmla="*/ 4398 h 10254"/>
                <a:gd name="connsiteX53" fmla="*/ 6554 w 12741"/>
                <a:gd name="connsiteY53" fmla="*/ 4398 h 10254"/>
                <a:gd name="connsiteX54" fmla="*/ 6554 w 12741"/>
                <a:gd name="connsiteY54" fmla="*/ 4202 h 10254"/>
                <a:gd name="connsiteX55" fmla="*/ 6918 w 12741"/>
                <a:gd name="connsiteY55" fmla="*/ 4202 h 10254"/>
                <a:gd name="connsiteX56" fmla="*/ 6918 w 12741"/>
                <a:gd name="connsiteY56" fmla="*/ 3859 h 10254"/>
                <a:gd name="connsiteX57" fmla="*/ 6942 w 12741"/>
                <a:gd name="connsiteY57" fmla="*/ 3859 h 10254"/>
                <a:gd name="connsiteX58" fmla="*/ 6942 w 12741"/>
                <a:gd name="connsiteY58" fmla="*/ 3468 h 10254"/>
                <a:gd name="connsiteX59" fmla="*/ 7299 w 12741"/>
                <a:gd name="connsiteY59" fmla="*/ 3468 h 10254"/>
                <a:gd name="connsiteX60" fmla="*/ 7343 w 12741"/>
                <a:gd name="connsiteY60" fmla="*/ 3468 h 10254"/>
                <a:gd name="connsiteX61" fmla="*/ 7343 w 12741"/>
                <a:gd name="connsiteY61" fmla="*/ 3354 h 10254"/>
                <a:gd name="connsiteX62" fmla="*/ 7447 w 12741"/>
                <a:gd name="connsiteY62" fmla="*/ 3354 h 10254"/>
                <a:gd name="connsiteX63" fmla="*/ 7447 w 12741"/>
                <a:gd name="connsiteY63" fmla="*/ 3207 h 10254"/>
                <a:gd name="connsiteX64" fmla="*/ 7872 w 12741"/>
                <a:gd name="connsiteY64" fmla="*/ 3207 h 10254"/>
                <a:gd name="connsiteX65" fmla="*/ 7872 w 12741"/>
                <a:gd name="connsiteY65" fmla="*/ 3092 h 10254"/>
                <a:gd name="connsiteX66" fmla="*/ 7903 w 12741"/>
                <a:gd name="connsiteY66" fmla="*/ 3092 h 10254"/>
                <a:gd name="connsiteX67" fmla="*/ 7903 w 12741"/>
                <a:gd name="connsiteY67" fmla="*/ 2848 h 10254"/>
                <a:gd name="connsiteX68" fmla="*/ 8223 w 12741"/>
                <a:gd name="connsiteY68" fmla="*/ 2848 h 10254"/>
                <a:gd name="connsiteX69" fmla="*/ 8223 w 12741"/>
                <a:gd name="connsiteY69" fmla="*/ 2652 h 10254"/>
                <a:gd name="connsiteX70" fmla="*/ 8281 w 12741"/>
                <a:gd name="connsiteY70" fmla="*/ 2652 h 10254"/>
                <a:gd name="connsiteX71" fmla="*/ 8281 w 12741"/>
                <a:gd name="connsiteY71" fmla="*/ 2538 h 10254"/>
                <a:gd name="connsiteX72" fmla="*/ 8349 w 12741"/>
                <a:gd name="connsiteY72" fmla="*/ 2538 h 10254"/>
                <a:gd name="connsiteX73" fmla="*/ 8349 w 12741"/>
                <a:gd name="connsiteY73" fmla="*/ 2309 h 10254"/>
                <a:gd name="connsiteX74" fmla="*/ 8427 w 12741"/>
                <a:gd name="connsiteY74" fmla="*/ 2309 h 10254"/>
                <a:gd name="connsiteX75" fmla="*/ 8427 w 12741"/>
                <a:gd name="connsiteY75" fmla="*/ 2163 h 10254"/>
                <a:gd name="connsiteX76" fmla="*/ 8669 w 12741"/>
                <a:gd name="connsiteY76" fmla="*/ 2163 h 10254"/>
                <a:gd name="connsiteX77" fmla="*/ 8669 w 12741"/>
                <a:gd name="connsiteY77" fmla="*/ 1967 h 10254"/>
                <a:gd name="connsiteX78" fmla="*/ 8729 w 12741"/>
                <a:gd name="connsiteY78" fmla="*/ 1967 h 10254"/>
                <a:gd name="connsiteX79" fmla="*/ 8729 w 12741"/>
                <a:gd name="connsiteY79" fmla="*/ 1771 h 10254"/>
                <a:gd name="connsiteX80" fmla="*/ 8823 w 12741"/>
                <a:gd name="connsiteY80" fmla="*/ 1771 h 10254"/>
                <a:gd name="connsiteX81" fmla="*/ 8823 w 12741"/>
                <a:gd name="connsiteY81" fmla="*/ 1543 h 10254"/>
                <a:gd name="connsiteX82" fmla="*/ 8882 w 12741"/>
                <a:gd name="connsiteY82" fmla="*/ 1816 h 10254"/>
                <a:gd name="connsiteX83" fmla="*/ 8936 w 12741"/>
                <a:gd name="connsiteY83" fmla="*/ 1666 h 10254"/>
                <a:gd name="connsiteX84" fmla="*/ 9069 w 12741"/>
                <a:gd name="connsiteY84" fmla="*/ 1607 h 10254"/>
                <a:gd name="connsiteX85" fmla="*/ 9182 w 12741"/>
                <a:gd name="connsiteY85" fmla="*/ 1558 h 10254"/>
                <a:gd name="connsiteX86" fmla="*/ 9234 w 12741"/>
                <a:gd name="connsiteY86" fmla="*/ 1363 h 10254"/>
                <a:gd name="connsiteX87" fmla="*/ 9276 w 12741"/>
                <a:gd name="connsiteY87" fmla="*/ 1031 h 10254"/>
                <a:gd name="connsiteX88" fmla="*/ 9448 w 12741"/>
                <a:gd name="connsiteY88" fmla="*/ 992 h 10254"/>
                <a:gd name="connsiteX89" fmla="*/ 9502 w 12741"/>
                <a:gd name="connsiteY89" fmla="*/ 825 h 10254"/>
                <a:gd name="connsiteX90" fmla="*/ 9620 w 12741"/>
                <a:gd name="connsiteY90" fmla="*/ 786 h 10254"/>
                <a:gd name="connsiteX91" fmla="*/ 9657 w 12741"/>
                <a:gd name="connsiteY91" fmla="*/ 633 h 10254"/>
                <a:gd name="connsiteX92" fmla="*/ 9785 w 12741"/>
                <a:gd name="connsiteY92" fmla="*/ 593 h 10254"/>
                <a:gd name="connsiteX93" fmla="*/ 10148 w 12741"/>
                <a:gd name="connsiteY93" fmla="*/ 587 h 10254"/>
                <a:gd name="connsiteX94" fmla="*/ 10175 w 12741"/>
                <a:gd name="connsiteY94" fmla="*/ 450 h 10254"/>
                <a:gd name="connsiteX95" fmla="*/ 11145 w 12741"/>
                <a:gd name="connsiteY95" fmla="*/ 488 h 10254"/>
                <a:gd name="connsiteX96" fmla="*/ 11195 w 12741"/>
                <a:gd name="connsiteY96" fmla="*/ 313 h 10254"/>
                <a:gd name="connsiteX97" fmla="*/ 11659 w 12741"/>
                <a:gd name="connsiteY97" fmla="*/ 332 h 10254"/>
                <a:gd name="connsiteX98" fmla="*/ 11684 w 12741"/>
                <a:gd name="connsiteY98" fmla="*/ 215 h 10254"/>
                <a:gd name="connsiteX99" fmla="*/ 11985 w 12741"/>
                <a:gd name="connsiteY99" fmla="*/ 234 h 10254"/>
                <a:gd name="connsiteX100" fmla="*/ 12047 w 12741"/>
                <a:gd name="connsiteY100" fmla="*/ 0 h 10254"/>
                <a:gd name="connsiteX101" fmla="*/ 12741 w 12741"/>
                <a:gd name="connsiteY101" fmla="*/ 98 h 10254"/>
                <a:gd name="connsiteX0" fmla="*/ 0 w 12741"/>
                <a:gd name="connsiteY0" fmla="*/ 10254 h 10254"/>
                <a:gd name="connsiteX1" fmla="*/ 1253 w 12741"/>
                <a:gd name="connsiteY1" fmla="*/ 10254 h 10254"/>
                <a:gd name="connsiteX2" fmla="*/ 1253 w 12741"/>
                <a:gd name="connsiteY2" fmla="*/ 10107 h 10254"/>
                <a:gd name="connsiteX3" fmla="*/ 1961 w 12741"/>
                <a:gd name="connsiteY3" fmla="*/ 10107 h 10254"/>
                <a:gd name="connsiteX4" fmla="*/ 1961 w 12741"/>
                <a:gd name="connsiteY4" fmla="*/ 9911 h 10254"/>
                <a:gd name="connsiteX5" fmla="*/ 2300 w 12741"/>
                <a:gd name="connsiteY5" fmla="*/ 9911 h 10254"/>
                <a:gd name="connsiteX6" fmla="*/ 2300 w 12741"/>
                <a:gd name="connsiteY6" fmla="*/ 9520 h 10254"/>
                <a:gd name="connsiteX7" fmla="*/ 2344 w 12741"/>
                <a:gd name="connsiteY7" fmla="*/ 9520 h 10254"/>
                <a:gd name="connsiteX8" fmla="*/ 2344 w 12741"/>
                <a:gd name="connsiteY8" fmla="*/ 9210 h 10254"/>
                <a:gd name="connsiteX9" fmla="*/ 2394 w 12741"/>
                <a:gd name="connsiteY9" fmla="*/ 9210 h 10254"/>
                <a:gd name="connsiteX10" fmla="*/ 2719 w 12741"/>
                <a:gd name="connsiteY10" fmla="*/ 9210 h 10254"/>
                <a:gd name="connsiteX11" fmla="*/ 2719 w 12741"/>
                <a:gd name="connsiteY11" fmla="*/ 8933 h 10254"/>
                <a:gd name="connsiteX12" fmla="*/ 2756 w 12741"/>
                <a:gd name="connsiteY12" fmla="*/ 8933 h 10254"/>
                <a:gd name="connsiteX13" fmla="*/ 2756 w 12741"/>
                <a:gd name="connsiteY13" fmla="*/ 8557 h 10254"/>
                <a:gd name="connsiteX14" fmla="*/ 2818 w 12741"/>
                <a:gd name="connsiteY14" fmla="*/ 8557 h 10254"/>
                <a:gd name="connsiteX15" fmla="*/ 2818 w 12741"/>
                <a:gd name="connsiteY15" fmla="*/ 8117 h 10254"/>
                <a:gd name="connsiteX16" fmla="*/ 3238 w 12741"/>
                <a:gd name="connsiteY16" fmla="*/ 8117 h 10254"/>
                <a:gd name="connsiteX17" fmla="*/ 3238 w 12741"/>
                <a:gd name="connsiteY17" fmla="*/ 7938 h 10254"/>
                <a:gd name="connsiteX18" fmla="*/ 3287 w 12741"/>
                <a:gd name="connsiteY18" fmla="*/ 7938 h 10254"/>
                <a:gd name="connsiteX19" fmla="*/ 3287 w 12741"/>
                <a:gd name="connsiteY19" fmla="*/ 7742 h 10254"/>
                <a:gd name="connsiteX20" fmla="*/ 3670 w 12741"/>
                <a:gd name="connsiteY20" fmla="*/ 7742 h 10254"/>
                <a:gd name="connsiteX21" fmla="*/ 3670 w 12741"/>
                <a:gd name="connsiteY21" fmla="*/ 7579 h 10254"/>
                <a:gd name="connsiteX22" fmla="*/ 3748 w 12741"/>
                <a:gd name="connsiteY22" fmla="*/ 7579 h 10254"/>
                <a:gd name="connsiteX23" fmla="*/ 3748 w 12741"/>
                <a:gd name="connsiteY23" fmla="*/ 7432 h 10254"/>
                <a:gd name="connsiteX24" fmla="*/ 4082 w 12741"/>
                <a:gd name="connsiteY24" fmla="*/ 7432 h 10254"/>
                <a:gd name="connsiteX25" fmla="*/ 4082 w 12741"/>
                <a:gd name="connsiteY25" fmla="*/ 7269 h 10254"/>
                <a:gd name="connsiteX26" fmla="*/ 4582 w 12741"/>
                <a:gd name="connsiteY26" fmla="*/ 7269 h 10254"/>
                <a:gd name="connsiteX27" fmla="*/ 4582 w 12741"/>
                <a:gd name="connsiteY27" fmla="*/ 7122 h 10254"/>
                <a:gd name="connsiteX28" fmla="*/ 4637 w 12741"/>
                <a:gd name="connsiteY28" fmla="*/ 7122 h 10254"/>
                <a:gd name="connsiteX29" fmla="*/ 4637 w 12741"/>
                <a:gd name="connsiteY29" fmla="*/ 6812 h 10254"/>
                <a:gd name="connsiteX30" fmla="*/ 5001 w 12741"/>
                <a:gd name="connsiteY30" fmla="*/ 6812 h 10254"/>
                <a:gd name="connsiteX31" fmla="*/ 5001 w 12741"/>
                <a:gd name="connsiteY31" fmla="*/ 6649 h 10254"/>
                <a:gd name="connsiteX32" fmla="*/ 5087 w 12741"/>
                <a:gd name="connsiteY32" fmla="*/ 6649 h 10254"/>
                <a:gd name="connsiteX33" fmla="*/ 5087 w 12741"/>
                <a:gd name="connsiteY33" fmla="*/ 6502 h 10254"/>
                <a:gd name="connsiteX34" fmla="*/ 5530 w 12741"/>
                <a:gd name="connsiteY34" fmla="*/ 6502 h 10254"/>
                <a:gd name="connsiteX35" fmla="*/ 5530 w 12741"/>
                <a:gd name="connsiteY35" fmla="*/ 6143 h 10254"/>
                <a:gd name="connsiteX36" fmla="*/ 5556 w 12741"/>
                <a:gd name="connsiteY36" fmla="*/ 6143 h 10254"/>
                <a:gd name="connsiteX37" fmla="*/ 5556 w 12741"/>
                <a:gd name="connsiteY37" fmla="*/ 5915 h 10254"/>
                <a:gd name="connsiteX38" fmla="*/ 5611 w 12741"/>
                <a:gd name="connsiteY38" fmla="*/ 5915 h 10254"/>
                <a:gd name="connsiteX39" fmla="*/ 5611 w 12741"/>
                <a:gd name="connsiteY39" fmla="*/ 5605 h 10254"/>
                <a:gd name="connsiteX40" fmla="*/ 5647 w 12741"/>
                <a:gd name="connsiteY40" fmla="*/ 5605 h 10254"/>
                <a:gd name="connsiteX41" fmla="*/ 5647 w 12741"/>
                <a:gd name="connsiteY41" fmla="*/ 5491 h 10254"/>
                <a:gd name="connsiteX42" fmla="*/ 5887 w 12741"/>
                <a:gd name="connsiteY42" fmla="*/ 5491 h 10254"/>
                <a:gd name="connsiteX43" fmla="*/ 5887 w 12741"/>
                <a:gd name="connsiteY43" fmla="*/ 5327 h 10254"/>
                <a:gd name="connsiteX44" fmla="*/ 5955 w 12741"/>
                <a:gd name="connsiteY44" fmla="*/ 5327 h 10254"/>
                <a:gd name="connsiteX45" fmla="*/ 6030 w 12741"/>
                <a:gd name="connsiteY45" fmla="*/ 5327 h 10254"/>
                <a:gd name="connsiteX46" fmla="*/ 6030 w 12741"/>
                <a:gd name="connsiteY46" fmla="*/ 5017 h 10254"/>
                <a:gd name="connsiteX47" fmla="*/ 6202 w 12741"/>
                <a:gd name="connsiteY47" fmla="*/ 5017 h 10254"/>
                <a:gd name="connsiteX48" fmla="*/ 6202 w 12741"/>
                <a:gd name="connsiteY48" fmla="*/ 4838 h 10254"/>
                <a:gd name="connsiteX49" fmla="*/ 6442 w 12741"/>
                <a:gd name="connsiteY49" fmla="*/ 4838 h 10254"/>
                <a:gd name="connsiteX50" fmla="*/ 6442 w 12741"/>
                <a:gd name="connsiteY50" fmla="*/ 4561 h 10254"/>
                <a:gd name="connsiteX51" fmla="*/ 6473 w 12741"/>
                <a:gd name="connsiteY51" fmla="*/ 4561 h 10254"/>
                <a:gd name="connsiteX52" fmla="*/ 6473 w 12741"/>
                <a:gd name="connsiteY52" fmla="*/ 4398 h 10254"/>
                <a:gd name="connsiteX53" fmla="*/ 6554 w 12741"/>
                <a:gd name="connsiteY53" fmla="*/ 4398 h 10254"/>
                <a:gd name="connsiteX54" fmla="*/ 6554 w 12741"/>
                <a:gd name="connsiteY54" fmla="*/ 4202 h 10254"/>
                <a:gd name="connsiteX55" fmla="*/ 6918 w 12741"/>
                <a:gd name="connsiteY55" fmla="*/ 4202 h 10254"/>
                <a:gd name="connsiteX56" fmla="*/ 6918 w 12741"/>
                <a:gd name="connsiteY56" fmla="*/ 3859 h 10254"/>
                <a:gd name="connsiteX57" fmla="*/ 6942 w 12741"/>
                <a:gd name="connsiteY57" fmla="*/ 3859 h 10254"/>
                <a:gd name="connsiteX58" fmla="*/ 6942 w 12741"/>
                <a:gd name="connsiteY58" fmla="*/ 3468 h 10254"/>
                <a:gd name="connsiteX59" fmla="*/ 7299 w 12741"/>
                <a:gd name="connsiteY59" fmla="*/ 3468 h 10254"/>
                <a:gd name="connsiteX60" fmla="*/ 7343 w 12741"/>
                <a:gd name="connsiteY60" fmla="*/ 3468 h 10254"/>
                <a:gd name="connsiteX61" fmla="*/ 7343 w 12741"/>
                <a:gd name="connsiteY61" fmla="*/ 3354 h 10254"/>
                <a:gd name="connsiteX62" fmla="*/ 7447 w 12741"/>
                <a:gd name="connsiteY62" fmla="*/ 3354 h 10254"/>
                <a:gd name="connsiteX63" fmla="*/ 7447 w 12741"/>
                <a:gd name="connsiteY63" fmla="*/ 3207 h 10254"/>
                <a:gd name="connsiteX64" fmla="*/ 7872 w 12741"/>
                <a:gd name="connsiteY64" fmla="*/ 3207 h 10254"/>
                <a:gd name="connsiteX65" fmla="*/ 7872 w 12741"/>
                <a:gd name="connsiteY65" fmla="*/ 3092 h 10254"/>
                <a:gd name="connsiteX66" fmla="*/ 7903 w 12741"/>
                <a:gd name="connsiteY66" fmla="*/ 3092 h 10254"/>
                <a:gd name="connsiteX67" fmla="*/ 7903 w 12741"/>
                <a:gd name="connsiteY67" fmla="*/ 2848 h 10254"/>
                <a:gd name="connsiteX68" fmla="*/ 8223 w 12741"/>
                <a:gd name="connsiteY68" fmla="*/ 2848 h 10254"/>
                <a:gd name="connsiteX69" fmla="*/ 8223 w 12741"/>
                <a:gd name="connsiteY69" fmla="*/ 2652 h 10254"/>
                <a:gd name="connsiteX70" fmla="*/ 8281 w 12741"/>
                <a:gd name="connsiteY70" fmla="*/ 2652 h 10254"/>
                <a:gd name="connsiteX71" fmla="*/ 8281 w 12741"/>
                <a:gd name="connsiteY71" fmla="*/ 2538 h 10254"/>
                <a:gd name="connsiteX72" fmla="*/ 8349 w 12741"/>
                <a:gd name="connsiteY72" fmla="*/ 2538 h 10254"/>
                <a:gd name="connsiteX73" fmla="*/ 8349 w 12741"/>
                <a:gd name="connsiteY73" fmla="*/ 2309 h 10254"/>
                <a:gd name="connsiteX74" fmla="*/ 8427 w 12741"/>
                <a:gd name="connsiteY74" fmla="*/ 2309 h 10254"/>
                <a:gd name="connsiteX75" fmla="*/ 8427 w 12741"/>
                <a:gd name="connsiteY75" fmla="*/ 2163 h 10254"/>
                <a:gd name="connsiteX76" fmla="*/ 8669 w 12741"/>
                <a:gd name="connsiteY76" fmla="*/ 2163 h 10254"/>
                <a:gd name="connsiteX77" fmla="*/ 8669 w 12741"/>
                <a:gd name="connsiteY77" fmla="*/ 1967 h 10254"/>
                <a:gd name="connsiteX78" fmla="*/ 8729 w 12741"/>
                <a:gd name="connsiteY78" fmla="*/ 1967 h 10254"/>
                <a:gd name="connsiteX79" fmla="*/ 8729 w 12741"/>
                <a:gd name="connsiteY79" fmla="*/ 1771 h 10254"/>
                <a:gd name="connsiteX80" fmla="*/ 8823 w 12741"/>
                <a:gd name="connsiteY80" fmla="*/ 1771 h 10254"/>
                <a:gd name="connsiteX81" fmla="*/ 8861 w 12741"/>
                <a:gd name="connsiteY81" fmla="*/ 1914 h 10254"/>
                <a:gd name="connsiteX82" fmla="*/ 8882 w 12741"/>
                <a:gd name="connsiteY82" fmla="*/ 1816 h 10254"/>
                <a:gd name="connsiteX83" fmla="*/ 8936 w 12741"/>
                <a:gd name="connsiteY83" fmla="*/ 1666 h 10254"/>
                <a:gd name="connsiteX84" fmla="*/ 9069 w 12741"/>
                <a:gd name="connsiteY84" fmla="*/ 1607 h 10254"/>
                <a:gd name="connsiteX85" fmla="*/ 9182 w 12741"/>
                <a:gd name="connsiteY85" fmla="*/ 1558 h 10254"/>
                <a:gd name="connsiteX86" fmla="*/ 9234 w 12741"/>
                <a:gd name="connsiteY86" fmla="*/ 1363 h 10254"/>
                <a:gd name="connsiteX87" fmla="*/ 9276 w 12741"/>
                <a:gd name="connsiteY87" fmla="*/ 1031 h 10254"/>
                <a:gd name="connsiteX88" fmla="*/ 9448 w 12741"/>
                <a:gd name="connsiteY88" fmla="*/ 992 h 10254"/>
                <a:gd name="connsiteX89" fmla="*/ 9502 w 12741"/>
                <a:gd name="connsiteY89" fmla="*/ 825 h 10254"/>
                <a:gd name="connsiteX90" fmla="*/ 9620 w 12741"/>
                <a:gd name="connsiteY90" fmla="*/ 786 h 10254"/>
                <a:gd name="connsiteX91" fmla="*/ 9657 w 12741"/>
                <a:gd name="connsiteY91" fmla="*/ 633 h 10254"/>
                <a:gd name="connsiteX92" fmla="*/ 9785 w 12741"/>
                <a:gd name="connsiteY92" fmla="*/ 593 h 10254"/>
                <a:gd name="connsiteX93" fmla="*/ 10148 w 12741"/>
                <a:gd name="connsiteY93" fmla="*/ 587 h 10254"/>
                <a:gd name="connsiteX94" fmla="*/ 10175 w 12741"/>
                <a:gd name="connsiteY94" fmla="*/ 450 h 10254"/>
                <a:gd name="connsiteX95" fmla="*/ 11145 w 12741"/>
                <a:gd name="connsiteY95" fmla="*/ 488 h 10254"/>
                <a:gd name="connsiteX96" fmla="*/ 11195 w 12741"/>
                <a:gd name="connsiteY96" fmla="*/ 313 h 10254"/>
                <a:gd name="connsiteX97" fmla="*/ 11659 w 12741"/>
                <a:gd name="connsiteY97" fmla="*/ 332 h 10254"/>
                <a:gd name="connsiteX98" fmla="*/ 11684 w 12741"/>
                <a:gd name="connsiteY98" fmla="*/ 215 h 10254"/>
                <a:gd name="connsiteX99" fmla="*/ 11985 w 12741"/>
                <a:gd name="connsiteY99" fmla="*/ 234 h 10254"/>
                <a:gd name="connsiteX100" fmla="*/ 12047 w 12741"/>
                <a:gd name="connsiteY100" fmla="*/ 0 h 10254"/>
                <a:gd name="connsiteX101" fmla="*/ 12741 w 12741"/>
                <a:gd name="connsiteY101" fmla="*/ 98 h 10254"/>
                <a:gd name="connsiteX0" fmla="*/ 0 w 12741"/>
                <a:gd name="connsiteY0" fmla="*/ 10254 h 10254"/>
                <a:gd name="connsiteX1" fmla="*/ 1253 w 12741"/>
                <a:gd name="connsiteY1" fmla="*/ 10254 h 10254"/>
                <a:gd name="connsiteX2" fmla="*/ 1253 w 12741"/>
                <a:gd name="connsiteY2" fmla="*/ 10107 h 10254"/>
                <a:gd name="connsiteX3" fmla="*/ 1961 w 12741"/>
                <a:gd name="connsiteY3" fmla="*/ 10107 h 10254"/>
                <a:gd name="connsiteX4" fmla="*/ 1961 w 12741"/>
                <a:gd name="connsiteY4" fmla="*/ 9911 h 10254"/>
                <a:gd name="connsiteX5" fmla="*/ 2300 w 12741"/>
                <a:gd name="connsiteY5" fmla="*/ 9911 h 10254"/>
                <a:gd name="connsiteX6" fmla="*/ 2300 w 12741"/>
                <a:gd name="connsiteY6" fmla="*/ 9520 h 10254"/>
                <a:gd name="connsiteX7" fmla="*/ 2344 w 12741"/>
                <a:gd name="connsiteY7" fmla="*/ 9520 h 10254"/>
                <a:gd name="connsiteX8" fmla="*/ 2344 w 12741"/>
                <a:gd name="connsiteY8" fmla="*/ 9210 h 10254"/>
                <a:gd name="connsiteX9" fmla="*/ 2394 w 12741"/>
                <a:gd name="connsiteY9" fmla="*/ 9210 h 10254"/>
                <a:gd name="connsiteX10" fmla="*/ 2719 w 12741"/>
                <a:gd name="connsiteY10" fmla="*/ 9210 h 10254"/>
                <a:gd name="connsiteX11" fmla="*/ 2719 w 12741"/>
                <a:gd name="connsiteY11" fmla="*/ 8933 h 10254"/>
                <a:gd name="connsiteX12" fmla="*/ 2756 w 12741"/>
                <a:gd name="connsiteY12" fmla="*/ 8933 h 10254"/>
                <a:gd name="connsiteX13" fmla="*/ 2756 w 12741"/>
                <a:gd name="connsiteY13" fmla="*/ 8557 h 10254"/>
                <a:gd name="connsiteX14" fmla="*/ 2818 w 12741"/>
                <a:gd name="connsiteY14" fmla="*/ 8557 h 10254"/>
                <a:gd name="connsiteX15" fmla="*/ 2818 w 12741"/>
                <a:gd name="connsiteY15" fmla="*/ 8117 h 10254"/>
                <a:gd name="connsiteX16" fmla="*/ 3238 w 12741"/>
                <a:gd name="connsiteY16" fmla="*/ 8117 h 10254"/>
                <a:gd name="connsiteX17" fmla="*/ 3238 w 12741"/>
                <a:gd name="connsiteY17" fmla="*/ 7938 h 10254"/>
                <a:gd name="connsiteX18" fmla="*/ 3287 w 12741"/>
                <a:gd name="connsiteY18" fmla="*/ 7938 h 10254"/>
                <a:gd name="connsiteX19" fmla="*/ 3287 w 12741"/>
                <a:gd name="connsiteY19" fmla="*/ 7742 h 10254"/>
                <a:gd name="connsiteX20" fmla="*/ 3670 w 12741"/>
                <a:gd name="connsiteY20" fmla="*/ 7742 h 10254"/>
                <a:gd name="connsiteX21" fmla="*/ 3670 w 12741"/>
                <a:gd name="connsiteY21" fmla="*/ 7579 h 10254"/>
                <a:gd name="connsiteX22" fmla="*/ 3748 w 12741"/>
                <a:gd name="connsiteY22" fmla="*/ 7579 h 10254"/>
                <a:gd name="connsiteX23" fmla="*/ 3748 w 12741"/>
                <a:gd name="connsiteY23" fmla="*/ 7432 h 10254"/>
                <a:gd name="connsiteX24" fmla="*/ 4082 w 12741"/>
                <a:gd name="connsiteY24" fmla="*/ 7432 h 10254"/>
                <a:gd name="connsiteX25" fmla="*/ 4082 w 12741"/>
                <a:gd name="connsiteY25" fmla="*/ 7269 h 10254"/>
                <a:gd name="connsiteX26" fmla="*/ 4582 w 12741"/>
                <a:gd name="connsiteY26" fmla="*/ 7269 h 10254"/>
                <a:gd name="connsiteX27" fmla="*/ 4582 w 12741"/>
                <a:gd name="connsiteY27" fmla="*/ 7122 h 10254"/>
                <a:gd name="connsiteX28" fmla="*/ 4637 w 12741"/>
                <a:gd name="connsiteY28" fmla="*/ 7122 h 10254"/>
                <a:gd name="connsiteX29" fmla="*/ 4637 w 12741"/>
                <a:gd name="connsiteY29" fmla="*/ 6812 h 10254"/>
                <a:gd name="connsiteX30" fmla="*/ 5001 w 12741"/>
                <a:gd name="connsiteY30" fmla="*/ 6812 h 10254"/>
                <a:gd name="connsiteX31" fmla="*/ 5001 w 12741"/>
                <a:gd name="connsiteY31" fmla="*/ 6649 h 10254"/>
                <a:gd name="connsiteX32" fmla="*/ 5087 w 12741"/>
                <a:gd name="connsiteY32" fmla="*/ 6649 h 10254"/>
                <a:gd name="connsiteX33" fmla="*/ 5087 w 12741"/>
                <a:gd name="connsiteY33" fmla="*/ 6502 h 10254"/>
                <a:gd name="connsiteX34" fmla="*/ 5530 w 12741"/>
                <a:gd name="connsiteY34" fmla="*/ 6502 h 10254"/>
                <a:gd name="connsiteX35" fmla="*/ 5530 w 12741"/>
                <a:gd name="connsiteY35" fmla="*/ 6143 h 10254"/>
                <a:gd name="connsiteX36" fmla="*/ 5556 w 12741"/>
                <a:gd name="connsiteY36" fmla="*/ 6143 h 10254"/>
                <a:gd name="connsiteX37" fmla="*/ 5556 w 12741"/>
                <a:gd name="connsiteY37" fmla="*/ 5915 h 10254"/>
                <a:gd name="connsiteX38" fmla="*/ 5611 w 12741"/>
                <a:gd name="connsiteY38" fmla="*/ 5915 h 10254"/>
                <a:gd name="connsiteX39" fmla="*/ 5611 w 12741"/>
                <a:gd name="connsiteY39" fmla="*/ 5605 h 10254"/>
                <a:gd name="connsiteX40" fmla="*/ 5647 w 12741"/>
                <a:gd name="connsiteY40" fmla="*/ 5605 h 10254"/>
                <a:gd name="connsiteX41" fmla="*/ 5647 w 12741"/>
                <a:gd name="connsiteY41" fmla="*/ 5491 h 10254"/>
                <a:gd name="connsiteX42" fmla="*/ 5887 w 12741"/>
                <a:gd name="connsiteY42" fmla="*/ 5491 h 10254"/>
                <a:gd name="connsiteX43" fmla="*/ 5887 w 12741"/>
                <a:gd name="connsiteY43" fmla="*/ 5327 h 10254"/>
                <a:gd name="connsiteX44" fmla="*/ 5955 w 12741"/>
                <a:gd name="connsiteY44" fmla="*/ 5327 h 10254"/>
                <a:gd name="connsiteX45" fmla="*/ 6030 w 12741"/>
                <a:gd name="connsiteY45" fmla="*/ 5327 h 10254"/>
                <a:gd name="connsiteX46" fmla="*/ 6030 w 12741"/>
                <a:gd name="connsiteY46" fmla="*/ 5017 h 10254"/>
                <a:gd name="connsiteX47" fmla="*/ 6202 w 12741"/>
                <a:gd name="connsiteY47" fmla="*/ 5017 h 10254"/>
                <a:gd name="connsiteX48" fmla="*/ 6202 w 12741"/>
                <a:gd name="connsiteY48" fmla="*/ 4838 h 10254"/>
                <a:gd name="connsiteX49" fmla="*/ 6442 w 12741"/>
                <a:gd name="connsiteY49" fmla="*/ 4838 h 10254"/>
                <a:gd name="connsiteX50" fmla="*/ 6442 w 12741"/>
                <a:gd name="connsiteY50" fmla="*/ 4561 h 10254"/>
                <a:gd name="connsiteX51" fmla="*/ 6473 w 12741"/>
                <a:gd name="connsiteY51" fmla="*/ 4561 h 10254"/>
                <a:gd name="connsiteX52" fmla="*/ 6473 w 12741"/>
                <a:gd name="connsiteY52" fmla="*/ 4398 h 10254"/>
                <a:gd name="connsiteX53" fmla="*/ 6554 w 12741"/>
                <a:gd name="connsiteY53" fmla="*/ 4398 h 10254"/>
                <a:gd name="connsiteX54" fmla="*/ 6554 w 12741"/>
                <a:gd name="connsiteY54" fmla="*/ 4202 h 10254"/>
                <a:gd name="connsiteX55" fmla="*/ 6918 w 12741"/>
                <a:gd name="connsiteY55" fmla="*/ 4202 h 10254"/>
                <a:gd name="connsiteX56" fmla="*/ 6918 w 12741"/>
                <a:gd name="connsiteY56" fmla="*/ 3859 h 10254"/>
                <a:gd name="connsiteX57" fmla="*/ 6942 w 12741"/>
                <a:gd name="connsiteY57" fmla="*/ 3859 h 10254"/>
                <a:gd name="connsiteX58" fmla="*/ 6942 w 12741"/>
                <a:gd name="connsiteY58" fmla="*/ 3468 h 10254"/>
                <a:gd name="connsiteX59" fmla="*/ 7299 w 12741"/>
                <a:gd name="connsiteY59" fmla="*/ 3468 h 10254"/>
                <a:gd name="connsiteX60" fmla="*/ 7343 w 12741"/>
                <a:gd name="connsiteY60" fmla="*/ 3468 h 10254"/>
                <a:gd name="connsiteX61" fmla="*/ 7343 w 12741"/>
                <a:gd name="connsiteY61" fmla="*/ 3354 h 10254"/>
                <a:gd name="connsiteX62" fmla="*/ 7447 w 12741"/>
                <a:gd name="connsiteY62" fmla="*/ 3354 h 10254"/>
                <a:gd name="connsiteX63" fmla="*/ 7447 w 12741"/>
                <a:gd name="connsiteY63" fmla="*/ 3207 h 10254"/>
                <a:gd name="connsiteX64" fmla="*/ 7872 w 12741"/>
                <a:gd name="connsiteY64" fmla="*/ 3207 h 10254"/>
                <a:gd name="connsiteX65" fmla="*/ 7872 w 12741"/>
                <a:gd name="connsiteY65" fmla="*/ 3092 h 10254"/>
                <a:gd name="connsiteX66" fmla="*/ 7903 w 12741"/>
                <a:gd name="connsiteY66" fmla="*/ 3092 h 10254"/>
                <a:gd name="connsiteX67" fmla="*/ 7903 w 12741"/>
                <a:gd name="connsiteY67" fmla="*/ 2848 h 10254"/>
                <a:gd name="connsiteX68" fmla="*/ 8223 w 12741"/>
                <a:gd name="connsiteY68" fmla="*/ 2848 h 10254"/>
                <a:gd name="connsiteX69" fmla="*/ 8223 w 12741"/>
                <a:gd name="connsiteY69" fmla="*/ 2652 h 10254"/>
                <a:gd name="connsiteX70" fmla="*/ 8281 w 12741"/>
                <a:gd name="connsiteY70" fmla="*/ 2652 h 10254"/>
                <a:gd name="connsiteX71" fmla="*/ 8281 w 12741"/>
                <a:gd name="connsiteY71" fmla="*/ 2538 h 10254"/>
                <a:gd name="connsiteX72" fmla="*/ 8349 w 12741"/>
                <a:gd name="connsiteY72" fmla="*/ 2538 h 10254"/>
                <a:gd name="connsiteX73" fmla="*/ 8349 w 12741"/>
                <a:gd name="connsiteY73" fmla="*/ 2309 h 10254"/>
                <a:gd name="connsiteX74" fmla="*/ 8427 w 12741"/>
                <a:gd name="connsiteY74" fmla="*/ 2309 h 10254"/>
                <a:gd name="connsiteX75" fmla="*/ 8427 w 12741"/>
                <a:gd name="connsiteY75" fmla="*/ 2163 h 10254"/>
                <a:gd name="connsiteX76" fmla="*/ 8669 w 12741"/>
                <a:gd name="connsiteY76" fmla="*/ 2163 h 10254"/>
                <a:gd name="connsiteX77" fmla="*/ 8669 w 12741"/>
                <a:gd name="connsiteY77" fmla="*/ 1967 h 10254"/>
                <a:gd name="connsiteX78" fmla="*/ 8729 w 12741"/>
                <a:gd name="connsiteY78" fmla="*/ 1967 h 10254"/>
                <a:gd name="connsiteX79" fmla="*/ 8729 w 12741"/>
                <a:gd name="connsiteY79" fmla="*/ 1771 h 10254"/>
                <a:gd name="connsiteX80" fmla="*/ 8819 w 12741"/>
                <a:gd name="connsiteY80" fmla="*/ 2044 h 10254"/>
                <a:gd name="connsiteX81" fmla="*/ 8861 w 12741"/>
                <a:gd name="connsiteY81" fmla="*/ 1914 h 10254"/>
                <a:gd name="connsiteX82" fmla="*/ 8882 w 12741"/>
                <a:gd name="connsiteY82" fmla="*/ 1816 h 10254"/>
                <a:gd name="connsiteX83" fmla="*/ 8936 w 12741"/>
                <a:gd name="connsiteY83" fmla="*/ 1666 h 10254"/>
                <a:gd name="connsiteX84" fmla="*/ 9069 w 12741"/>
                <a:gd name="connsiteY84" fmla="*/ 1607 h 10254"/>
                <a:gd name="connsiteX85" fmla="*/ 9182 w 12741"/>
                <a:gd name="connsiteY85" fmla="*/ 1558 h 10254"/>
                <a:gd name="connsiteX86" fmla="*/ 9234 w 12741"/>
                <a:gd name="connsiteY86" fmla="*/ 1363 h 10254"/>
                <a:gd name="connsiteX87" fmla="*/ 9276 w 12741"/>
                <a:gd name="connsiteY87" fmla="*/ 1031 h 10254"/>
                <a:gd name="connsiteX88" fmla="*/ 9448 w 12741"/>
                <a:gd name="connsiteY88" fmla="*/ 992 h 10254"/>
                <a:gd name="connsiteX89" fmla="*/ 9502 w 12741"/>
                <a:gd name="connsiteY89" fmla="*/ 825 h 10254"/>
                <a:gd name="connsiteX90" fmla="*/ 9620 w 12741"/>
                <a:gd name="connsiteY90" fmla="*/ 786 h 10254"/>
                <a:gd name="connsiteX91" fmla="*/ 9657 w 12741"/>
                <a:gd name="connsiteY91" fmla="*/ 633 h 10254"/>
                <a:gd name="connsiteX92" fmla="*/ 9785 w 12741"/>
                <a:gd name="connsiteY92" fmla="*/ 593 h 10254"/>
                <a:gd name="connsiteX93" fmla="*/ 10148 w 12741"/>
                <a:gd name="connsiteY93" fmla="*/ 587 h 10254"/>
                <a:gd name="connsiteX94" fmla="*/ 10175 w 12741"/>
                <a:gd name="connsiteY94" fmla="*/ 450 h 10254"/>
                <a:gd name="connsiteX95" fmla="*/ 11145 w 12741"/>
                <a:gd name="connsiteY95" fmla="*/ 488 h 10254"/>
                <a:gd name="connsiteX96" fmla="*/ 11195 w 12741"/>
                <a:gd name="connsiteY96" fmla="*/ 313 h 10254"/>
                <a:gd name="connsiteX97" fmla="*/ 11659 w 12741"/>
                <a:gd name="connsiteY97" fmla="*/ 332 h 10254"/>
                <a:gd name="connsiteX98" fmla="*/ 11684 w 12741"/>
                <a:gd name="connsiteY98" fmla="*/ 215 h 10254"/>
                <a:gd name="connsiteX99" fmla="*/ 11985 w 12741"/>
                <a:gd name="connsiteY99" fmla="*/ 234 h 10254"/>
                <a:gd name="connsiteX100" fmla="*/ 12047 w 12741"/>
                <a:gd name="connsiteY100" fmla="*/ 0 h 10254"/>
                <a:gd name="connsiteX101" fmla="*/ 12741 w 12741"/>
                <a:gd name="connsiteY101" fmla="*/ 98 h 10254"/>
                <a:gd name="connsiteX0" fmla="*/ 0 w 12741"/>
                <a:gd name="connsiteY0" fmla="*/ 10254 h 10254"/>
                <a:gd name="connsiteX1" fmla="*/ 1253 w 12741"/>
                <a:gd name="connsiteY1" fmla="*/ 10254 h 10254"/>
                <a:gd name="connsiteX2" fmla="*/ 1253 w 12741"/>
                <a:gd name="connsiteY2" fmla="*/ 10107 h 10254"/>
                <a:gd name="connsiteX3" fmla="*/ 1961 w 12741"/>
                <a:gd name="connsiteY3" fmla="*/ 10107 h 10254"/>
                <a:gd name="connsiteX4" fmla="*/ 1961 w 12741"/>
                <a:gd name="connsiteY4" fmla="*/ 9911 h 10254"/>
                <a:gd name="connsiteX5" fmla="*/ 2300 w 12741"/>
                <a:gd name="connsiteY5" fmla="*/ 9911 h 10254"/>
                <a:gd name="connsiteX6" fmla="*/ 2300 w 12741"/>
                <a:gd name="connsiteY6" fmla="*/ 9520 h 10254"/>
                <a:gd name="connsiteX7" fmla="*/ 2344 w 12741"/>
                <a:gd name="connsiteY7" fmla="*/ 9520 h 10254"/>
                <a:gd name="connsiteX8" fmla="*/ 2344 w 12741"/>
                <a:gd name="connsiteY8" fmla="*/ 9210 h 10254"/>
                <a:gd name="connsiteX9" fmla="*/ 2394 w 12741"/>
                <a:gd name="connsiteY9" fmla="*/ 9210 h 10254"/>
                <a:gd name="connsiteX10" fmla="*/ 2719 w 12741"/>
                <a:gd name="connsiteY10" fmla="*/ 9210 h 10254"/>
                <a:gd name="connsiteX11" fmla="*/ 2719 w 12741"/>
                <a:gd name="connsiteY11" fmla="*/ 8933 h 10254"/>
                <a:gd name="connsiteX12" fmla="*/ 2756 w 12741"/>
                <a:gd name="connsiteY12" fmla="*/ 8933 h 10254"/>
                <a:gd name="connsiteX13" fmla="*/ 2756 w 12741"/>
                <a:gd name="connsiteY13" fmla="*/ 8557 h 10254"/>
                <a:gd name="connsiteX14" fmla="*/ 2818 w 12741"/>
                <a:gd name="connsiteY14" fmla="*/ 8557 h 10254"/>
                <a:gd name="connsiteX15" fmla="*/ 2818 w 12741"/>
                <a:gd name="connsiteY15" fmla="*/ 8117 h 10254"/>
                <a:gd name="connsiteX16" fmla="*/ 3238 w 12741"/>
                <a:gd name="connsiteY16" fmla="*/ 8117 h 10254"/>
                <a:gd name="connsiteX17" fmla="*/ 3238 w 12741"/>
                <a:gd name="connsiteY17" fmla="*/ 7938 h 10254"/>
                <a:gd name="connsiteX18" fmla="*/ 3287 w 12741"/>
                <a:gd name="connsiteY18" fmla="*/ 7938 h 10254"/>
                <a:gd name="connsiteX19" fmla="*/ 3287 w 12741"/>
                <a:gd name="connsiteY19" fmla="*/ 7742 h 10254"/>
                <a:gd name="connsiteX20" fmla="*/ 3670 w 12741"/>
                <a:gd name="connsiteY20" fmla="*/ 7742 h 10254"/>
                <a:gd name="connsiteX21" fmla="*/ 3670 w 12741"/>
                <a:gd name="connsiteY21" fmla="*/ 7579 h 10254"/>
                <a:gd name="connsiteX22" fmla="*/ 3748 w 12741"/>
                <a:gd name="connsiteY22" fmla="*/ 7579 h 10254"/>
                <a:gd name="connsiteX23" fmla="*/ 3748 w 12741"/>
                <a:gd name="connsiteY23" fmla="*/ 7432 h 10254"/>
                <a:gd name="connsiteX24" fmla="*/ 4082 w 12741"/>
                <a:gd name="connsiteY24" fmla="*/ 7432 h 10254"/>
                <a:gd name="connsiteX25" fmla="*/ 4082 w 12741"/>
                <a:gd name="connsiteY25" fmla="*/ 7269 h 10254"/>
                <a:gd name="connsiteX26" fmla="*/ 4582 w 12741"/>
                <a:gd name="connsiteY26" fmla="*/ 7269 h 10254"/>
                <a:gd name="connsiteX27" fmla="*/ 4582 w 12741"/>
                <a:gd name="connsiteY27" fmla="*/ 7122 h 10254"/>
                <a:gd name="connsiteX28" fmla="*/ 4637 w 12741"/>
                <a:gd name="connsiteY28" fmla="*/ 7122 h 10254"/>
                <a:gd name="connsiteX29" fmla="*/ 4637 w 12741"/>
                <a:gd name="connsiteY29" fmla="*/ 6812 h 10254"/>
                <a:gd name="connsiteX30" fmla="*/ 5001 w 12741"/>
                <a:gd name="connsiteY30" fmla="*/ 6812 h 10254"/>
                <a:gd name="connsiteX31" fmla="*/ 5001 w 12741"/>
                <a:gd name="connsiteY31" fmla="*/ 6649 h 10254"/>
                <a:gd name="connsiteX32" fmla="*/ 5087 w 12741"/>
                <a:gd name="connsiteY32" fmla="*/ 6649 h 10254"/>
                <a:gd name="connsiteX33" fmla="*/ 5087 w 12741"/>
                <a:gd name="connsiteY33" fmla="*/ 6502 h 10254"/>
                <a:gd name="connsiteX34" fmla="*/ 5530 w 12741"/>
                <a:gd name="connsiteY34" fmla="*/ 6502 h 10254"/>
                <a:gd name="connsiteX35" fmla="*/ 5530 w 12741"/>
                <a:gd name="connsiteY35" fmla="*/ 6143 h 10254"/>
                <a:gd name="connsiteX36" fmla="*/ 5556 w 12741"/>
                <a:gd name="connsiteY36" fmla="*/ 6143 h 10254"/>
                <a:gd name="connsiteX37" fmla="*/ 5556 w 12741"/>
                <a:gd name="connsiteY37" fmla="*/ 5915 h 10254"/>
                <a:gd name="connsiteX38" fmla="*/ 5611 w 12741"/>
                <a:gd name="connsiteY38" fmla="*/ 5915 h 10254"/>
                <a:gd name="connsiteX39" fmla="*/ 5611 w 12741"/>
                <a:gd name="connsiteY39" fmla="*/ 5605 h 10254"/>
                <a:gd name="connsiteX40" fmla="*/ 5647 w 12741"/>
                <a:gd name="connsiteY40" fmla="*/ 5605 h 10254"/>
                <a:gd name="connsiteX41" fmla="*/ 5647 w 12741"/>
                <a:gd name="connsiteY41" fmla="*/ 5491 h 10254"/>
                <a:gd name="connsiteX42" fmla="*/ 5887 w 12741"/>
                <a:gd name="connsiteY42" fmla="*/ 5491 h 10254"/>
                <a:gd name="connsiteX43" fmla="*/ 5887 w 12741"/>
                <a:gd name="connsiteY43" fmla="*/ 5327 h 10254"/>
                <a:gd name="connsiteX44" fmla="*/ 5955 w 12741"/>
                <a:gd name="connsiteY44" fmla="*/ 5327 h 10254"/>
                <a:gd name="connsiteX45" fmla="*/ 6030 w 12741"/>
                <a:gd name="connsiteY45" fmla="*/ 5327 h 10254"/>
                <a:gd name="connsiteX46" fmla="*/ 6030 w 12741"/>
                <a:gd name="connsiteY46" fmla="*/ 5017 h 10254"/>
                <a:gd name="connsiteX47" fmla="*/ 6202 w 12741"/>
                <a:gd name="connsiteY47" fmla="*/ 5017 h 10254"/>
                <a:gd name="connsiteX48" fmla="*/ 6202 w 12741"/>
                <a:gd name="connsiteY48" fmla="*/ 4838 h 10254"/>
                <a:gd name="connsiteX49" fmla="*/ 6442 w 12741"/>
                <a:gd name="connsiteY49" fmla="*/ 4838 h 10254"/>
                <a:gd name="connsiteX50" fmla="*/ 6442 w 12741"/>
                <a:gd name="connsiteY50" fmla="*/ 4561 h 10254"/>
                <a:gd name="connsiteX51" fmla="*/ 6473 w 12741"/>
                <a:gd name="connsiteY51" fmla="*/ 4561 h 10254"/>
                <a:gd name="connsiteX52" fmla="*/ 6473 w 12741"/>
                <a:gd name="connsiteY52" fmla="*/ 4398 h 10254"/>
                <a:gd name="connsiteX53" fmla="*/ 6554 w 12741"/>
                <a:gd name="connsiteY53" fmla="*/ 4398 h 10254"/>
                <a:gd name="connsiteX54" fmla="*/ 6554 w 12741"/>
                <a:gd name="connsiteY54" fmla="*/ 4202 h 10254"/>
                <a:gd name="connsiteX55" fmla="*/ 6918 w 12741"/>
                <a:gd name="connsiteY55" fmla="*/ 4202 h 10254"/>
                <a:gd name="connsiteX56" fmla="*/ 6918 w 12741"/>
                <a:gd name="connsiteY56" fmla="*/ 3859 h 10254"/>
                <a:gd name="connsiteX57" fmla="*/ 6942 w 12741"/>
                <a:gd name="connsiteY57" fmla="*/ 3859 h 10254"/>
                <a:gd name="connsiteX58" fmla="*/ 6942 w 12741"/>
                <a:gd name="connsiteY58" fmla="*/ 3468 h 10254"/>
                <a:gd name="connsiteX59" fmla="*/ 7299 w 12741"/>
                <a:gd name="connsiteY59" fmla="*/ 3468 h 10254"/>
                <a:gd name="connsiteX60" fmla="*/ 7343 w 12741"/>
                <a:gd name="connsiteY60" fmla="*/ 3468 h 10254"/>
                <a:gd name="connsiteX61" fmla="*/ 7343 w 12741"/>
                <a:gd name="connsiteY61" fmla="*/ 3354 h 10254"/>
                <a:gd name="connsiteX62" fmla="*/ 7447 w 12741"/>
                <a:gd name="connsiteY62" fmla="*/ 3354 h 10254"/>
                <a:gd name="connsiteX63" fmla="*/ 7447 w 12741"/>
                <a:gd name="connsiteY63" fmla="*/ 3207 h 10254"/>
                <a:gd name="connsiteX64" fmla="*/ 7872 w 12741"/>
                <a:gd name="connsiteY64" fmla="*/ 3207 h 10254"/>
                <a:gd name="connsiteX65" fmla="*/ 7872 w 12741"/>
                <a:gd name="connsiteY65" fmla="*/ 3092 h 10254"/>
                <a:gd name="connsiteX66" fmla="*/ 7903 w 12741"/>
                <a:gd name="connsiteY66" fmla="*/ 3092 h 10254"/>
                <a:gd name="connsiteX67" fmla="*/ 7903 w 12741"/>
                <a:gd name="connsiteY67" fmla="*/ 2848 h 10254"/>
                <a:gd name="connsiteX68" fmla="*/ 8223 w 12741"/>
                <a:gd name="connsiteY68" fmla="*/ 2848 h 10254"/>
                <a:gd name="connsiteX69" fmla="*/ 8223 w 12741"/>
                <a:gd name="connsiteY69" fmla="*/ 2652 h 10254"/>
                <a:gd name="connsiteX70" fmla="*/ 8281 w 12741"/>
                <a:gd name="connsiteY70" fmla="*/ 2652 h 10254"/>
                <a:gd name="connsiteX71" fmla="*/ 8281 w 12741"/>
                <a:gd name="connsiteY71" fmla="*/ 2538 h 10254"/>
                <a:gd name="connsiteX72" fmla="*/ 8349 w 12741"/>
                <a:gd name="connsiteY72" fmla="*/ 2538 h 10254"/>
                <a:gd name="connsiteX73" fmla="*/ 8349 w 12741"/>
                <a:gd name="connsiteY73" fmla="*/ 2309 h 10254"/>
                <a:gd name="connsiteX74" fmla="*/ 8427 w 12741"/>
                <a:gd name="connsiteY74" fmla="*/ 2309 h 10254"/>
                <a:gd name="connsiteX75" fmla="*/ 8427 w 12741"/>
                <a:gd name="connsiteY75" fmla="*/ 2163 h 10254"/>
                <a:gd name="connsiteX76" fmla="*/ 8669 w 12741"/>
                <a:gd name="connsiteY76" fmla="*/ 2163 h 10254"/>
                <a:gd name="connsiteX77" fmla="*/ 8669 w 12741"/>
                <a:gd name="connsiteY77" fmla="*/ 1967 h 10254"/>
                <a:gd name="connsiteX78" fmla="*/ 8729 w 12741"/>
                <a:gd name="connsiteY78" fmla="*/ 1967 h 10254"/>
                <a:gd name="connsiteX79" fmla="*/ 8762 w 12741"/>
                <a:gd name="connsiteY79" fmla="*/ 2025 h 10254"/>
                <a:gd name="connsiteX80" fmla="*/ 8819 w 12741"/>
                <a:gd name="connsiteY80" fmla="*/ 2044 h 10254"/>
                <a:gd name="connsiteX81" fmla="*/ 8861 w 12741"/>
                <a:gd name="connsiteY81" fmla="*/ 1914 h 10254"/>
                <a:gd name="connsiteX82" fmla="*/ 8882 w 12741"/>
                <a:gd name="connsiteY82" fmla="*/ 1816 h 10254"/>
                <a:gd name="connsiteX83" fmla="*/ 8936 w 12741"/>
                <a:gd name="connsiteY83" fmla="*/ 1666 h 10254"/>
                <a:gd name="connsiteX84" fmla="*/ 9069 w 12741"/>
                <a:gd name="connsiteY84" fmla="*/ 1607 h 10254"/>
                <a:gd name="connsiteX85" fmla="*/ 9182 w 12741"/>
                <a:gd name="connsiteY85" fmla="*/ 1558 h 10254"/>
                <a:gd name="connsiteX86" fmla="*/ 9234 w 12741"/>
                <a:gd name="connsiteY86" fmla="*/ 1363 h 10254"/>
                <a:gd name="connsiteX87" fmla="*/ 9276 w 12741"/>
                <a:gd name="connsiteY87" fmla="*/ 1031 h 10254"/>
                <a:gd name="connsiteX88" fmla="*/ 9448 w 12741"/>
                <a:gd name="connsiteY88" fmla="*/ 992 h 10254"/>
                <a:gd name="connsiteX89" fmla="*/ 9502 w 12741"/>
                <a:gd name="connsiteY89" fmla="*/ 825 h 10254"/>
                <a:gd name="connsiteX90" fmla="*/ 9620 w 12741"/>
                <a:gd name="connsiteY90" fmla="*/ 786 h 10254"/>
                <a:gd name="connsiteX91" fmla="*/ 9657 w 12741"/>
                <a:gd name="connsiteY91" fmla="*/ 633 h 10254"/>
                <a:gd name="connsiteX92" fmla="*/ 9785 w 12741"/>
                <a:gd name="connsiteY92" fmla="*/ 593 h 10254"/>
                <a:gd name="connsiteX93" fmla="*/ 10148 w 12741"/>
                <a:gd name="connsiteY93" fmla="*/ 587 h 10254"/>
                <a:gd name="connsiteX94" fmla="*/ 10175 w 12741"/>
                <a:gd name="connsiteY94" fmla="*/ 450 h 10254"/>
                <a:gd name="connsiteX95" fmla="*/ 11145 w 12741"/>
                <a:gd name="connsiteY95" fmla="*/ 488 h 10254"/>
                <a:gd name="connsiteX96" fmla="*/ 11195 w 12741"/>
                <a:gd name="connsiteY96" fmla="*/ 313 h 10254"/>
                <a:gd name="connsiteX97" fmla="*/ 11659 w 12741"/>
                <a:gd name="connsiteY97" fmla="*/ 332 h 10254"/>
                <a:gd name="connsiteX98" fmla="*/ 11684 w 12741"/>
                <a:gd name="connsiteY98" fmla="*/ 215 h 10254"/>
                <a:gd name="connsiteX99" fmla="*/ 11985 w 12741"/>
                <a:gd name="connsiteY99" fmla="*/ 234 h 10254"/>
                <a:gd name="connsiteX100" fmla="*/ 12047 w 12741"/>
                <a:gd name="connsiteY100" fmla="*/ 0 h 10254"/>
                <a:gd name="connsiteX101" fmla="*/ 12741 w 12741"/>
                <a:gd name="connsiteY101" fmla="*/ 98 h 10254"/>
                <a:gd name="connsiteX0" fmla="*/ 0 w 12741"/>
                <a:gd name="connsiteY0" fmla="*/ 10254 h 10254"/>
                <a:gd name="connsiteX1" fmla="*/ 1253 w 12741"/>
                <a:gd name="connsiteY1" fmla="*/ 10254 h 10254"/>
                <a:gd name="connsiteX2" fmla="*/ 1253 w 12741"/>
                <a:gd name="connsiteY2" fmla="*/ 10107 h 10254"/>
                <a:gd name="connsiteX3" fmla="*/ 1961 w 12741"/>
                <a:gd name="connsiteY3" fmla="*/ 10107 h 10254"/>
                <a:gd name="connsiteX4" fmla="*/ 1961 w 12741"/>
                <a:gd name="connsiteY4" fmla="*/ 9911 h 10254"/>
                <a:gd name="connsiteX5" fmla="*/ 2300 w 12741"/>
                <a:gd name="connsiteY5" fmla="*/ 9911 h 10254"/>
                <a:gd name="connsiteX6" fmla="*/ 2300 w 12741"/>
                <a:gd name="connsiteY6" fmla="*/ 9520 h 10254"/>
                <a:gd name="connsiteX7" fmla="*/ 2344 w 12741"/>
                <a:gd name="connsiteY7" fmla="*/ 9520 h 10254"/>
                <a:gd name="connsiteX8" fmla="*/ 2344 w 12741"/>
                <a:gd name="connsiteY8" fmla="*/ 9210 h 10254"/>
                <a:gd name="connsiteX9" fmla="*/ 2394 w 12741"/>
                <a:gd name="connsiteY9" fmla="*/ 9210 h 10254"/>
                <a:gd name="connsiteX10" fmla="*/ 2719 w 12741"/>
                <a:gd name="connsiteY10" fmla="*/ 9210 h 10254"/>
                <a:gd name="connsiteX11" fmla="*/ 2719 w 12741"/>
                <a:gd name="connsiteY11" fmla="*/ 8933 h 10254"/>
                <a:gd name="connsiteX12" fmla="*/ 2756 w 12741"/>
                <a:gd name="connsiteY12" fmla="*/ 8933 h 10254"/>
                <a:gd name="connsiteX13" fmla="*/ 2756 w 12741"/>
                <a:gd name="connsiteY13" fmla="*/ 8557 h 10254"/>
                <a:gd name="connsiteX14" fmla="*/ 2818 w 12741"/>
                <a:gd name="connsiteY14" fmla="*/ 8557 h 10254"/>
                <a:gd name="connsiteX15" fmla="*/ 2818 w 12741"/>
                <a:gd name="connsiteY15" fmla="*/ 8117 h 10254"/>
                <a:gd name="connsiteX16" fmla="*/ 3238 w 12741"/>
                <a:gd name="connsiteY16" fmla="*/ 8117 h 10254"/>
                <a:gd name="connsiteX17" fmla="*/ 3238 w 12741"/>
                <a:gd name="connsiteY17" fmla="*/ 7938 h 10254"/>
                <a:gd name="connsiteX18" fmla="*/ 3287 w 12741"/>
                <a:gd name="connsiteY18" fmla="*/ 7938 h 10254"/>
                <a:gd name="connsiteX19" fmla="*/ 3287 w 12741"/>
                <a:gd name="connsiteY19" fmla="*/ 7742 h 10254"/>
                <a:gd name="connsiteX20" fmla="*/ 3670 w 12741"/>
                <a:gd name="connsiteY20" fmla="*/ 7742 h 10254"/>
                <a:gd name="connsiteX21" fmla="*/ 3670 w 12741"/>
                <a:gd name="connsiteY21" fmla="*/ 7579 h 10254"/>
                <a:gd name="connsiteX22" fmla="*/ 3748 w 12741"/>
                <a:gd name="connsiteY22" fmla="*/ 7579 h 10254"/>
                <a:gd name="connsiteX23" fmla="*/ 3748 w 12741"/>
                <a:gd name="connsiteY23" fmla="*/ 7432 h 10254"/>
                <a:gd name="connsiteX24" fmla="*/ 4082 w 12741"/>
                <a:gd name="connsiteY24" fmla="*/ 7432 h 10254"/>
                <a:gd name="connsiteX25" fmla="*/ 4082 w 12741"/>
                <a:gd name="connsiteY25" fmla="*/ 7269 h 10254"/>
                <a:gd name="connsiteX26" fmla="*/ 4582 w 12741"/>
                <a:gd name="connsiteY26" fmla="*/ 7269 h 10254"/>
                <a:gd name="connsiteX27" fmla="*/ 4582 w 12741"/>
                <a:gd name="connsiteY27" fmla="*/ 7122 h 10254"/>
                <a:gd name="connsiteX28" fmla="*/ 4637 w 12741"/>
                <a:gd name="connsiteY28" fmla="*/ 7122 h 10254"/>
                <a:gd name="connsiteX29" fmla="*/ 4637 w 12741"/>
                <a:gd name="connsiteY29" fmla="*/ 6812 h 10254"/>
                <a:gd name="connsiteX30" fmla="*/ 5001 w 12741"/>
                <a:gd name="connsiteY30" fmla="*/ 6812 h 10254"/>
                <a:gd name="connsiteX31" fmla="*/ 5001 w 12741"/>
                <a:gd name="connsiteY31" fmla="*/ 6649 h 10254"/>
                <a:gd name="connsiteX32" fmla="*/ 5087 w 12741"/>
                <a:gd name="connsiteY32" fmla="*/ 6649 h 10254"/>
                <a:gd name="connsiteX33" fmla="*/ 5087 w 12741"/>
                <a:gd name="connsiteY33" fmla="*/ 6502 h 10254"/>
                <a:gd name="connsiteX34" fmla="*/ 5530 w 12741"/>
                <a:gd name="connsiteY34" fmla="*/ 6502 h 10254"/>
                <a:gd name="connsiteX35" fmla="*/ 5530 w 12741"/>
                <a:gd name="connsiteY35" fmla="*/ 6143 h 10254"/>
                <a:gd name="connsiteX36" fmla="*/ 5556 w 12741"/>
                <a:gd name="connsiteY36" fmla="*/ 6143 h 10254"/>
                <a:gd name="connsiteX37" fmla="*/ 5556 w 12741"/>
                <a:gd name="connsiteY37" fmla="*/ 5915 h 10254"/>
                <a:gd name="connsiteX38" fmla="*/ 5611 w 12741"/>
                <a:gd name="connsiteY38" fmla="*/ 5915 h 10254"/>
                <a:gd name="connsiteX39" fmla="*/ 5611 w 12741"/>
                <a:gd name="connsiteY39" fmla="*/ 5605 h 10254"/>
                <a:gd name="connsiteX40" fmla="*/ 5647 w 12741"/>
                <a:gd name="connsiteY40" fmla="*/ 5605 h 10254"/>
                <a:gd name="connsiteX41" fmla="*/ 5647 w 12741"/>
                <a:gd name="connsiteY41" fmla="*/ 5491 h 10254"/>
                <a:gd name="connsiteX42" fmla="*/ 5887 w 12741"/>
                <a:gd name="connsiteY42" fmla="*/ 5491 h 10254"/>
                <a:gd name="connsiteX43" fmla="*/ 5887 w 12741"/>
                <a:gd name="connsiteY43" fmla="*/ 5327 h 10254"/>
                <a:gd name="connsiteX44" fmla="*/ 5955 w 12741"/>
                <a:gd name="connsiteY44" fmla="*/ 5327 h 10254"/>
                <a:gd name="connsiteX45" fmla="*/ 6030 w 12741"/>
                <a:gd name="connsiteY45" fmla="*/ 5327 h 10254"/>
                <a:gd name="connsiteX46" fmla="*/ 6030 w 12741"/>
                <a:gd name="connsiteY46" fmla="*/ 5017 h 10254"/>
                <a:gd name="connsiteX47" fmla="*/ 6202 w 12741"/>
                <a:gd name="connsiteY47" fmla="*/ 5017 h 10254"/>
                <a:gd name="connsiteX48" fmla="*/ 6202 w 12741"/>
                <a:gd name="connsiteY48" fmla="*/ 4838 h 10254"/>
                <a:gd name="connsiteX49" fmla="*/ 6442 w 12741"/>
                <a:gd name="connsiteY49" fmla="*/ 4838 h 10254"/>
                <a:gd name="connsiteX50" fmla="*/ 6442 w 12741"/>
                <a:gd name="connsiteY50" fmla="*/ 4561 h 10254"/>
                <a:gd name="connsiteX51" fmla="*/ 6473 w 12741"/>
                <a:gd name="connsiteY51" fmla="*/ 4561 h 10254"/>
                <a:gd name="connsiteX52" fmla="*/ 6473 w 12741"/>
                <a:gd name="connsiteY52" fmla="*/ 4398 h 10254"/>
                <a:gd name="connsiteX53" fmla="*/ 6554 w 12741"/>
                <a:gd name="connsiteY53" fmla="*/ 4398 h 10254"/>
                <a:gd name="connsiteX54" fmla="*/ 6554 w 12741"/>
                <a:gd name="connsiteY54" fmla="*/ 4202 h 10254"/>
                <a:gd name="connsiteX55" fmla="*/ 6918 w 12741"/>
                <a:gd name="connsiteY55" fmla="*/ 4202 h 10254"/>
                <a:gd name="connsiteX56" fmla="*/ 6918 w 12741"/>
                <a:gd name="connsiteY56" fmla="*/ 3859 h 10254"/>
                <a:gd name="connsiteX57" fmla="*/ 6942 w 12741"/>
                <a:gd name="connsiteY57" fmla="*/ 3859 h 10254"/>
                <a:gd name="connsiteX58" fmla="*/ 6942 w 12741"/>
                <a:gd name="connsiteY58" fmla="*/ 3468 h 10254"/>
                <a:gd name="connsiteX59" fmla="*/ 7299 w 12741"/>
                <a:gd name="connsiteY59" fmla="*/ 3468 h 10254"/>
                <a:gd name="connsiteX60" fmla="*/ 7343 w 12741"/>
                <a:gd name="connsiteY60" fmla="*/ 3468 h 10254"/>
                <a:gd name="connsiteX61" fmla="*/ 7343 w 12741"/>
                <a:gd name="connsiteY61" fmla="*/ 3354 h 10254"/>
                <a:gd name="connsiteX62" fmla="*/ 7447 w 12741"/>
                <a:gd name="connsiteY62" fmla="*/ 3354 h 10254"/>
                <a:gd name="connsiteX63" fmla="*/ 7447 w 12741"/>
                <a:gd name="connsiteY63" fmla="*/ 3207 h 10254"/>
                <a:gd name="connsiteX64" fmla="*/ 7872 w 12741"/>
                <a:gd name="connsiteY64" fmla="*/ 3207 h 10254"/>
                <a:gd name="connsiteX65" fmla="*/ 7872 w 12741"/>
                <a:gd name="connsiteY65" fmla="*/ 3092 h 10254"/>
                <a:gd name="connsiteX66" fmla="*/ 7903 w 12741"/>
                <a:gd name="connsiteY66" fmla="*/ 3092 h 10254"/>
                <a:gd name="connsiteX67" fmla="*/ 7903 w 12741"/>
                <a:gd name="connsiteY67" fmla="*/ 2848 h 10254"/>
                <a:gd name="connsiteX68" fmla="*/ 8223 w 12741"/>
                <a:gd name="connsiteY68" fmla="*/ 2848 h 10254"/>
                <a:gd name="connsiteX69" fmla="*/ 8223 w 12741"/>
                <a:gd name="connsiteY69" fmla="*/ 2652 h 10254"/>
                <a:gd name="connsiteX70" fmla="*/ 8281 w 12741"/>
                <a:gd name="connsiteY70" fmla="*/ 2652 h 10254"/>
                <a:gd name="connsiteX71" fmla="*/ 8281 w 12741"/>
                <a:gd name="connsiteY71" fmla="*/ 2538 h 10254"/>
                <a:gd name="connsiteX72" fmla="*/ 8349 w 12741"/>
                <a:gd name="connsiteY72" fmla="*/ 2538 h 10254"/>
                <a:gd name="connsiteX73" fmla="*/ 8349 w 12741"/>
                <a:gd name="connsiteY73" fmla="*/ 2309 h 10254"/>
                <a:gd name="connsiteX74" fmla="*/ 8427 w 12741"/>
                <a:gd name="connsiteY74" fmla="*/ 2309 h 10254"/>
                <a:gd name="connsiteX75" fmla="*/ 8427 w 12741"/>
                <a:gd name="connsiteY75" fmla="*/ 2163 h 10254"/>
                <a:gd name="connsiteX76" fmla="*/ 8669 w 12741"/>
                <a:gd name="connsiteY76" fmla="*/ 2163 h 10254"/>
                <a:gd name="connsiteX77" fmla="*/ 8669 w 12741"/>
                <a:gd name="connsiteY77" fmla="*/ 1967 h 10254"/>
                <a:gd name="connsiteX78" fmla="*/ 8733 w 12741"/>
                <a:gd name="connsiteY78" fmla="*/ 2221 h 10254"/>
                <a:gd name="connsiteX79" fmla="*/ 8762 w 12741"/>
                <a:gd name="connsiteY79" fmla="*/ 2025 h 10254"/>
                <a:gd name="connsiteX80" fmla="*/ 8819 w 12741"/>
                <a:gd name="connsiteY80" fmla="*/ 2044 h 10254"/>
                <a:gd name="connsiteX81" fmla="*/ 8861 w 12741"/>
                <a:gd name="connsiteY81" fmla="*/ 1914 h 10254"/>
                <a:gd name="connsiteX82" fmla="*/ 8882 w 12741"/>
                <a:gd name="connsiteY82" fmla="*/ 1816 h 10254"/>
                <a:gd name="connsiteX83" fmla="*/ 8936 w 12741"/>
                <a:gd name="connsiteY83" fmla="*/ 1666 h 10254"/>
                <a:gd name="connsiteX84" fmla="*/ 9069 w 12741"/>
                <a:gd name="connsiteY84" fmla="*/ 1607 h 10254"/>
                <a:gd name="connsiteX85" fmla="*/ 9182 w 12741"/>
                <a:gd name="connsiteY85" fmla="*/ 1558 h 10254"/>
                <a:gd name="connsiteX86" fmla="*/ 9234 w 12741"/>
                <a:gd name="connsiteY86" fmla="*/ 1363 h 10254"/>
                <a:gd name="connsiteX87" fmla="*/ 9276 w 12741"/>
                <a:gd name="connsiteY87" fmla="*/ 1031 h 10254"/>
                <a:gd name="connsiteX88" fmla="*/ 9448 w 12741"/>
                <a:gd name="connsiteY88" fmla="*/ 992 h 10254"/>
                <a:gd name="connsiteX89" fmla="*/ 9502 w 12741"/>
                <a:gd name="connsiteY89" fmla="*/ 825 h 10254"/>
                <a:gd name="connsiteX90" fmla="*/ 9620 w 12741"/>
                <a:gd name="connsiteY90" fmla="*/ 786 h 10254"/>
                <a:gd name="connsiteX91" fmla="*/ 9657 w 12741"/>
                <a:gd name="connsiteY91" fmla="*/ 633 h 10254"/>
                <a:gd name="connsiteX92" fmla="*/ 9785 w 12741"/>
                <a:gd name="connsiteY92" fmla="*/ 593 h 10254"/>
                <a:gd name="connsiteX93" fmla="*/ 10148 w 12741"/>
                <a:gd name="connsiteY93" fmla="*/ 587 h 10254"/>
                <a:gd name="connsiteX94" fmla="*/ 10175 w 12741"/>
                <a:gd name="connsiteY94" fmla="*/ 450 h 10254"/>
                <a:gd name="connsiteX95" fmla="*/ 11145 w 12741"/>
                <a:gd name="connsiteY95" fmla="*/ 488 h 10254"/>
                <a:gd name="connsiteX96" fmla="*/ 11195 w 12741"/>
                <a:gd name="connsiteY96" fmla="*/ 313 h 10254"/>
                <a:gd name="connsiteX97" fmla="*/ 11659 w 12741"/>
                <a:gd name="connsiteY97" fmla="*/ 332 h 10254"/>
                <a:gd name="connsiteX98" fmla="*/ 11684 w 12741"/>
                <a:gd name="connsiteY98" fmla="*/ 215 h 10254"/>
                <a:gd name="connsiteX99" fmla="*/ 11985 w 12741"/>
                <a:gd name="connsiteY99" fmla="*/ 234 h 10254"/>
                <a:gd name="connsiteX100" fmla="*/ 12047 w 12741"/>
                <a:gd name="connsiteY100" fmla="*/ 0 h 10254"/>
                <a:gd name="connsiteX101" fmla="*/ 12741 w 12741"/>
                <a:gd name="connsiteY101" fmla="*/ 98 h 10254"/>
                <a:gd name="connsiteX0" fmla="*/ 0 w 12741"/>
                <a:gd name="connsiteY0" fmla="*/ 10254 h 10254"/>
                <a:gd name="connsiteX1" fmla="*/ 1253 w 12741"/>
                <a:gd name="connsiteY1" fmla="*/ 10254 h 10254"/>
                <a:gd name="connsiteX2" fmla="*/ 1253 w 12741"/>
                <a:gd name="connsiteY2" fmla="*/ 10107 h 10254"/>
                <a:gd name="connsiteX3" fmla="*/ 1961 w 12741"/>
                <a:gd name="connsiteY3" fmla="*/ 10107 h 10254"/>
                <a:gd name="connsiteX4" fmla="*/ 1961 w 12741"/>
                <a:gd name="connsiteY4" fmla="*/ 9911 h 10254"/>
                <a:gd name="connsiteX5" fmla="*/ 2300 w 12741"/>
                <a:gd name="connsiteY5" fmla="*/ 9911 h 10254"/>
                <a:gd name="connsiteX6" fmla="*/ 2300 w 12741"/>
                <a:gd name="connsiteY6" fmla="*/ 9520 h 10254"/>
                <a:gd name="connsiteX7" fmla="*/ 2344 w 12741"/>
                <a:gd name="connsiteY7" fmla="*/ 9520 h 10254"/>
                <a:gd name="connsiteX8" fmla="*/ 2344 w 12741"/>
                <a:gd name="connsiteY8" fmla="*/ 9210 h 10254"/>
                <a:gd name="connsiteX9" fmla="*/ 2394 w 12741"/>
                <a:gd name="connsiteY9" fmla="*/ 9210 h 10254"/>
                <a:gd name="connsiteX10" fmla="*/ 2719 w 12741"/>
                <a:gd name="connsiteY10" fmla="*/ 9210 h 10254"/>
                <a:gd name="connsiteX11" fmla="*/ 2719 w 12741"/>
                <a:gd name="connsiteY11" fmla="*/ 8933 h 10254"/>
                <a:gd name="connsiteX12" fmla="*/ 2756 w 12741"/>
                <a:gd name="connsiteY12" fmla="*/ 8933 h 10254"/>
                <a:gd name="connsiteX13" fmla="*/ 2756 w 12741"/>
                <a:gd name="connsiteY13" fmla="*/ 8557 h 10254"/>
                <a:gd name="connsiteX14" fmla="*/ 2818 w 12741"/>
                <a:gd name="connsiteY14" fmla="*/ 8557 h 10254"/>
                <a:gd name="connsiteX15" fmla="*/ 2818 w 12741"/>
                <a:gd name="connsiteY15" fmla="*/ 8117 h 10254"/>
                <a:gd name="connsiteX16" fmla="*/ 3238 w 12741"/>
                <a:gd name="connsiteY16" fmla="*/ 8117 h 10254"/>
                <a:gd name="connsiteX17" fmla="*/ 3238 w 12741"/>
                <a:gd name="connsiteY17" fmla="*/ 7938 h 10254"/>
                <a:gd name="connsiteX18" fmla="*/ 3287 w 12741"/>
                <a:gd name="connsiteY18" fmla="*/ 7938 h 10254"/>
                <a:gd name="connsiteX19" fmla="*/ 3287 w 12741"/>
                <a:gd name="connsiteY19" fmla="*/ 7742 h 10254"/>
                <a:gd name="connsiteX20" fmla="*/ 3670 w 12741"/>
                <a:gd name="connsiteY20" fmla="*/ 7742 h 10254"/>
                <a:gd name="connsiteX21" fmla="*/ 3670 w 12741"/>
                <a:gd name="connsiteY21" fmla="*/ 7579 h 10254"/>
                <a:gd name="connsiteX22" fmla="*/ 3748 w 12741"/>
                <a:gd name="connsiteY22" fmla="*/ 7579 h 10254"/>
                <a:gd name="connsiteX23" fmla="*/ 3748 w 12741"/>
                <a:gd name="connsiteY23" fmla="*/ 7432 h 10254"/>
                <a:gd name="connsiteX24" fmla="*/ 4082 w 12741"/>
                <a:gd name="connsiteY24" fmla="*/ 7432 h 10254"/>
                <a:gd name="connsiteX25" fmla="*/ 4082 w 12741"/>
                <a:gd name="connsiteY25" fmla="*/ 7269 h 10254"/>
                <a:gd name="connsiteX26" fmla="*/ 4582 w 12741"/>
                <a:gd name="connsiteY26" fmla="*/ 7269 h 10254"/>
                <a:gd name="connsiteX27" fmla="*/ 4582 w 12741"/>
                <a:gd name="connsiteY27" fmla="*/ 7122 h 10254"/>
                <a:gd name="connsiteX28" fmla="*/ 4637 w 12741"/>
                <a:gd name="connsiteY28" fmla="*/ 7122 h 10254"/>
                <a:gd name="connsiteX29" fmla="*/ 4637 w 12741"/>
                <a:gd name="connsiteY29" fmla="*/ 6812 h 10254"/>
                <a:gd name="connsiteX30" fmla="*/ 5001 w 12741"/>
                <a:gd name="connsiteY30" fmla="*/ 6812 h 10254"/>
                <a:gd name="connsiteX31" fmla="*/ 5001 w 12741"/>
                <a:gd name="connsiteY31" fmla="*/ 6649 h 10254"/>
                <a:gd name="connsiteX32" fmla="*/ 5087 w 12741"/>
                <a:gd name="connsiteY32" fmla="*/ 6649 h 10254"/>
                <a:gd name="connsiteX33" fmla="*/ 5087 w 12741"/>
                <a:gd name="connsiteY33" fmla="*/ 6502 h 10254"/>
                <a:gd name="connsiteX34" fmla="*/ 5530 w 12741"/>
                <a:gd name="connsiteY34" fmla="*/ 6502 h 10254"/>
                <a:gd name="connsiteX35" fmla="*/ 5530 w 12741"/>
                <a:gd name="connsiteY35" fmla="*/ 6143 h 10254"/>
                <a:gd name="connsiteX36" fmla="*/ 5556 w 12741"/>
                <a:gd name="connsiteY36" fmla="*/ 6143 h 10254"/>
                <a:gd name="connsiteX37" fmla="*/ 5556 w 12741"/>
                <a:gd name="connsiteY37" fmla="*/ 5915 h 10254"/>
                <a:gd name="connsiteX38" fmla="*/ 5611 w 12741"/>
                <a:gd name="connsiteY38" fmla="*/ 5915 h 10254"/>
                <a:gd name="connsiteX39" fmla="*/ 5611 w 12741"/>
                <a:gd name="connsiteY39" fmla="*/ 5605 h 10254"/>
                <a:gd name="connsiteX40" fmla="*/ 5647 w 12741"/>
                <a:gd name="connsiteY40" fmla="*/ 5605 h 10254"/>
                <a:gd name="connsiteX41" fmla="*/ 5647 w 12741"/>
                <a:gd name="connsiteY41" fmla="*/ 5491 h 10254"/>
                <a:gd name="connsiteX42" fmla="*/ 5887 w 12741"/>
                <a:gd name="connsiteY42" fmla="*/ 5491 h 10254"/>
                <a:gd name="connsiteX43" fmla="*/ 5887 w 12741"/>
                <a:gd name="connsiteY43" fmla="*/ 5327 h 10254"/>
                <a:gd name="connsiteX44" fmla="*/ 5955 w 12741"/>
                <a:gd name="connsiteY44" fmla="*/ 5327 h 10254"/>
                <a:gd name="connsiteX45" fmla="*/ 6030 w 12741"/>
                <a:gd name="connsiteY45" fmla="*/ 5327 h 10254"/>
                <a:gd name="connsiteX46" fmla="*/ 6030 w 12741"/>
                <a:gd name="connsiteY46" fmla="*/ 5017 h 10254"/>
                <a:gd name="connsiteX47" fmla="*/ 6202 w 12741"/>
                <a:gd name="connsiteY47" fmla="*/ 5017 h 10254"/>
                <a:gd name="connsiteX48" fmla="*/ 6202 w 12741"/>
                <a:gd name="connsiteY48" fmla="*/ 4838 h 10254"/>
                <a:gd name="connsiteX49" fmla="*/ 6442 w 12741"/>
                <a:gd name="connsiteY49" fmla="*/ 4838 h 10254"/>
                <a:gd name="connsiteX50" fmla="*/ 6442 w 12741"/>
                <a:gd name="connsiteY50" fmla="*/ 4561 h 10254"/>
                <a:gd name="connsiteX51" fmla="*/ 6473 w 12741"/>
                <a:gd name="connsiteY51" fmla="*/ 4561 h 10254"/>
                <a:gd name="connsiteX52" fmla="*/ 6473 w 12741"/>
                <a:gd name="connsiteY52" fmla="*/ 4398 h 10254"/>
                <a:gd name="connsiteX53" fmla="*/ 6554 w 12741"/>
                <a:gd name="connsiteY53" fmla="*/ 4398 h 10254"/>
                <a:gd name="connsiteX54" fmla="*/ 6554 w 12741"/>
                <a:gd name="connsiteY54" fmla="*/ 4202 h 10254"/>
                <a:gd name="connsiteX55" fmla="*/ 6918 w 12741"/>
                <a:gd name="connsiteY55" fmla="*/ 4202 h 10254"/>
                <a:gd name="connsiteX56" fmla="*/ 6918 w 12741"/>
                <a:gd name="connsiteY56" fmla="*/ 3859 h 10254"/>
                <a:gd name="connsiteX57" fmla="*/ 6942 w 12741"/>
                <a:gd name="connsiteY57" fmla="*/ 3859 h 10254"/>
                <a:gd name="connsiteX58" fmla="*/ 6942 w 12741"/>
                <a:gd name="connsiteY58" fmla="*/ 3468 h 10254"/>
                <a:gd name="connsiteX59" fmla="*/ 7299 w 12741"/>
                <a:gd name="connsiteY59" fmla="*/ 3468 h 10254"/>
                <a:gd name="connsiteX60" fmla="*/ 7343 w 12741"/>
                <a:gd name="connsiteY60" fmla="*/ 3468 h 10254"/>
                <a:gd name="connsiteX61" fmla="*/ 7343 w 12741"/>
                <a:gd name="connsiteY61" fmla="*/ 3354 h 10254"/>
                <a:gd name="connsiteX62" fmla="*/ 7447 w 12741"/>
                <a:gd name="connsiteY62" fmla="*/ 3354 h 10254"/>
                <a:gd name="connsiteX63" fmla="*/ 7447 w 12741"/>
                <a:gd name="connsiteY63" fmla="*/ 3207 h 10254"/>
                <a:gd name="connsiteX64" fmla="*/ 7872 w 12741"/>
                <a:gd name="connsiteY64" fmla="*/ 3207 h 10254"/>
                <a:gd name="connsiteX65" fmla="*/ 7872 w 12741"/>
                <a:gd name="connsiteY65" fmla="*/ 3092 h 10254"/>
                <a:gd name="connsiteX66" fmla="*/ 7903 w 12741"/>
                <a:gd name="connsiteY66" fmla="*/ 3092 h 10254"/>
                <a:gd name="connsiteX67" fmla="*/ 7903 w 12741"/>
                <a:gd name="connsiteY67" fmla="*/ 2848 h 10254"/>
                <a:gd name="connsiteX68" fmla="*/ 8223 w 12741"/>
                <a:gd name="connsiteY68" fmla="*/ 2848 h 10254"/>
                <a:gd name="connsiteX69" fmla="*/ 8223 w 12741"/>
                <a:gd name="connsiteY69" fmla="*/ 2652 h 10254"/>
                <a:gd name="connsiteX70" fmla="*/ 8281 w 12741"/>
                <a:gd name="connsiteY70" fmla="*/ 2652 h 10254"/>
                <a:gd name="connsiteX71" fmla="*/ 8281 w 12741"/>
                <a:gd name="connsiteY71" fmla="*/ 2538 h 10254"/>
                <a:gd name="connsiteX72" fmla="*/ 8349 w 12741"/>
                <a:gd name="connsiteY72" fmla="*/ 2538 h 10254"/>
                <a:gd name="connsiteX73" fmla="*/ 8349 w 12741"/>
                <a:gd name="connsiteY73" fmla="*/ 2309 h 10254"/>
                <a:gd name="connsiteX74" fmla="*/ 8427 w 12741"/>
                <a:gd name="connsiteY74" fmla="*/ 2309 h 10254"/>
                <a:gd name="connsiteX75" fmla="*/ 8427 w 12741"/>
                <a:gd name="connsiteY75" fmla="*/ 2163 h 10254"/>
                <a:gd name="connsiteX76" fmla="*/ 8669 w 12741"/>
                <a:gd name="connsiteY76" fmla="*/ 2163 h 10254"/>
                <a:gd name="connsiteX77" fmla="*/ 8669 w 12741"/>
                <a:gd name="connsiteY77" fmla="*/ 2436 h 10254"/>
                <a:gd name="connsiteX78" fmla="*/ 8733 w 12741"/>
                <a:gd name="connsiteY78" fmla="*/ 2221 h 10254"/>
                <a:gd name="connsiteX79" fmla="*/ 8762 w 12741"/>
                <a:gd name="connsiteY79" fmla="*/ 2025 h 10254"/>
                <a:gd name="connsiteX80" fmla="*/ 8819 w 12741"/>
                <a:gd name="connsiteY80" fmla="*/ 2044 h 10254"/>
                <a:gd name="connsiteX81" fmla="*/ 8861 w 12741"/>
                <a:gd name="connsiteY81" fmla="*/ 1914 h 10254"/>
                <a:gd name="connsiteX82" fmla="*/ 8882 w 12741"/>
                <a:gd name="connsiteY82" fmla="*/ 1816 h 10254"/>
                <a:gd name="connsiteX83" fmla="*/ 8936 w 12741"/>
                <a:gd name="connsiteY83" fmla="*/ 1666 h 10254"/>
                <a:gd name="connsiteX84" fmla="*/ 9069 w 12741"/>
                <a:gd name="connsiteY84" fmla="*/ 1607 h 10254"/>
                <a:gd name="connsiteX85" fmla="*/ 9182 w 12741"/>
                <a:gd name="connsiteY85" fmla="*/ 1558 h 10254"/>
                <a:gd name="connsiteX86" fmla="*/ 9234 w 12741"/>
                <a:gd name="connsiteY86" fmla="*/ 1363 h 10254"/>
                <a:gd name="connsiteX87" fmla="*/ 9276 w 12741"/>
                <a:gd name="connsiteY87" fmla="*/ 1031 h 10254"/>
                <a:gd name="connsiteX88" fmla="*/ 9448 w 12741"/>
                <a:gd name="connsiteY88" fmla="*/ 992 h 10254"/>
                <a:gd name="connsiteX89" fmla="*/ 9502 w 12741"/>
                <a:gd name="connsiteY89" fmla="*/ 825 h 10254"/>
                <a:gd name="connsiteX90" fmla="*/ 9620 w 12741"/>
                <a:gd name="connsiteY90" fmla="*/ 786 h 10254"/>
                <a:gd name="connsiteX91" fmla="*/ 9657 w 12741"/>
                <a:gd name="connsiteY91" fmla="*/ 633 h 10254"/>
                <a:gd name="connsiteX92" fmla="*/ 9785 w 12741"/>
                <a:gd name="connsiteY92" fmla="*/ 593 h 10254"/>
                <a:gd name="connsiteX93" fmla="*/ 10148 w 12741"/>
                <a:gd name="connsiteY93" fmla="*/ 587 h 10254"/>
                <a:gd name="connsiteX94" fmla="*/ 10175 w 12741"/>
                <a:gd name="connsiteY94" fmla="*/ 450 h 10254"/>
                <a:gd name="connsiteX95" fmla="*/ 11145 w 12741"/>
                <a:gd name="connsiteY95" fmla="*/ 488 h 10254"/>
                <a:gd name="connsiteX96" fmla="*/ 11195 w 12741"/>
                <a:gd name="connsiteY96" fmla="*/ 313 h 10254"/>
                <a:gd name="connsiteX97" fmla="*/ 11659 w 12741"/>
                <a:gd name="connsiteY97" fmla="*/ 332 h 10254"/>
                <a:gd name="connsiteX98" fmla="*/ 11684 w 12741"/>
                <a:gd name="connsiteY98" fmla="*/ 215 h 10254"/>
                <a:gd name="connsiteX99" fmla="*/ 11985 w 12741"/>
                <a:gd name="connsiteY99" fmla="*/ 234 h 10254"/>
                <a:gd name="connsiteX100" fmla="*/ 12047 w 12741"/>
                <a:gd name="connsiteY100" fmla="*/ 0 h 10254"/>
                <a:gd name="connsiteX101" fmla="*/ 12741 w 12741"/>
                <a:gd name="connsiteY101" fmla="*/ 98 h 10254"/>
                <a:gd name="connsiteX0" fmla="*/ 0 w 12741"/>
                <a:gd name="connsiteY0" fmla="*/ 10254 h 10254"/>
                <a:gd name="connsiteX1" fmla="*/ 1253 w 12741"/>
                <a:gd name="connsiteY1" fmla="*/ 10254 h 10254"/>
                <a:gd name="connsiteX2" fmla="*/ 1253 w 12741"/>
                <a:gd name="connsiteY2" fmla="*/ 10107 h 10254"/>
                <a:gd name="connsiteX3" fmla="*/ 1961 w 12741"/>
                <a:gd name="connsiteY3" fmla="*/ 10107 h 10254"/>
                <a:gd name="connsiteX4" fmla="*/ 1961 w 12741"/>
                <a:gd name="connsiteY4" fmla="*/ 9911 h 10254"/>
                <a:gd name="connsiteX5" fmla="*/ 2300 w 12741"/>
                <a:gd name="connsiteY5" fmla="*/ 9911 h 10254"/>
                <a:gd name="connsiteX6" fmla="*/ 2300 w 12741"/>
                <a:gd name="connsiteY6" fmla="*/ 9520 h 10254"/>
                <a:gd name="connsiteX7" fmla="*/ 2344 w 12741"/>
                <a:gd name="connsiteY7" fmla="*/ 9520 h 10254"/>
                <a:gd name="connsiteX8" fmla="*/ 2344 w 12741"/>
                <a:gd name="connsiteY8" fmla="*/ 9210 h 10254"/>
                <a:gd name="connsiteX9" fmla="*/ 2394 w 12741"/>
                <a:gd name="connsiteY9" fmla="*/ 9210 h 10254"/>
                <a:gd name="connsiteX10" fmla="*/ 2719 w 12741"/>
                <a:gd name="connsiteY10" fmla="*/ 9210 h 10254"/>
                <a:gd name="connsiteX11" fmla="*/ 2719 w 12741"/>
                <a:gd name="connsiteY11" fmla="*/ 8933 h 10254"/>
                <a:gd name="connsiteX12" fmla="*/ 2756 w 12741"/>
                <a:gd name="connsiteY12" fmla="*/ 8933 h 10254"/>
                <a:gd name="connsiteX13" fmla="*/ 2756 w 12741"/>
                <a:gd name="connsiteY13" fmla="*/ 8557 h 10254"/>
                <a:gd name="connsiteX14" fmla="*/ 2818 w 12741"/>
                <a:gd name="connsiteY14" fmla="*/ 8557 h 10254"/>
                <a:gd name="connsiteX15" fmla="*/ 2818 w 12741"/>
                <a:gd name="connsiteY15" fmla="*/ 8117 h 10254"/>
                <a:gd name="connsiteX16" fmla="*/ 3238 w 12741"/>
                <a:gd name="connsiteY16" fmla="*/ 8117 h 10254"/>
                <a:gd name="connsiteX17" fmla="*/ 3238 w 12741"/>
                <a:gd name="connsiteY17" fmla="*/ 7938 h 10254"/>
                <a:gd name="connsiteX18" fmla="*/ 3287 w 12741"/>
                <a:gd name="connsiteY18" fmla="*/ 7938 h 10254"/>
                <a:gd name="connsiteX19" fmla="*/ 3287 w 12741"/>
                <a:gd name="connsiteY19" fmla="*/ 7742 h 10254"/>
                <a:gd name="connsiteX20" fmla="*/ 3670 w 12741"/>
                <a:gd name="connsiteY20" fmla="*/ 7742 h 10254"/>
                <a:gd name="connsiteX21" fmla="*/ 3670 w 12741"/>
                <a:gd name="connsiteY21" fmla="*/ 7579 h 10254"/>
                <a:gd name="connsiteX22" fmla="*/ 3748 w 12741"/>
                <a:gd name="connsiteY22" fmla="*/ 7579 h 10254"/>
                <a:gd name="connsiteX23" fmla="*/ 3748 w 12741"/>
                <a:gd name="connsiteY23" fmla="*/ 7432 h 10254"/>
                <a:gd name="connsiteX24" fmla="*/ 4082 w 12741"/>
                <a:gd name="connsiteY24" fmla="*/ 7432 h 10254"/>
                <a:gd name="connsiteX25" fmla="*/ 4082 w 12741"/>
                <a:gd name="connsiteY25" fmla="*/ 7269 h 10254"/>
                <a:gd name="connsiteX26" fmla="*/ 4582 w 12741"/>
                <a:gd name="connsiteY26" fmla="*/ 7269 h 10254"/>
                <a:gd name="connsiteX27" fmla="*/ 4582 w 12741"/>
                <a:gd name="connsiteY27" fmla="*/ 7122 h 10254"/>
                <a:gd name="connsiteX28" fmla="*/ 4637 w 12741"/>
                <a:gd name="connsiteY28" fmla="*/ 7122 h 10254"/>
                <a:gd name="connsiteX29" fmla="*/ 4637 w 12741"/>
                <a:gd name="connsiteY29" fmla="*/ 6812 h 10254"/>
                <a:gd name="connsiteX30" fmla="*/ 5001 w 12741"/>
                <a:gd name="connsiteY30" fmla="*/ 6812 h 10254"/>
                <a:gd name="connsiteX31" fmla="*/ 5001 w 12741"/>
                <a:gd name="connsiteY31" fmla="*/ 6649 h 10254"/>
                <a:gd name="connsiteX32" fmla="*/ 5087 w 12741"/>
                <a:gd name="connsiteY32" fmla="*/ 6649 h 10254"/>
                <a:gd name="connsiteX33" fmla="*/ 5087 w 12741"/>
                <a:gd name="connsiteY33" fmla="*/ 6502 h 10254"/>
                <a:gd name="connsiteX34" fmla="*/ 5530 w 12741"/>
                <a:gd name="connsiteY34" fmla="*/ 6502 h 10254"/>
                <a:gd name="connsiteX35" fmla="*/ 5530 w 12741"/>
                <a:gd name="connsiteY35" fmla="*/ 6143 h 10254"/>
                <a:gd name="connsiteX36" fmla="*/ 5556 w 12741"/>
                <a:gd name="connsiteY36" fmla="*/ 6143 h 10254"/>
                <a:gd name="connsiteX37" fmla="*/ 5556 w 12741"/>
                <a:gd name="connsiteY37" fmla="*/ 5915 h 10254"/>
                <a:gd name="connsiteX38" fmla="*/ 5611 w 12741"/>
                <a:gd name="connsiteY38" fmla="*/ 5915 h 10254"/>
                <a:gd name="connsiteX39" fmla="*/ 5611 w 12741"/>
                <a:gd name="connsiteY39" fmla="*/ 5605 h 10254"/>
                <a:gd name="connsiteX40" fmla="*/ 5647 w 12741"/>
                <a:gd name="connsiteY40" fmla="*/ 5605 h 10254"/>
                <a:gd name="connsiteX41" fmla="*/ 5647 w 12741"/>
                <a:gd name="connsiteY41" fmla="*/ 5491 h 10254"/>
                <a:gd name="connsiteX42" fmla="*/ 5887 w 12741"/>
                <a:gd name="connsiteY42" fmla="*/ 5491 h 10254"/>
                <a:gd name="connsiteX43" fmla="*/ 5887 w 12741"/>
                <a:gd name="connsiteY43" fmla="*/ 5327 h 10254"/>
                <a:gd name="connsiteX44" fmla="*/ 5955 w 12741"/>
                <a:gd name="connsiteY44" fmla="*/ 5327 h 10254"/>
                <a:gd name="connsiteX45" fmla="*/ 6030 w 12741"/>
                <a:gd name="connsiteY45" fmla="*/ 5327 h 10254"/>
                <a:gd name="connsiteX46" fmla="*/ 6030 w 12741"/>
                <a:gd name="connsiteY46" fmla="*/ 5017 h 10254"/>
                <a:gd name="connsiteX47" fmla="*/ 6202 w 12741"/>
                <a:gd name="connsiteY47" fmla="*/ 5017 h 10254"/>
                <a:gd name="connsiteX48" fmla="*/ 6202 w 12741"/>
                <a:gd name="connsiteY48" fmla="*/ 4838 h 10254"/>
                <a:gd name="connsiteX49" fmla="*/ 6442 w 12741"/>
                <a:gd name="connsiteY49" fmla="*/ 4838 h 10254"/>
                <a:gd name="connsiteX50" fmla="*/ 6442 w 12741"/>
                <a:gd name="connsiteY50" fmla="*/ 4561 h 10254"/>
                <a:gd name="connsiteX51" fmla="*/ 6473 w 12741"/>
                <a:gd name="connsiteY51" fmla="*/ 4561 h 10254"/>
                <a:gd name="connsiteX52" fmla="*/ 6473 w 12741"/>
                <a:gd name="connsiteY52" fmla="*/ 4398 h 10254"/>
                <a:gd name="connsiteX53" fmla="*/ 6554 w 12741"/>
                <a:gd name="connsiteY53" fmla="*/ 4398 h 10254"/>
                <a:gd name="connsiteX54" fmla="*/ 6554 w 12741"/>
                <a:gd name="connsiteY54" fmla="*/ 4202 h 10254"/>
                <a:gd name="connsiteX55" fmla="*/ 6918 w 12741"/>
                <a:gd name="connsiteY55" fmla="*/ 4202 h 10254"/>
                <a:gd name="connsiteX56" fmla="*/ 6918 w 12741"/>
                <a:gd name="connsiteY56" fmla="*/ 3859 h 10254"/>
                <a:gd name="connsiteX57" fmla="*/ 6942 w 12741"/>
                <a:gd name="connsiteY57" fmla="*/ 3859 h 10254"/>
                <a:gd name="connsiteX58" fmla="*/ 6942 w 12741"/>
                <a:gd name="connsiteY58" fmla="*/ 3468 h 10254"/>
                <a:gd name="connsiteX59" fmla="*/ 7299 w 12741"/>
                <a:gd name="connsiteY59" fmla="*/ 3468 h 10254"/>
                <a:gd name="connsiteX60" fmla="*/ 7343 w 12741"/>
                <a:gd name="connsiteY60" fmla="*/ 3468 h 10254"/>
                <a:gd name="connsiteX61" fmla="*/ 7343 w 12741"/>
                <a:gd name="connsiteY61" fmla="*/ 3354 h 10254"/>
                <a:gd name="connsiteX62" fmla="*/ 7447 w 12741"/>
                <a:gd name="connsiteY62" fmla="*/ 3354 h 10254"/>
                <a:gd name="connsiteX63" fmla="*/ 7447 w 12741"/>
                <a:gd name="connsiteY63" fmla="*/ 3207 h 10254"/>
                <a:gd name="connsiteX64" fmla="*/ 7872 w 12741"/>
                <a:gd name="connsiteY64" fmla="*/ 3207 h 10254"/>
                <a:gd name="connsiteX65" fmla="*/ 7872 w 12741"/>
                <a:gd name="connsiteY65" fmla="*/ 3092 h 10254"/>
                <a:gd name="connsiteX66" fmla="*/ 7903 w 12741"/>
                <a:gd name="connsiteY66" fmla="*/ 3092 h 10254"/>
                <a:gd name="connsiteX67" fmla="*/ 7903 w 12741"/>
                <a:gd name="connsiteY67" fmla="*/ 2848 h 10254"/>
                <a:gd name="connsiteX68" fmla="*/ 8223 w 12741"/>
                <a:gd name="connsiteY68" fmla="*/ 2848 h 10254"/>
                <a:gd name="connsiteX69" fmla="*/ 8223 w 12741"/>
                <a:gd name="connsiteY69" fmla="*/ 2652 h 10254"/>
                <a:gd name="connsiteX70" fmla="*/ 8281 w 12741"/>
                <a:gd name="connsiteY70" fmla="*/ 2652 h 10254"/>
                <a:gd name="connsiteX71" fmla="*/ 8281 w 12741"/>
                <a:gd name="connsiteY71" fmla="*/ 2538 h 10254"/>
                <a:gd name="connsiteX72" fmla="*/ 8349 w 12741"/>
                <a:gd name="connsiteY72" fmla="*/ 2538 h 10254"/>
                <a:gd name="connsiteX73" fmla="*/ 8349 w 12741"/>
                <a:gd name="connsiteY73" fmla="*/ 2309 h 10254"/>
                <a:gd name="connsiteX74" fmla="*/ 8427 w 12741"/>
                <a:gd name="connsiteY74" fmla="*/ 2309 h 10254"/>
                <a:gd name="connsiteX75" fmla="*/ 8427 w 12741"/>
                <a:gd name="connsiteY75" fmla="*/ 2163 h 10254"/>
                <a:gd name="connsiteX76" fmla="*/ 8443 w 12741"/>
                <a:gd name="connsiteY76" fmla="*/ 2456 h 10254"/>
                <a:gd name="connsiteX77" fmla="*/ 8669 w 12741"/>
                <a:gd name="connsiteY77" fmla="*/ 2436 h 10254"/>
                <a:gd name="connsiteX78" fmla="*/ 8733 w 12741"/>
                <a:gd name="connsiteY78" fmla="*/ 2221 h 10254"/>
                <a:gd name="connsiteX79" fmla="*/ 8762 w 12741"/>
                <a:gd name="connsiteY79" fmla="*/ 2025 h 10254"/>
                <a:gd name="connsiteX80" fmla="*/ 8819 w 12741"/>
                <a:gd name="connsiteY80" fmla="*/ 2044 h 10254"/>
                <a:gd name="connsiteX81" fmla="*/ 8861 w 12741"/>
                <a:gd name="connsiteY81" fmla="*/ 1914 h 10254"/>
                <a:gd name="connsiteX82" fmla="*/ 8882 w 12741"/>
                <a:gd name="connsiteY82" fmla="*/ 1816 h 10254"/>
                <a:gd name="connsiteX83" fmla="*/ 8936 w 12741"/>
                <a:gd name="connsiteY83" fmla="*/ 1666 h 10254"/>
                <a:gd name="connsiteX84" fmla="*/ 9069 w 12741"/>
                <a:gd name="connsiteY84" fmla="*/ 1607 h 10254"/>
                <a:gd name="connsiteX85" fmla="*/ 9182 w 12741"/>
                <a:gd name="connsiteY85" fmla="*/ 1558 h 10254"/>
                <a:gd name="connsiteX86" fmla="*/ 9234 w 12741"/>
                <a:gd name="connsiteY86" fmla="*/ 1363 h 10254"/>
                <a:gd name="connsiteX87" fmla="*/ 9276 w 12741"/>
                <a:gd name="connsiteY87" fmla="*/ 1031 h 10254"/>
                <a:gd name="connsiteX88" fmla="*/ 9448 w 12741"/>
                <a:gd name="connsiteY88" fmla="*/ 992 h 10254"/>
                <a:gd name="connsiteX89" fmla="*/ 9502 w 12741"/>
                <a:gd name="connsiteY89" fmla="*/ 825 h 10254"/>
                <a:gd name="connsiteX90" fmla="*/ 9620 w 12741"/>
                <a:gd name="connsiteY90" fmla="*/ 786 h 10254"/>
                <a:gd name="connsiteX91" fmla="*/ 9657 w 12741"/>
                <a:gd name="connsiteY91" fmla="*/ 633 h 10254"/>
                <a:gd name="connsiteX92" fmla="*/ 9785 w 12741"/>
                <a:gd name="connsiteY92" fmla="*/ 593 h 10254"/>
                <a:gd name="connsiteX93" fmla="*/ 10148 w 12741"/>
                <a:gd name="connsiteY93" fmla="*/ 587 h 10254"/>
                <a:gd name="connsiteX94" fmla="*/ 10175 w 12741"/>
                <a:gd name="connsiteY94" fmla="*/ 450 h 10254"/>
                <a:gd name="connsiteX95" fmla="*/ 11145 w 12741"/>
                <a:gd name="connsiteY95" fmla="*/ 488 h 10254"/>
                <a:gd name="connsiteX96" fmla="*/ 11195 w 12741"/>
                <a:gd name="connsiteY96" fmla="*/ 313 h 10254"/>
                <a:gd name="connsiteX97" fmla="*/ 11659 w 12741"/>
                <a:gd name="connsiteY97" fmla="*/ 332 h 10254"/>
                <a:gd name="connsiteX98" fmla="*/ 11684 w 12741"/>
                <a:gd name="connsiteY98" fmla="*/ 215 h 10254"/>
                <a:gd name="connsiteX99" fmla="*/ 11985 w 12741"/>
                <a:gd name="connsiteY99" fmla="*/ 234 h 10254"/>
                <a:gd name="connsiteX100" fmla="*/ 12047 w 12741"/>
                <a:gd name="connsiteY100" fmla="*/ 0 h 10254"/>
                <a:gd name="connsiteX101" fmla="*/ 12741 w 12741"/>
                <a:gd name="connsiteY101" fmla="*/ 98 h 10254"/>
                <a:gd name="connsiteX0" fmla="*/ 0 w 12741"/>
                <a:gd name="connsiteY0" fmla="*/ 10254 h 10254"/>
                <a:gd name="connsiteX1" fmla="*/ 1253 w 12741"/>
                <a:gd name="connsiteY1" fmla="*/ 10254 h 10254"/>
                <a:gd name="connsiteX2" fmla="*/ 1253 w 12741"/>
                <a:gd name="connsiteY2" fmla="*/ 10107 h 10254"/>
                <a:gd name="connsiteX3" fmla="*/ 1961 w 12741"/>
                <a:gd name="connsiteY3" fmla="*/ 10107 h 10254"/>
                <a:gd name="connsiteX4" fmla="*/ 1961 w 12741"/>
                <a:gd name="connsiteY4" fmla="*/ 9911 h 10254"/>
                <a:gd name="connsiteX5" fmla="*/ 2300 w 12741"/>
                <a:gd name="connsiteY5" fmla="*/ 9911 h 10254"/>
                <a:gd name="connsiteX6" fmla="*/ 2300 w 12741"/>
                <a:gd name="connsiteY6" fmla="*/ 9520 h 10254"/>
                <a:gd name="connsiteX7" fmla="*/ 2344 w 12741"/>
                <a:gd name="connsiteY7" fmla="*/ 9520 h 10254"/>
                <a:gd name="connsiteX8" fmla="*/ 2344 w 12741"/>
                <a:gd name="connsiteY8" fmla="*/ 9210 h 10254"/>
                <a:gd name="connsiteX9" fmla="*/ 2394 w 12741"/>
                <a:gd name="connsiteY9" fmla="*/ 9210 h 10254"/>
                <a:gd name="connsiteX10" fmla="*/ 2719 w 12741"/>
                <a:gd name="connsiteY10" fmla="*/ 9210 h 10254"/>
                <a:gd name="connsiteX11" fmla="*/ 2719 w 12741"/>
                <a:gd name="connsiteY11" fmla="*/ 8933 h 10254"/>
                <a:gd name="connsiteX12" fmla="*/ 2756 w 12741"/>
                <a:gd name="connsiteY12" fmla="*/ 8933 h 10254"/>
                <a:gd name="connsiteX13" fmla="*/ 2756 w 12741"/>
                <a:gd name="connsiteY13" fmla="*/ 8557 h 10254"/>
                <a:gd name="connsiteX14" fmla="*/ 2818 w 12741"/>
                <a:gd name="connsiteY14" fmla="*/ 8557 h 10254"/>
                <a:gd name="connsiteX15" fmla="*/ 2818 w 12741"/>
                <a:gd name="connsiteY15" fmla="*/ 8117 h 10254"/>
                <a:gd name="connsiteX16" fmla="*/ 3238 w 12741"/>
                <a:gd name="connsiteY16" fmla="*/ 8117 h 10254"/>
                <a:gd name="connsiteX17" fmla="*/ 3238 w 12741"/>
                <a:gd name="connsiteY17" fmla="*/ 7938 h 10254"/>
                <a:gd name="connsiteX18" fmla="*/ 3287 w 12741"/>
                <a:gd name="connsiteY18" fmla="*/ 7938 h 10254"/>
                <a:gd name="connsiteX19" fmla="*/ 3287 w 12741"/>
                <a:gd name="connsiteY19" fmla="*/ 7742 h 10254"/>
                <a:gd name="connsiteX20" fmla="*/ 3670 w 12741"/>
                <a:gd name="connsiteY20" fmla="*/ 7742 h 10254"/>
                <a:gd name="connsiteX21" fmla="*/ 3670 w 12741"/>
                <a:gd name="connsiteY21" fmla="*/ 7579 h 10254"/>
                <a:gd name="connsiteX22" fmla="*/ 3748 w 12741"/>
                <a:gd name="connsiteY22" fmla="*/ 7579 h 10254"/>
                <a:gd name="connsiteX23" fmla="*/ 3748 w 12741"/>
                <a:gd name="connsiteY23" fmla="*/ 7432 h 10254"/>
                <a:gd name="connsiteX24" fmla="*/ 4082 w 12741"/>
                <a:gd name="connsiteY24" fmla="*/ 7432 h 10254"/>
                <a:gd name="connsiteX25" fmla="*/ 4082 w 12741"/>
                <a:gd name="connsiteY25" fmla="*/ 7269 h 10254"/>
                <a:gd name="connsiteX26" fmla="*/ 4582 w 12741"/>
                <a:gd name="connsiteY26" fmla="*/ 7269 h 10254"/>
                <a:gd name="connsiteX27" fmla="*/ 4582 w 12741"/>
                <a:gd name="connsiteY27" fmla="*/ 7122 h 10254"/>
                <a:gd name="connsiteX28" fmla="*/ 4637 w 12741"/>
                <a:gd name="connsiteY28" fmla="*/ 7122 h 10254"/>
                <a:gd name="connsiteX29" fmla="*/ 4637 w 12741"/>
                <a:gd name="connsiteY29" fmla="*/ 6812 h 10254"/>
                <a:gd name="connsiteX30" fmla="*/ 5001 w 12741"/>
                <a:gd name="connsiteY30" fmla="*/ 6812 h 10254"/>
                <a:gd name="connsiteX31" fmla="*/ 5001 w 12741"/>
                <a:gd name="connsiteY31" fmla="*/ 6649 h 10254"/>
                <a:gd name="connsiteX32" fmla="*/ 5087 w 12741"/>
                <a:gd name="connsiteY32" fmla="*/ 6649 h 10254"/>
                <a:gd name="connsiteX33" fmla="*/ 5087 w 12741"/>
                <a:gd name="connsiteY33" fmla="*/ 6502 h 10254"/>
                <a:gd name="connsiteX34" fmla="*/ 5530 w 12741"/>
                <a:gd name="connsiteY34" fmla="*/ 6502 h 10254"/>
                <a:gd name="connsiteX35" fmla="*/ 5530 w 12741"/>
                <a:gd name="connsiteY35" fmla="*/ 6143 h 10254"/>
                <a:gd name="connsiteX36" fmla="*/ 5556 w 12741"/>
                <a:gd name="connsiteY36" fmla="*/ 6143 h 10254"/>
                <a:gd name="connsiteX37" fmla="*/ 5556 w 12741"/>
                <a:gd name="connsiteY37" fmla="*/ 5915 h 10254"/>
                <a:gd name="connsiteX38" fmla="*/ 5611 w 12741"/>
                <a:gd name="connsiteY38" fmla="*/ 5915 h 10254"/>
                <a:gd name="connsiteX39" fmla="*/ 5611 w 12741"/>
                <a:gd name="connsiteY39" fmla="*/ 5605 h 10254"/>
                <a:gd name="connsiteX40" fmla="*/ 5647 w 12741"/>
                <a:gd name="connsiteY40" fmla="*/ 5605 h 10254"/>
                <a:gd name="connsiteX41" fmla="*/ 5647 w 12741"/>
                <a:gd name="connsiteY41" fmla="*/ 5491 h 10254"/>
                <a:gd name="connsiteX42" fmla="*/ 5887 w 12741"/>
                <a:gd name="connsiteY42" fmla="*/ 5491 h 10254"/>
                <a:gd name="connsiteX43" fmla="*/ 5887 w 12741"/>
                <a:gd name="connsiteY43" fmla="*/ 5327 h 10254"/>
                <a:gd name="connsiteX44" fmla="*/ 5955 w 12741"/>
                <a:gd name="connsiteY44" fmla="*/ 5327 h 10254"/>
                <a:gd name="connsiteX45" fmla="*/ 6030 w 12741"/>
                <a:gd name="connsiteY45" fmla="*/ 5327 h 10254"/>
                <a:gd name="connsiteX46" fmla="*/ 6030 w 12741"/>
                <a:gd name="connsiteY46" fmla="*/ 5017 h 10254"/>
                <a:gd name="connsiteX47" fmla="*/ 6202 w 12741"/>
                <a:gd name="connsiteY47" fmla="*/ 5017 h 10254"/>
                <a:gd name="connsiteX48" fmla="*/ 6202 w 12741"/>
                <a:gd name="connsiteY48" fmla="*/ 4838 h 10254"/>
                <a:gd name="connsiteX49" fmla="*/ 6442 w 12741"/>
                <a:gd name="connsiteY49" fmla="*/ 4838 h 10254"/>
                <a:gd name="connsiteX50" fmla="*/ 6442 w 12741"/>
                <a:gd name="connsiteY50" fmla="*/ 4561 h 10254"/>
                <a:gd name="connsiteX51" fmla="*/ 6473 w 12741"/>
                <a:gd name="connsiteY51" fmla="*/ 4561 h 10254"/>
                <a:gd name="connsiteX52" fmla="*/ 6473 w 12741"/>
                <a:gd name="connsiteY52" fmla="*/ 4398 h 10254"/>
                <a:gd name="connsiteX53" fmla="*/ 6554 w 12741"/>
                <a:gd name="connsiteY53" fmla="*/ 4398 h 10254"/>
                <a:gd name="connsiteX54" fmla="*/ 6554 w 12741"/>
                <a:gd name="connsiteY54" fmla="*/ 4202 h 10254"/>
                <a:gd name="connsiteX55" fmla="*/ 6918 w 12741"/>
                <a:gd name="connsiteY55" fmla="*/ 4202 h 10254"/>
                <a:gd name="connsiteX56" fmla="*/ 6918 w 12741"/>
                <a:gd name="connsiteY56" fmla="*/ 3859 h 10254"/>
                <a:gd name="connsiteX57" fmla="*/ 6942 w 12741"/>
                <a:gd name="connsiteY57" fmla="*/ 3859 h 10254"/>
                <a:gd name="connsiteX58" fmla="*/ 6942 w 12741"/>
                <a:gd name="connsiteY58" fmla="*/ 3468 h 10254"/>
                <a:gd name="connsiteX59" fmla="*/ 7299 w 12741"/>
                <a:gd name="connsiteY59" fmla="*/ 3468 h 10254"/>
                <a:gd name="connsiteX60" fmla="*/ 7343 w 12741"/>
                <a:gd name="connsiteY60" fmla="*/ 3468 h 10254"/>
                <a:gd name="connsiteX61" fmla="*/ 7343 w 12741"/>
                <a:gd name="connsiteY61" fmla="*/ 3354 h 10254"/>
                <a:gd name="connsiteX62" fmla="*/ 7447 w 12741"/>
                <a:gd name="connsiteY62" fmla="*/ 3354 h 10254"/>
                <a:gd name="connsiteX63" fmla="*/ 7447 w 12741"/>
                <a:gd name="connsiteY63" fmla="*/ 3207 h 10254"/>
                <a:gd name="connsiteX64" fmla="*/ 7872 w 12741"/>
                <a:gd name="connsiteY64" fmla="*/ 3207 h 10254"/>
                <a:gd name="connsiteX65" fmla="*/ 7872 w 12741"/>
                <a:gd name="connsiteY65" fmla="*/ 3092 h 10254"/>
                <a:gd name="connsiteX66" fmla="*/ 7903 w 12741"/>
                <a:gd name="connsiteY66" fmla="*/ 3092 h 10254"/>
                <a:gd name="connsiteX67" fmla="*/ 7903 w 12741"/>
                <a:gd name="connsiteY67" fmla="*/ 2848 h 10254"/>
                <a:gd name="connsiteX68" fmla="*/ 8223 w 12741"/>
                <a:gd name="connsiteY68" fmla="*/ 2848 h 10254"/>
                <a:gd name="connsiteX69" fmla="*/ 8223 w 12741"/>
                <a:gd name="connsiteY69" fmla="*/ 2652 h 10254"/>
                <a:gd name="connsiteX70" fmla="*/ 8281 w 12741"/>
                <a:gd name="connsiteY70" fmla="*/ 2652 h 10254"/>
                <a:gd name="connsiteX71" fmla="*/ 8281 w 12741"/>
                <a:gd name="connsiteY71" fmla="*/ 2538 h 10254"/>
                <a:gd name="connsiteX72" fmla="*/ 8349 w 12741"/>
                <a:gd name="connsiteY72" fmla="*/ 2538 h 10254"/>
                <a:gd name="connsiteX73" fmla="*/ 8349 w 12741"/>
                <a:gd name="connsiteY73" fmla="*/ 2309 h 10254"/>
                <a:gd name="connsiteX74" fmla="*/ 8427 w 12741"/>
                <a:gd name="connsiteY74" fmla="*/ 2309 h 10254"/>
                <a:gd name="connsiteX75" fmla="*/ 8377 w 12741"/>
                <a:gd name="connsiteY75" fmla="*/ 2436 h 10254"/>
                <a:gd name="connsiteX76" fmla="*/ 8443 w 12741"/>
                <a:gd name="connsiteY76" fmla="*/ 2456 h 10254"/>
                <a:gd name="connsiteX77" fmla="*/ 8669 w 12741"/>
                <a:gd name="connsiteY77" fmla="*/ 2436 h 10254"/>
                <a:gd name="connsiteX78" fmla="*/ 8733 w 12741"/>
                <a:gd name="connsiteY78" fmla="*/ 2221 h 10254"/>
                <a:gd name="connsiteX79" fmla="*/ 8762 w 12741"/>
                <a:gd name="connsiteY79" fmla="*/ 2025 h 10254"/>
                <a:gd name="connsiteX80" fmla="*/ 8819 w 12741"/>
                <a:gd name="connsiteY80" fmla="*/ 2044 h 10254"/>
                <a:gd name="connsiteX81" fmla="*/ 8861 w 12741"/>
                <a:gd name="connsiteY81" fmla="*/ 1914 h 10254"/>
                <a:gd name="connsiteX82" fmla="*/ 8882 w 12741"/>
                <a:gd name="connsiteY82" fmla="*/ 1816 h 10254"/>
                <a:gd name="connsiteX83" fmla="*/ 8936 w 12741"/>
                <a:gd name="connsiteY83" fmla="*/ 1666 h 10254"/>
                <a:gd name="connsiteX84" fmla="*/ 9069 w 12741"/>
                <a:gd name="connsiteY84" fmla="*/ 1607 h 10254"/>
                <a:gd name="connsiteX85" fmla="*/ 9182 w 12741"/>
                <a:gd name="connsiteY85" fmla="*/ 1558 h 10254"/>
                <a:gd name="connsiteX86" fmla="*/ 9234 w 12741"/>
                <a:gd name="connsiteY86" fmla="*/ 1363 h 10254"/>
                <a:gd name="connsiteX87" fmla="*/ 9276 w 12741"/>
                <a:gd name="connsiteY87" fmla="*/ 1031 h 10254"/>
                <a:gd name="connsiteX88" fmla="*/ 9448 w 12741"/>
                <a:gd name="connsiteY88" fmla="*/ 992 h 10254"/>
                <a:gd name="connsiteX89" fmla="*/ 9502 w 12741"/>
                <a:gd name="connsiteY89" fmla="*/ 825 h 10254"/>
                <a:gd name="connsiteX90" fmla="*/ 9620 w 12741"/>
                <a:gd name="connsiteY90" fmla="*/ 786 h 10254"/>
                <a:gd name="connsiteX91" fmla="*/ 9657 w 12741"/>
                <a:gd name="connsiteY91" fmla="*/ 633 h 10254"/>
                <a:gd name="connsiteX92" fmla="*/ 9785 w 12741"/>
                <a:gd name="connsiteY92" fmla="*/ 593 h 10254"/>
                <a:gd name="connsiteX93" fmla="*/ 10148 w 12741"/>
                <a:gd name="connsiteY93" fmla="*/ 587 h 10254"/>
                <a:gd name="connsiteX94" fmla="*/ 10175 w 12741"/>
                <a:gd name="connsiteY94" fmla="*/ 450 h 10254"/>
                <a:gd name="connsiteX95" fmla="*/ 11145 w 12741"/>
                <a:gd name="connsiteY95" fmla="*/ 488 h 10254"/>
                <a:gd name="connsiteX96" fmla="*/ 11195 w 12741"/>
                <a:gd name="connsiteY96" fmla="*/ 313 h 10254"/>
                <a:gd name="connsiteX97" fmla="*/ 11659 w 12741"/>
                <a:gd name="connsiteY97" fmla="*/ 332 h 10254"/>
                <a:gd name="connsiteX98" fmla="*/ 11684 w 12741"/>
                <a:gd name="connsiteY98" fmla="*/ 215 h 10254"/>
                <a:gd name="connsiteX99" fmla="*/ 11985 w 12741"/>
                <a:gd name="connsiteY99" fmla="*/ 234 h 10254"/>
                <a:gd name="connsiteX100" fmla="*/ 12047 w 12741"/>
                <a:gd name="connsiteY100" fmla="*/ 0 h 10254"/>
                <a:gd name="connsiteX101" fmla="*/ 12741 w 12741"/>
                <a:gd name="connsiteY101" fmla="*/ 98 h 10254"/>
                <a:gd name="connsiteX0" fmla="*/ 0 w 12741"/>
                <a:gd name="connsiteY0" fmla="*/ 10254 h 10254"/>
                <a:gd name="connsiteX1" fmla="*/ 1253 w 12741"/>
                <a:gd name="connsiteY1" fmla="*/ 10254 h 10254"/>
                <a:gd name="connsiteX2" fmla="*/ 1253 w 12741"/>
                <a:gd name="connsiteY2" fmla="*/ 10107 h 10254"/>
                <a:gd name="connsiteX3" fmla="*/ 1961 w 12741"/>
                <a:gd name="connsiteY3" fmla="*/ 10107 h 10254"/>
                <a:gd name="connsiteX4" fmla="*/ 1961 w 12741"/>
                <a:gd name="connsiteY4" fmla="*/ 9911 h 10254"/>
                <a:gd name="connsiteX5" fmla="*/ 2300 w 12741"/>
                <a:gd name="connsiteY5" fmla="*/ 9911 h 10254"/>
                <a:gd name="connsiteX6" fmla="*/ 2300 w 12741"/>
                <a:gd name="connsiteY6" fmla="*/ 9520 h 10254"/>
                <a:gd name="connsiteX7" fmla="*/ 2344 w 12741"/>
                <a:gd name="connsiteY7" fmla="*/ 9520 h 10254"/>
                <a:gd name="connsiteX8" fmla="*/ 2344 w 12741"/>
                <a:gd name="connsiteY8" fmla="*/ 9210 h 10254"/>
                <a:gd name="connsiteX9" fmla="*/ 2394 w 12741"/>
                <a:gd name="connsiteY9" fmla="*/ 9210 h 10254"/>
                <a:gd name="connsiteX10" fmla="*/ 2719 w 12741"/>
                <a:gd name="connsiteY10" fmla="*/ 9210 h 10254"/>
                <a:gd name="connsiteX11" fmla="*/ 2719 w 12741"/>
                <a:gd name="connsiteY11" fmla="*/ 8933 h 10254"/>
                <a:gd name="connsiteX12" fmla="*/ 2756 w 12741"/>
                <a:gd name="connsiteY12" fmla="*/ 8933 h 10254"/>
                <a:gd name="connsiteX13" fmla="*/ 2756 w 12741"/>
                <a:gd name="connsiteY13" fmla="*/ 8557 h 10254"/>
                <a:gd name="connsiteX14" fmla="*/ 2818 w 12741"/>
                <a:gd name="connsiteY14" fmla="*/ 8557 h 10254"/>
                <a:gd name="connsiteX15" fmla="*/ 2818 w 12741"/>
                <a:gd name="connsiteY15" fmla="*/ 8117 h 10254"/>
                <a:gd name="connsiteX16" fmla="*/ 3238 w 12741"/>
                <a:gd name="connsiteY16" fmla="*/ 8117 h 10254"/>
                <a:gd name="connsiteX17" fmla="*/ 3238 w 12741"/>
                <a:gd name="connsiteY17" fmla="*/ 7938 h 10254"/>
                <a:gd name="connsiteX18" fmla="*/ 3287 w 12741"/>
                <a:gd name="connsiteY18" fmla="*/ 7938 h 10254"/>
                <a:gd name="connsiteX19" fmla="*/ 3287 w 12741"/>
                <a:gd name="connsiteY19" fmla="*/ 7742 h 10254"/>
                <a:gd name="connsiteX20" fmla="*/ 3670 w 12741"/>
                <a:gd name="connsiteY20" fmla="*/ 7742 h 10254"/>
                <a:gd name="connsiteX21" fmla="*/ 3670 w 12741"/>
                <a:gd name="connsiteY21" fmla="*/ 7579 h 10254"/>
                <a:gd name="connsiteX22" fmla="*/ 3748 w 12741"/>
                <a:gd name="connsiteY22" fmla="*/ 7579 h 10254"/>
                <a:gd name="connsiteX23" fmla="*/ 3748 w 12741"/>
                <a:gd name="connsiteY23" fmla="*/ 7432 h 10254"/>
                <a:gd name="connsiteX24" fmla="*/ 4082 w 12741"/>
                <a:gd name="connsiteY24" fmla="*/ 7432 h 10254"/>
                <a:gd name="connsiteX25" fmla="*/ 4082 w 12741"/>
                <a:gd name="connsiteY25" fmla="*/ 7269 h 10254"/>
                <a:gd name="connsiteX26" fmla="*/ 4582 w 12741"/>
                <a:gd name="connsiteY26" fmla="*/ 7269 h 10254"/>
                <a:gd name="connsiteX27" fmla="*/ 4582 w 12741"/>
                <a:gd name="connsiteY27" fmla="*/ 7122 h 10254"/>
                <a:gd name="connsiteX28" fmla="*/ 4637 w 12741"/>
                <a:gd name="connsiteY28" fmla="*/ 7122 h 10254"/>
                <a:gd name="connsiteX29" fmla="*/ 4637 w 12741"/>
                <a:gd name="connsiteY29" fmla="*/ 6812 h 10254"/>
                <a:gd name="connsiteX30" fmla="*/ 5001 w 12741"/>
                <a:gd name="connsiteY30" fmla="*/ 6812 h 10254"/>
                <a:gd name="connsiteX31" fmla="*/ 5001 w 12741"/>
                <a:gd name="connsiteY31" fmla="*/ 6649 h 10254"/>
                <a:gd name="connsiteX32" fmla="*/ 5087 w 12741"/>
                <a:gd name="connsiteY32" fmla="*/ 6649 h 10254"/>
                <a:gd name="connsiteX33" fmla="*/ 5087 w 12741"/>
                <a:gd name="connsiteY33" fmla="*/ 6502 h 10254"/>
                <a:gd name="connsiteX34" fmla="*/ 5530 w 12741"/>
                <a:gd name="connsiteY34" fmla="*/ 6502 h 10254"/>
                <a:gd name="connsiteX35" fmla="*/ 5530 w 12741"/>
                <a:gd name="connsiteY35" fmla="*/ 6143 h 10254"/>
                <a:gd name="connsiteX36" fmla="*/ 5556 w 12741"/>
                <a:gd name="connsiteY36" fmla="*/ 6143 h 10254"/>
                <a:gd name="connsiteX37" fmla="*/ 5556 w 12741"/>
                <a:gd name="connsiteY37" fmla="*/ 5915 h 10254"/>
                <a:gd name="connsiteX38" fmla="*/ 5611 w 12741"/>
                <a:gd name="connsiteY38" fmla="*/ 5915 h 10254"/>
                <a:gd name="connsiteX39" fmla="*/ 5611 w 12741"/>
                <a:gd name="connsiteY39" fmla="*/ 5605 h 10254"/>
                <a:gd name="connsiteX40" fmla="*/ 5647 w 12741"/>
                <a:gd name="connsiteY40" fmla="*/ 5605 h 10254"/>
                <a:gd name="connsiteX41" fmla="*/ 5647 w 12741"/>
                <a:gd name="connsiteY41" fmla="*/ 5491 h 10254"/>
                <a:gd name="connsiteX42" fmla="*/ 5887 w 12741"/>
                <a:gd name="connsiteY42" fmla="*/ 5491 h 10254"/>
                <a:gd name="connsiteX43" fmla="*/ 5887 w 12741"/>
                <a:gd name="connsiteY43" fmla="*/ 5327 h 10254"/>
                <a:gd name="connsiteX44" fmla="*/ 5955 w 12741"/>
                <a:gd name="connsiteY44" fmla="*/ 5327 h 10254"/>
                <a:gd name="connsiteX45" fmla="*/ 6030 w 12741"/>
                <a:gd name="connsiteY45" fmla="*/ 5327 h 10254"/>
                <a:gd name="connsiteX46" fmla="*/ 6030 w 12741"/>
                <a:gd name="connsiteY46" fmla="*/ 5017 h 10254"/>
                <a:gd name="connsiteX47" fmla="*/ 6202 w 12741"/>
                <a:gd name="connsiteY47" fmla="*/ 5017 h 10254"/>
                <a:gd name="connsiteX48" fmla="*/ 6202 w 12741"/>
                <a:gd name="connsiteY48" fmla="*/ 4838 h 10254"/>
                <a:gd name="connsiteX49" fmla="*/ 6442 w 12741"/>
                <a:gd name="connsiteY49" fmla="*/ 4838 h 10254"/>
                <a:gd name="connsiteX50" fmla="*/ 6442 w 12741"/>
                <a:gd name="connsiteY50" fmla="*/ 4561 h 10254"/>
                <a:gd name="connsiteX51" fmla="*/ 6473 w 12741"/>
                <a:gd name="connsiteY51" fmla="*/ 4561 h 10254"/>
                <a:gd name="connsiteX52" fmla="*/ 6473 w 12741"/>
                <a:gd name="connsiteY52" fmla="*/ 4398 h 10254"/>
                <a:gd name="connsiteX53" fmla="*/ 6554 w 12741"/>
                <a:gd name="connsiteY53" fmla="*/ 4398 h 10254"/>
                <a:gd name="connsiteX54" fmla="*/ 6554 w 12741"/>
                <a:gd name="connsiteY54" fmla="*/ 4202 h 10254"/>
                <a:gd name="connsiteX55" fmla="*/ 6918 w 12741"/>
                <a:gd name="connsiteY55" fmla="*/ 4202 h 10254"/>
                <a:gd name="connsiteX56" fmla="*/ 6918 w 12741"/>
                <a:gd name="connsiteY56" fmla="*/ 3859 h 10254"/>
                <a:gd name="connsiteX57" fmla="*/ 6942 w 12741"/>
                <a:gd name="connsiteY57" fmla="*/ 3859 h 10254"/>
                <a:gd name="connsiteX58" fmla="*/ 6942 w 12741"/>
                <a:gd name="connsiteY58" fmla="*/ 3468 h 10254"/>
                <a:gd name="connsiteX59" fmla="*/ 7299 w 12741"/>
                <a:gd name="connsiteY59" fmla="*/ 3468 h 10254"/>
                <a:gd name="connsiteX60" fmla="*/ 7343 w 12741"/>
                <a:gd name="connsiteY60" fmla="*/ 3468 h 10254"/>
                <a:gd name="connsiteX61" fmla="*/ 7343 w 12741"/>
                <a:gd name="connsiteY61" fmla="*/ 3354 h 10254"/>
                <a:gd name="connsiteX62" fmla="*/ 7447 w 12741"/>
                <a:gd name="connsiteY62" fmla="*/ 3354 h 10254"/>
                <a:gd name="connsiteX63" fmla="*/ 7447 w 12741"/>
                <a:gd name="connsiteY63" fmla="*/ 3207 h 10254"/>
                <a:gd name="connsiteX64" fmla="*/ 7872 w 12741"/>
                <a:gd name="connsiteY64" fmla="*/ 3207 h 10254"/>
                <a:gd name="connsiteX65" fmla="*/ 7872 w 12741"/>
                <a:gd name="connsiteY65" fmla="*/ 3092 h 10254"/>
                <a:gd name="connsiteX66" fmla="*/ 7903 w 12741"/>
                <a:gd name="connsiteY66" fmla="*/ 3092 h 10254"/>
                <a:gd name="connsiteX67" fmla="*/ 7903 w 12741"/>
                <a:gd name="connsiteY67" fmla="*/ 2848 h 10254"/>
                <a:gd name="connsiteX68" fmla="*/ 8223 w 12741"/>
                <a:gd name="connsiteY68" fmla="*/ 2848 h 10254"/>
                <a:gd name="connsiteX69" fmla="*/ 8223 w 12741"/>
                <a:gd name="connsiteY69" fmla="*/ 2652 h 10254"/>
                <a:gd name="connsiteX70" fmla="*/ 8281 w 12741"/>
                <a:gd name="connsiteY70" fmla="*/ 2652 h 10254"/>
                <a:gd name="connsiteX71" fmla="*/ 8281 w 12741"/>
                <a:gd name="connsiteY71" fmla="*/ 2538 h 10254"/>
                <a:gd name="connsiteX72" fmla="*/ 8349 w 12741"/>
                <a:gd name="connsiteY72" fmla="*/ 2538 h 10254"/>
                <a:gd name="connsiteX73" fmla="*/ 8427 w 12741"/>
                <a:gd name="connsiteY73" fmla="*/ 2309 h 10254"/>
                <a:gd name="connsiteX74" fmla="*/ 8377 w 12741"/>
                <a:gd name="connsiteY74" fmla="*/ 2436 h 10254"/>
                <a:gd name="connsiteX75" fmla="*/ 8443 w 12741"/>
                <a:gd name="connsiteY75" fmla="*/ 2456 h 10254"/>
                <a:gd name="connsiteX76" fmla="*/ 8669 w 12741"/>
                <a:gd name="connsiteY76" fmla="*/ 2436 h 10254"/>
                <a:gd name="connsiteX77" fmla="*/ 8733 w 12741"/>
                <a:gd name="connsiteY77" fmla="*/ 2221 h 10254"/>
                <a:gd name="connsiteX78" fmla="*/ 8762 w 12741"/>
                <a:gd name="connsiteY78" fmla="*/ 2025 h 10254"/>
                <a:gd name="connsiteX79" fmla="*/ 8819 w 12741"/>
                <a:gd name="connsiteY79" fmla="*/ 2044 h 10254"/>
                <a:gd name="connsiteX80" fmla="*/ 8861 w 12741"/>
                <a:gd name="connsiteY80" fmla="*/ 1914 h 10254"/>
                <a:gd name="connsiteX81" fmla="*/ 8882 w 12741"/>
                <a:gd name="connsiteY81" fmla="*/ 1816 h 10254"/>
                <a:gd name="connsiteX82" fmla="*/ 8936 w 12741"/>
                <a:gd name="connsiteY82" fmla="*/ 1666 h 10254"/>
                <a:gd name="connsiteX83" fmla="*/ 9069 w 12741"/>
                <a:gd name="connsiteY83" fmla="*/ 1607 h 10254"/>
                <a:gd name="connsiteX84" fmla="*/ 9182 w 12741"/>
                <a:gd name="connsiteY84" fmla="*/ 1558 h 10254"/>
                <a:gd name="connsiteX85" fmla="*/ 9234 w 12741"/>
                <a:gd name="connsiteY85" fmla="*/ 1363 h 10254"/>
                <a:gd name="connsiteX86" fmla="*/ 9276 w 12741"/>
                <a:gd name="connsiteY86" fmla="*/ 1031 h 10254"/>
                <a:gd name="connsiteX87" fmla="*/ 9448 w 12741"/>
                <a:gd name="connsiteY87" fmla="*/ 992 h 10254"/>
                <a:gd name="connsiteX88" fmla="*/ 9502 w 12741"/>
                <a:gd name="connsiteY88" fmla="*/ 825 h 10254"/>
                <a:gd name="connsiteX89" fmla="*/ 9620 w 12741"/>
                <a:gd name="connsiteY89" fmla="*/ 786 h 10254"/>
                <a:gd name="connsiteX90" fmla="*/ 9657 w 12741"/>
                <a:gd name="connsiteY90" fmla="*/ 633 h 10254"/>
                <a:gd name="connsiteX91" fmla="*/ 9785 w 12741"/>
                <a:gd name="connsiteY91" fmla="*/ 593 h 10254"/>
                <a:gd name="connsiteX92" fmla="*/ 10148 w 12741"/>
                <a:gd name="connsiteY92" fmla="*/ 587 h 10254"/>
                <a:gd name="connsiteX93" fmla="*/ 10175 w 12741"/>
                <a:gd name="connsiteY93" fmla="*/ 450 h 10254"/>
                <a:gd name="connsiteX94" fmla="*/ 11145 w 12741"/>
                <a:gd name="connsiteY94" fmla="*/ 488 h 10254"/>
                <a:gd name="connsiteX95" fmla="*/ 11195 w 12741"/>
                <a:gd name="connsiteY95" fmla="*/ 313 h 10254"/>
                <a:gd name="connsiteX96" fmla="*/ 11659 w 12741"/>
                <a:gd name="connsiteY96" fmla="*/ 332 h 10254"/>
                <a:gd name="connsiteX97" fmla="*/ 11684 w 12741"/>
                <a:gd name="connsiteY97" fmla="*/ 215 h 10254"/>
                <a:gd name="connsiteX98" fmla="*/ 11985 w 12741"/>
                <a:gd name="connsiteY98" fmla="*/ 234 h 10254"/>
                <a:gd name="connsiteX99" fmla="*/ 12047 w 12741"/>
                <a:gd name="connsiteY99" fmla="*/ 0 h 10254"/>
                <a:gd name="connsiteX100" fmla="*/ 12741 w 12741"/>
                <a:gd name="connsiteY100" fmla="*/ 98 h 10254"/>
                <a:gd name="connsiteX0" fmla="*/ 0 w 12741"/>
                <a:gd name="connsiteY0" fmla="*/ 10254 h 10254"/>
                <a:gd name="connsiteX1" fmla="*/ 1253 w 12741"/>
                <a:gd name="connsiteY1" fmla="*/ 10254 h 10254"/>
                <a:gd name="connsiteX2" fmla="*/ 1253 w 12741"/>
                <a:gd name="connsiteY2" fmla="*/ 10107 h 10254"/>
                <a:gd name="connsiteX3" fmla="*/ 1961 w 12741"/>
                <a:gd name="connsiteY3" fmla="*/ 10107 h 10254"/>
                <a:gd name="connsiteX4" fmla="*/ 1961 w 12741"/>
                <a:gd name="connsiteY4" fmla="*/ 9911 h 10254"/>
                <a:gd name="connsiteX5" fmla="*/ 2300 w 12741"/>
                <a:gd name="connsiteY5" fmla="*/ 9911 h 10254"/>
                <a:gd name="connsiteX6" fmla="*/ 2300 w 12741"/>
                <a:gd name="connsiteY6" fmla="*/ 9520 h 10254"/>
                <a:gd name="connsiteX7" fmla="*/ 2344 w 12741"/>
                <a:gd name="connsiteY7" fmla="*/ 9520 h 10254"/>
                <a:gd name="connsiteX8" fmla="*/ 2344 w 12741"/>
                <a:gd name="connsiteY8" fmla="*/ 9210 h 10254"/>
                <a:gd name="connsiteX9" fmla="*/ 2394 w 12741"/>
                <a:gd name="connsiteY9" fmla="*/ 9210 h 10254"/>
                <a:gd name="connsiteX10" fmla="*/ 2719 w 12741"/>
                <a:gd name="connsiteY10" fmla="*/ 9210 h 10254"/>
                <a:gd name="connsiteX11" fmla="*/ 2719 w 12741"/>
                <a:gd name="connsiteY11" fmla="*/ 8933 h 10254"/>
                <a:gd name="connsiteX12" fmla="*/ 2756 w 12741"/>
                <a:gd name="connsiteY12" fmla="*/ 8933 h 10254"/>
                <a:gd name="connsiteX13" fmla="*/ 2756 w 12741"/>
                <a:gd name="connsiteY13" fmla="*/ 8557 h 10254"/>
                <a:gd name="connsiteX14" fmla="*/ 2818 w 12741"/>
                <a:gd name="connsiteY14" fmla="*/ 8557 h 10254"/>
                <a:gd name="connsiteX15" fmla="*/ 2818 w 12741"/>
                <a:gd name="connsiteY15" fmla="*/ 8117 h 10254"/>
                <a:gd name="connsiteX16" fmla="*/ 3238 w 12741"/>
                <a:gd name="connsiteY16" fmla="*/ 8117 h 10254"/>
                <a:gd name="connsiteX17" fmla="*/ 3238 w 12741"/>
                <a:gd name="connsiteY17" fmla="*/ 7938 h 10254"/>
                <a:gd name="connsiteX18" fmla="*/ 3287 w 12741"/>
                <a:gd name="connsiteY18" fmla="*/ 7938 h 10254"/>
                <a:gd name="connsiteX19" fmla="*/ 3287 w 12741"/>
                <a:gd name="connsiteY19" fmla="*/ 7742 h 10254"/>
                <a:gd name="connsiteX20" fmla="*/ 3670 w 12741"/>
                <a:gd name="connsiteY20" fmla="*/ 7742 h 10254"/>
                <a:gd name="connsiteX21" fmla="*/ 3670 w 12741"/>
                <a:gd name="connsiteY21" fmla="*/ 7579 h 10254"/>
                <a:gd name="connsiteX22" fmla="*/ 3748 w 12741"/>
                <a:gd name="connsiteY22" fmla="*/ 7579 h 10254"/>
                <a:gd name="connsiteX23" fmla="*/ 3748 w 12741"/>
                <a:gd name="connsiteY23" fmla="*/ 7432 h 10254"/>
                <a:gd name="connsiteX24" fmla="*/ 4082 w 12741"/>
                <a:gd name="connsiteY24" fmla="*/ 7432 h 10254"/>
                <a:gd name="connsiteX25" fmla="*/ 4082 w 12741"/>
                <a:gd name="connsiteY25" fmla="*/ 7269 h 10254"/>
                <a:gd name="connsiteX26" fmla="*/ 4582 w 12741"/>
                <a:gd name="connsiteY26" fmla="*/ 7269 h 10254"/>
                <a:gd name="connsiteX27" fmla="*/ 4582 w 12741"/>
                <a:gd name="connsiteY27" fmla="*/ 7122 h 10254"/>
                <a:gd name="connsiteX28" fmla="*/ 4637 w 12741"/>
                <a:gd name="connsiteY28" fmla="*/ 7122 h 10254"/>
                <a:gd name="connsiteX29" fmla="*/ 4637 w 12741"/>
                <a:gd name="connsiteY29" fmla="*/ 6812 h 10254"/>
                <a:gd name="connsiteX30" fmla="*/ 5001 w 12741"/>
                <a:gd name="connsiteY30" fmla="*/ 6812 h 10254"/>
                <a:gd name="connsiteX31" fmla="*/ 5001 w 12741"/>
                <a:gd name="connsiteY31" fmla="*/ 6649 h 10254"/>
                <a:gd name="connsiteX32" fmla="*/ 5087 w 12741"/>
                <a:gd name="connsiteY32" fmla="*/ 6649 h 10254"/>
                <a:gd name="connsiteX33" fmla="*/ 5087 w 12741"/>
                <a:gd name="connsiteY33" fmla="*/ 6502 h 10254"/>
                <a:gd name="connsiteX34" fmla="*/ 5530 w 12741"/>
                <a:gd name="connsiteY34" fmla="*/ 6502 h 10254"/>
                <a:gd name="connsiteX35" fmla="*/ 5530 w 12741"/>
                <a:gd name="connsiteY35" fmla="*/ 6143 h 10254"/>
                <a:gd name="connsiteX36" fmla="*/ 5556 w 12741"/>
                <a:gd name="connsiteY36" fmla="*/ 6143 h 10254"/>
                <a:gd name="connsiteX37" fmla="*/ 5556 w 12741"/>
                <a:gd name="connsiteY37" fmla="*/ 5915 h 10254"/>
                <a:gd name="connsiteX38" fmla="*/ 5611 w 12741"/>
                <a:gd name="connsiteY38" fmla="*/ 5915 h 10254"/>
                <a:gd name="connsiteX39" fmla="*/ 5611 w 12741"/>
                <a:gd name="connsiteY39" fmla="*/ 5605 h 10254"/>
                <a:gd name="connsiteX40" fmla="*/ 5647 w 12741"/>
                <a:gd name="connsiteY40" fmla="*/ 5605 h 10254"/>
                <a:gd name="connsiteX41" fmla="*/ 5647 w 12741"/>
                <a:gd name="connsiteY41" fmla="*/ 5491 h 10254"/>
                <a:gd name="connsiteX42" fmla="*/ 5887 w 12741"/>
                <a:gd name="connsiteY42" fmla="*/ 5491 h 10254"/>
                <a:gd name="connsiteX43" fmla="*/ 5887 w 12741"/>
                <a:gd name="connsiteY43" fmla="*/ 5327 h 10254"/>
                <a:gd name="connsiteX44" fmla="*/ 5955 w 12741"/>
                <a:gd name="connsiteY44" fmla="*/ 5327 h 10254"/>
                <a:gd name="connsiteX45" fmla="*/ 6030 w 12741"/>
                <a:gd name="connsiteY45" fmla="*/ 5327 h 10254"/>
                <a:gd name="connsiteX46" fmla="*/ 6030 w 12741"/>
                <a:gd name="connsiteY46" fmla="*/ 5017 h 10254"/>
                <a:gd name="connsiteX47" fmla="*/ 6202 w 12741"/>
                <a:gd name="connsiteY47" fmla="*/ 5017 h 10254"/>
                <a:gd name="connsiteX48" fmla="*/ 6202 w 12741"/>
                <a:gd name="connsiteY48" fmla="*/ 4838 h 10254"/>
                <a:gd name="connsiteX49" fmla="*/ 6442 w 12741"/>
                <a:gd name="connsiteY49" fmla="*/ 4838 h 10254"/>
                <a:gd name="connsiteX50" fmla="*/ 6442 w 12741"/>
                <a:gd name="connsiteY50" fmla="*/ 4561 h 10254"/>
                <a:gd name="connsiteX51" fmla="*/ 6473 w 12741"/>
                <a:gd name="connsiteY51" fmla="*/ 4561 h 10254"/>
                <a:gd name="connsiteX52" fmla="*/ 6473 w 12741"/>
                <a:gd name="connsiteY52" fmla="*/ 4398 h 10254"/>
                <a:gd name="connsiteX53" fmla="*/ 6554 w 12741"/>
                <a:gd name="connsiteY53" fmla="*/ 4398 h 10254"/>
                <a:gd name="connsiteX54" fmla="*/ 6554 w 12741"/>
                <a:gd name="connsiteY54" fmla="*/ 4202 h 10254"/>
                <a:gd name="connsiteX55" fmla="*/ 6918 w 12741"/>
                <a:gd name="connsiteY55" fmla="*/ 4202 h 10254"/>
                <a:gd name="connsiteX56" fmla="*/ 6918 w 12741"/>
                <a:gd name="connsiteY56" fmla="*/ 3859 h 10254"/>
                <a:gd name="connsiteX57" fmla="*/ 6942 w 12741"/>
                <a:gd name="connsiteY57" fmla="*/ 3859 h 10254"/>
                <a:gd name="connsiteX58" fmla="*/ 6942 w 12741"/>
                <a:gd name="connsiteY58" fmla="*/ 3468 h 10254"/>
                <a:gd name="connsiteX59" fmla="*/ 7299 w 12741"/>
                <a:gd name="connsiteY59" fmla="*/ 3468 h 10254"/>
                <a:gd name="connsiteX60" fmla="*/ 7343 w 12741"/>
                <a:gd name="connsiteY60" fmla="*/ 3468 h 10254"/>
                <a:gd name="connsiteX61" fmla="*/ 7343 w 12741"/>
                <a:gd name="connsiteY61" fmla="*/ 3354 h 10254"/>
                <a:gd name="connsiteX62" fmla="*/ 7447 w 12741"/>
                <a:gd name="connsiteY62" fmla="*/ 3354 h 10254"/>
                <a:gd name="connsiteX63" fmla="*/ 7447 w 12741"/>
                <a:gd name="connsiteY63" fmla="*/ 3207 h 10254"/>
                <a:gd name="connsiteX64" fmla="*/ 7872 w 12741"/>
                <a:gd name="connsiteY64" fmla="*/ 3207 h 10254"/>
                <a:gd name="connsiteX65" fmla="*/ 7872 w 12741"/>
                <a:gd name="connsiteY65" fmla="*/ 3092 h 10254"/>
                <a:gd name="connsiteX66" fmla="*/ 7903 w 12741"/>
                <a:gd name="connsiteY66" fmla="*/ 3092 h 10254"/>
                <a:gd name="connsiteX67" fmla="*/ 7903 w 12741"/>
                <a:gd name="connsiteY67" fmla="*/ 2848 h 10254"/>
                <a:gd name="connsiteX68" fmla="*/ 8223 w 12741"/>
                <a:gd name="connsiteY68" fmla="*/ 3063 h 10254"/>
                <a:gd name="connsiteX69" fmla="*/ 8223 w 12741"/>
                <a:gd name="connsiteY69" fmla="*/ 2652 h 10254"/>
                <a:gd name="connsiteX70" fmla="*/ 8281 w 12741"/>
                <a:gd name="connsiteY70" fmla="*/ 2652 h 10254"/>
                <a:gd name="connsiteX71" fmla="*/ 8281 w 12741"/>
                <a:gd name="connsiteY71" fmla="*/ 2538 h 10254"/>
                <a:gd name="connsiteX72" fmla="*/ 8349 w 12741"/>
                <a:gd name="connsiteY72" fmla="*/ 2538 h 10254"/>
                <a:gd name="connsiteX73" fmla="*/ 8427 w 12741"/>
                <a:gd name="connsiteY73" fmla="*/ 2309 h 10254"/>
                <a:gd name="connsiteX74" fmla="*/ 8377 w 12741"/>
                <a:gd name="connsiteY74" fmla="*/ 2436 h 10254"/>
                <a:gd name="connsiteX75" fmla="*/ 8443 w 12741"/>
                <a:gd name="connsiteY75" fmla="*/ 2456 h 10254"/>
                <a:gd name="connsiteX76" fmla="*/ 8669 w 12741"/>
                <a:gd name="connsiteY76" fmla="*/ 2436 h 10254"/>
                <a:gd name="connsiteX77" fmla="*/ 8733 w 12741"/>
                <a:gd name="connsiteY77" fmla="*/ 2221 h 10254"/>
                <a:gd name="connsiteX78" fmla="*/ 8762 w 12741"/>
                <a:gd name="connsiteY78" fmla="*/ 2025 h 10254"/>
                <a:gd name="connsiteX79" fmla="*/ 8819 w 12741"/>
                <a:gd name="connsiteY79" fmla="*/ 2044 h 10254"/>
                <a:gd name="connsiteX80" fmla="*/ 8861 w 12741"/>
                <a:gd name="connsiteY80" fmla="*/ 1914 h 10254"/>
                <a:gd name="connsiteX81" fmla="*/ 8882 w 12741"/>
                <a:gd name="connsiteY81" fmla="*/ 1816 h 10254"/>
                <a:gd name="connsiteX82" fmla="*/ 8936 w 12741"/>
                <a:gd name="connsiteY82" fmla="*/ 1666 h 10254"/>
                <a:gd name="connsiteX83" fmla="*/ 9069 w 12741"/>
                <a:gd name="connsiteY83" fmla="*/ 1607 h 10254"/>
                <a:gd name="connsiteX84" fmla="*/ 9182 w 12741"/>
                <a:gd name="connsiteY84" fmla="*/ 1558 h 10254"/>
                <a:gd name="connsiteX85" fmla="*/ 9234 w 12741"/>
                <a:gd name="connsiteY85" fmla="*/ 1363 h 10254"/>
                <a:gd name="connsiteX86" fmla="*/ 9276 w 12741"/>
                <a:gd name="connsiteY86" fmla="*/ 1031 h 10254"/>
                <a:gd name="connsiteX87" fmla="*/ 9448 w 12741"/>
                <a:gd name="connsiteY87" fmla="*/ 992 h 10254"/>
                <a:gd name="connsiteX88" fmla="*/ 9502 w 12741"/>
                <a:gd name="connsiteY88" fmla="*/ 825 h 10254"/>
                <a:gd name="connsiteX89" fmla="*/ 9620 w 12741"/>
                <a:gd name="connsiteY89" fmla="*/ 786 h 10254"/>
                <a:gd name="connsiteX90" fmla="*/ 9657 w 12741"/>
                <a:gd name="connsiteY90" fmla="*/ 633 h 10254"/>
                <a:gd name="connsiteX91" fmla="*/ 9785 w 12741"/>
                <a:gd name="connsiteY91" fmla="*/ 593 h 10254"/>
                <a:gd name="connsiteX92" fmla="*/ 10148 w 12741"/>
                <a:gd name="connsiteY92" fmla="*/ 587 h 10254"/>
                <a:gd name="connsiteX93" fmla="*/ 10175 w 12741"/>
                <a:gd name="connsiteY93" fmla="*/ 450 h 10254"/>
                <a:gd name="connsiteX94" fmla="*/ 11145 w 12741"/>
                <a:gd name="connsiteY94" fmla="*/ 488 h 10254"/>
                <a:gd name="connsiteX95" fmla="*/ 11195 w 12741"/>
                <a:gd name="connsiteY95" fmla="*/ 313 h 10254"/>
                <a:gd name="connsiteX96" fmla="*/ 11659 w 12741"/>
                <a:gd name="connsiteY96" fmla="*/ 332 h 10254"/>
                <a:gd name="connsiteX97" fmla="*/ 11684 w 12741"/>
                <a:gd name="connsiteY97" fmla="*/ 215 h 10254"/>
                <a:gd name="connsiteX98" fmla="*/ 11985 w 12741"/>
                <a:gd name="connsiteY98" fmla="*/ 234 h 10254"/>
                <a:gd name="connsiteX99" fmla="*/ 12047 w 12741"/>
                <a:gd name="connsiteY99" fmla="*/ 0 h 10254"/>
                <a:gd name="connsiteX100" fmla="*/ 12741 w 12741"/>
                <a:gd name="connsiteY100" fmla="*/ 98 h 10254"/>
                <a:gd name="connsiteX0" fmla="*/ 0 w 12741"/>
                <a:gd name="connsiteY0" fmla="*/ 10254 h 10254"/>
                <a:gd name="connsiteX1" fmla="*/ 1253 w 12741"/>
                <a:gd name="connsiteY1" fmla="*/ 10254 h 10254"/>
                <a:gd name="connsiteX2" fmla="*/ 1253 w 12741"/>
                <a:gd name="connsiteY2" fmla="*/ 10107 h 10254"/>
                <a:gd name="connsiteX3" fmla="*/ 1961 w 12741"/>
                <a:gd name="connsiteY3" fmla="*/ 10107 h 10254"/>
                <a:gd name="connsiteX4" fmla="*/ 1961 w 12741"/>
                <a:gd name="connsiteY4" fmla="*/ 9911 h 10254"/>
                <a:gd name="connsiteX5" fmla="*/ 2300 w 12741"/>
                <a:gd name="connsiteY5" fmla="*/ 9911 h 10254"/>
                <a:gd name="connsiteX6" fmla="*/ 2300 w 12741"/>
                <a:gd name="connsiteY6" fmla="*/ 9520 h 10254"/>
                <a:gd name="connsiteX7" fmla="*/ 2344 w 12741"/>
                <a:gd name="connsiteY7" fmla="*/ 9520 h 10254"/>
                <a:gd name="connsiteX8" fmla="*/ 2344 w 12741"/>
                <a:gd name="connsiteY8" fmla="*/ 9210 h 10254"/>
                <a:gd name="connsiteX9" fmla="*/ 2394 w 12741"/>
                <a:gd name="connsiteY9" fmla="*/ 9210 h 10254"/>
                <a:gd name="connsiteX10" fmla="*/ 2719 w 12741"/>
                <a:gd name="connsiteY10" fmla="*/ 9210 h 10254"/>
                <a:gd name="connsiteX11" fmla="*/ 2719 w 12741"/>
                <a:gd name="connsiteY11" fmla="*/ 8933 h 10254"/>
                <a:gd name="connsiteX12" fmla="*/ 2756 w 12741"/>
                <a:gd name="connsiteY12" fmla="*/ 8933 h 10254"/>
                <a:gd name="connsiteX13" fmla="*/ 2756 w 12741"/>
                <a:gd name="connsiteY13" fmla="*/ 8557 h 10254"/>
                <a:gd name="connsiteX14" fmla="*/ 2818 w 12741"/>
                <a:gd name="connsiteY14" fmla="*/ 8557 h 10254"/>
                <a:gd name="connsiteX15" fmla="*/ 2818 w 12741"/>
                <a:gd name="connsiteY15" fmla="*/ 8117 h 10254"/>
                <a:gd name="connsiteX16" fmla="*/ 3238 w 12741"/>
                <a:gd name="connsiteY16" fmla="*/ 8117 h 10254"/>
                <a:gd name="connsiteX17" fmla="*/ 3238 w 12741"/>
                <a:gd name="connsiteY17" fmla="*/ 7938 h 10254"/>
                <a:gd name="connsiteX18" fmla="*/ 3287 w 12741"/>
                <a:gd name="connsiteY18" fmla="*/ 7938 h 10254"/>
                <a:gd name="connsiteX19" fmla="*/ 3287 w 12741"/>
                <a:gd name="connsiteY19" fmla="*/ 7742 h 10254"/>
                <a:gd name="connsiteX20" fmla="*/ 3670 w 12741"/>
                <a:gd name="connsiteY20" fmla="*/ 7742 h 10254"/>
                <a:gd name="connsiteX21" fmla="*/ 3670 w 12741"/>
                <a:gd name="connsiteY21" fmla="*/ 7579 h 10254"/>
                <a:gd name="connsiteX22" fmla="*/ 3748 w 12741"/>
                <a:gd name="connsiteY22" fmla="*/ 7579 h 10254"/>
                <a:gd name="connsiteX23" fmla="*/ 3748 w 12741"/>
                <a:gd name="connsiteY23" fmla="*/ 7432 h 10254"/>
                <a:gd name="connsiteX24" fmla="*/ 4082 w 12741"/>
                <a:gd name="connsiteY24" fmla="*/ 7432 h 10254"/>
                <a:gd name="connsiteX25" fmla="*/ 4082 w 12741"/>
                <a:gd name="connsiteY25" fmla="*/ 7269 h 10254"/>
                <a:gd name="connsiteX26" fmla="*/ 4582 w 12741"/>
                <a:gd name="connsiteY26" fmla="*/ 7269 h 10254"/>
                <a:gd name="connsiteX27" fmla="*/ 4582 w 12741"/>
                <a:gd name="connsiteY27" fmla="*/ 7122 h 10254"/>
                <a:gd name="connsiteX28" fmla="*/ 4637 w 12741"/>
                <a:gd name="connsiteY28" fmla="*/ 7122 h 10254"/>
                <a:gd name="connsiteX29" fmla="*/ 4637 w 12741"/>
                <a:gd name="connsiteY29" fmla="*/ 6812 h 10254"/>
                <a:gd name="connsiteX30" fmla="*/ 5001 w 12741"/>
                <a:gd name="connsiteY30" fmla="*/ 6812 h 10254"/>
                <a:gd name="connsiteX31" fmla="*/ 5001 w 12741"/>
                <a:gd name="connsiteY31" fmla="*/ 6649 h 10254"/>
                <a:gd name="connsiteX32" fmla="*/ 5087 w 12741"/>
                <a:gd name="connsiteY32" fmla="*/ 6649 h 10254"/>
                <a:gd name="connsiteX33" fmla="*/ 5087 w 12741"/>
                <a:gd name="connsiteY33" fmla="*/ 6502 h 10254"/>
                <a:gd name="connsiteX34" fmla="*/ 5530 w 12741"/>
                <a:gd name="connsiteY34" fmla="*/ 6502 h 10254"/>
                <a:gd name="connsiteX35" fmla="*/ 5530 w 12741"/>
                <a:gd name="connsiteY35" fmla="*/ 6143 h 10254"/>
                <a:gd name="connsiteX36" fmla="*/ 5556 w 12741"/>
                <a:gd name="connsiteY36" fmla="*/ 6143 h 10254"/>
                <a:gd name="connsiteX37" fmla="*/ 5556 w 12741"/>
                <a:gd name="connsiteY37" fmla="*/ 5915 h 10254"/>
                <a:gd name="connsiteX38" fmla="*/ 5611 w 12741"/>
                <a:gd name="connsiteY38" fmla="*/ 5915 h 10254"/>
                <a:gd name="connsiteX39" fmla="*/ 5611 w 12741"/>
                <a:gd name="connsiteY39" fmla="*/ 5605 h 10254"/>
                <a:gd name="connsiteX40" fmla="*/ 5647 w 12741"/>
                <a:gd name="connsiteY40" fmla="*/ 5605 h 10254"/>
                <a:gd name="connsiteX41" fmla="*/ 5647 w 12741"/>
                <a:gd name="connsiteY41" fmla="*/ 5491 h 10254"/>
                <a:gd name="connsiteX42" fmla="*/ 5887 w 12741"/>
                <a:gd name="connsiteY42" fmla="*/ 5491 h 10254"/>
                <a:gd name="connsiteX43" fmla="*/ 5887 w 12741"/>
                <a:gd name="connsiteY43" fmla="*/ 5327 h 10254"/>
                <a:gd name="connsiteX44" fmla="*/ 5955 w 12741"/>
                <a:gd name="connsiteY44" fmla="*/ 5327 h 10254"/>
                <a:gd name="connsiteX45" fmla="*/ 6030 w 12741"/>
                <a:gd name="connsiteY45" fmla="*/ 5327 h 10254"/>
                <a:gd name="connsiteX46" fmla="*/ 6030 w 12741"/>
                <a:gd name="connsiteY46" fmla="*/ 5017 h 10254"/>
                <a:gd name="connsiteX47" fmla="*/ 6202 w 12741"/>
                <a:gd name="connsiteY47" fmla="*/ 5017 h 10254"/>
                <a:gd name="connsiteX48" fmla="*/ 6202 w 12741"/>
                <a:gd name="connsiteY48" fmla="*/ 4838 h 10254"/>
                <a:gd name="connsiteX49" fmla="*/ 6442 w 12741"/>
                <a:gd name="connsiteY49" fmla="*/ 4838 h 10254"/>
                <a:gd name="connsiteX50" fmla="*/ 6442 w 12741"/>
                <a:gd name="connsiteY50" fmla="*/ 4561 h 10254"/>
                <a:gd name="connsiteX51" fmla="*/ 6473 w 12741"/>
                <a:gd name="connsiteY51" fmla="*/ 4561 h 10254"/>
                <a:gd name="connsiteX52" fmla="*/ 6473 w 12741"/>
                <a:gd name="connsiteY52" fmla="*/ 4398 h 10254"/>
                <a:gd name="connsiteX53" fmla="*/ 6554 w 12741"/>
                <a:gd name="connsiteY53" fmla="*/ 4398 h 10254"/>
                <a:gd name="connsiteX54" fmla="*/ 6554 w 12741"/>
                <a:gd name="connsiteY54" fmla="*/ 4202 h 10254"/>
                <a:gd name="connsiteX55" fmla="*/ 6918 w 12741"/>
                <a:gd name="connsiteY55" fmla="*/ 4202 h 10254"/>
                <a:gd name="connsiteX56" fmla="*/ 6918 w 12741"/>
                <a:gd name="connsiteY56" fmla="*/ 3859 h 10254"/>
                <a:gd name="connsiteX57" fmla="*/ 6942 w 12741"/>
                <a:gd name="connsiteY57" fmla="*/ 3859 h 10254"/>
                <a:gd name="connsiteX58" fmla="*/ 6942 w 12741"/>
                <a:gd name="connsiteY58" fmla="*/ 3468 h 10254"/>
                <a:gd name="connsiteX59" fmla="*/ 7299 w 12741"/>
                <a:gd name="connsiteY59" fmla="*/ 3468 h 10254"/>
                <a:gd name="connsiteX60" fmla="*/ 7343 w 12741"/>
                <a:gd name="connsiteY60" fmla="*/ 3468 h 10254"/>
                <a:gd name="connsiteX61" fmla="*/ 7343 w 12741"/>
                <a:gd name="connsiteY61" fmla="*/ 3354 h 10254"/>
                <a:gd name="connsiteX62" fmla="*/ 7447 w 12741"/>
                <a:gd name="connsiteY62" fmla="*/ 3354 h 10254"/>
                <a:gd name="connsiteX63" fmla="*/ 7447 w 12741"/>
                <a:gd name="connsiteY63" fmla="*/ 3207 h 10254"/>
                <a:gd name="connsiteX64" fmla="*/ 7872 w 12741"/>
                <a:gd name="connsiteY64" fmla="*/ 3207 h 10254"/>
                <a:gd name="connsiteX65" fmla="*/ 7872 w 12741"/>
                <a:gd name="connsiteY65" fmla="*/ 3092 h 10254"/>
                <a:gd name="connsiteX66" fmla="*/ 7903 w 12741"/>
                <a:gd name="connsiteY66" fmla="*/ 3092 h 10254"/>
                <a:gd name="connsiteX67" fmla="*/ 7903 w 12741"/>
                <a:gd name="connsiteY67" fmla="*/ 3082 h 10254"/>
                <a:gd name="connsiteX68" fmla="*/ 8223 w 12741"/>
                <a:gd name="connsiteY68" fmla="*/ 3063 h 10254"/>
                <a:gd name="connsiteX69" fmla="*/ 8223 w 12741"/>
                <a:gd name="connsiteY69" fmla="*/ 2652 h 10254"/>
                <a:gd name="connsiteX70" fmla="*/ 8281 w 12741"/>
                <a:gd name="connsiteY70" fmla="*/ 2652 h 10254"/>
                <a:gd name="connsiteX71" fmla="*/ 8281 w 12741"/>
                <a:gd name="connsiteY71" fmla="*/ 2538 h 10254"/>
                <a:gd name="connsiteX72" fmla="*/ 8349 w 12741"/>
                <a:gd name="connsiteY72" fmla="*/ 2538 h 10254"/>
                <a:gd name="connsiteX73" fmla="*/ 8427 w 12741"/>
                <a:gd name="connsiteY73" fmla="*/ 2309 h 10254"/>
                <a:gd name="connsiteX74" fmla="*/ 8377 w 12741"/>
                <a:gd name="connsiteY74" fmla="*/ 2436 h 10254"/>
                <a:gd name="connsiteX75" fmla="*/ 8443 w 12741"/>
                <a:gd name="connsiteY75" fmla="*/ 2456 h 10254"/>
                <a:gd name="connsiteX76" fmla="*/ 8669 w 12741"/>
                <a:gd name="connsiteY76" fmla="*/ 2436 h 10254"/>
                <a:gd name="connsiteX77" fmla="*/ 8733 w 12741"/>
                <a:gd name="connsiteY77" fmla="*/ 2221 h 10254"/>
                <a:gd name="connsiteX78" fmla="*/ 8762 w 12741"/>
                <a:gd name="connsiteY78" fmla="*/ 2025 h 10254"/>
                <a:gd name="connsiteX79" fmla="*/ 8819 w 12741"/>
                <a:gd name="connsiteY79" fmla="*/ 2044 h 10254"/>
                <a:gd name="connsiteX80" fmla="*/ 8861 w 12741"/>
                <a:gd name="connsiteY80" fmla="*/ 1914 h 10254"/>
                <a:gd name="connsiteX81" fmla="*/ 8882 w 12741"/>
                <a:gd name="connsiteY81" fmla="*/ 1816 h 10254"/>
                <a:gd name="connsiteX82" fmla="*/ 8936 w 12741"/>
                <a:gd name="connsiteY82" fmla="*/ 1666 h 10254"/>
                <a:gd name="connsiteX83" fmla="*/ 9069 w 12741"/>
                <a:gd name="connsiteY83" fmla="*/ 1607 h 10254"/>
                <a:gd name="connsiteX84" fmla="*/ 9182 w 12741"/>
                <a:gd name="connsiteY84" fmla="*/ 1558 h 10254"/>
                <a:gd name="connsiteX85" fmla="*/ 9234 w 12741"/>
                <a:gd name="connsiteY85" fmla="*/ 1363 h 10254"/>
                <a:gd name="connsiteX86" fmla="*/ 9276 w 12741"/>
                <a:gd name="connsiteY86" fmla="*/ 1031 h 10254"/>
                <a:gd name="connsiteX87" fmla="*/ 9448 w 12741"/>
                <a:gd name="connsiteY87" fmla="*/ 992 h 10254"/>
                <a:gd name="connsiteX88" fmla="*/ 9502 w 12741"/>
                <a:gd name="connsiteY88" fmla="*/ 825 h 10254"/>
                <a:gd name="connsiteX89" fmla="*/ 9620 w 12741"/>
                <a:gd name="connsiteY89" fmla="*/ 786 h 10254"/>
                <a:gd name="connsiteX90" fmla="*/ 9657 w 12741"/>
                <a:gd name="connsiteY90" fmla="*/ 633 h 10254"/>
                <a:gd name="connsiteX91" fmla="*/ 9785 w 12741"/>
                <a:gd name="connsiteY91" fmla="*/ 593 h 10254"/>
                <a:gd name="connsiteX92" fmla="*/ 10148 w 12741"/>
                <a:gd name="connsiteY92" fmla="*/ 587 h 10254"/>
                <a:gd name="connsiteX93" fmla="*/ 10175 w 12741"/>
                <a:gd name="connsiteY93" fmla="*/ 450 h 10254"/>
                <a:gd name="connsiteX94" fmla="*/ 11145 w 12741"/>
                <a:gd name="connsiteY94" fmla="*/ 488 h 10254"/>
                <a:gd name="connsiteX95" fmla="*/ 11195 w 12741"/>
                <a:gd name="connsiteY95" fmla="*/ 313 h 10254"/>
                <a:gd name="connsiteX96" fmla="*/ 11659 w 12741"/>
                <a:gd name="connsiteY96" fmla="*/ 332 h 10254"/>
                <a:gd name="connsiteX97" fmla="*/ 11684 w 12741"/>
                <a:gd name="connsiteY97" fmla="*/ 215 h 10254"/>
                <a:gd name="connsiteX98" fmla="*/ 11985 w 12741"/>
                <a:gd name="connsiteY98" fmla="*/ 234 h 10254"/>
                <a:gd name="connsiteX99" fmla="*/ 12047 w 12741"/>
                <a:gd name="connsiteY99" fmla="*/ 0 h 10254"/>
                <a:gd name="connsiteX100" fmla="*/ 12741 w 12741"/>
                <a:gd name="connsiteY100" fmla="*/ 98 h 10254"/>
                <a:gd name="connsiteX0" fmla="*/ 0 w 12741"/>
                <a:gd name="connsiteY0" fmla="*/ 10254 h 10254"/>
                <a:gd name="connsiteX1" fmla="*/ 1253 w 12741"/>
                <a:gd name="connsiteY1" fmla="*/ 10254 h 10254"/>
                <a:gd name="connsiteX2" fmla="*/ 1253 w 12741"/>
                <a:gd name="connsiteY2" fmla="*/ 10107 h 10254"/>
                <a:gd name="connsiteX3" fmla="*/ 1961 w 12741"/>
                <a:gd name="connsiteY3" fmla="*/ 10107 h 10254"/>
                <a:gd name="connsiteX4" fmla="*/ 1961 w 12741"/>
                <a:gd name="connsiteY4" fmla="*/ 9911 h 10254"/>
                <a:gd name="connsiteX5" fmla="*/ 2300 w 12741"/>
                <a:gd name="connsiteY5" fmla="*/ 9911 h 10254"/>
                <a:gd name="connsiteX6" fmla="*/ 2300 w 12741"/>
                <a:gd name="connsiteY6" fmla="*/ 9520 h 10254"/>
                <a:gd name="connsiteX7" fmla="*/ 2344 w 12741"/>
                <a:gd name="connsiteY7" fmla="*/ 9520 h 10254"/>
                <a:gd name="connsiteX8" fmla="*/ 2344 w 12741"/>
                <a:gd name="connsiteY8" fmla="*/ 9210 h 10254"/>
                <a:gd name="connsiteX9" fmla="*/ 2394 w 12741"/>
                <a:gd name="connsiteY9" fmla="*/ 9210 h 10254"/>
                <a:gd name="connsiteX10" fmla="*/ 2719 w 12741"/>
                <a:gd name="connsiteY10" fmla="*/ 9210 h 10254"/>
                <a:gd name="connsiteX11" fmla="*/ 2719 w 12741"/>
                <a:gd name="connsiteY11" fmla="*/ 8933 h 10254"/>
                <a:gd name="connsiteX12" fmla="*/ 2756 w 12741"/>
                <a:gd name="connsiteY12" fmla="*/ 8933 h 10254"/>
                <a:gd name="connsiteX13" fmla="*/ 2756 w 12741"/>
                <a:gd name="connsiteY13" fmla="*/ 8557 h 10254"/>
                <a:gd name="connsiteX14" fmla="*/ 2818 w 12741"/>
                <a:gd name="connsiteY14" fmla="*/ 8557 h 10254"/>
                <a:gd name="connsiteX15" fmla="*/ 2818 w 12741"/>
                <a:gd name="connsiteY15" fmla="*/ 8117 h 10254"/>
                <a:gd name="connsiteX16" fmla="*/ 3238 w 12741"/>
                <a:gd name="connsiteY16" fmla="*/ 8117 h 10254"/>
                <a:gd name="connsiteX17" fmla="*/ 3238 w 12741"/>
                <a:gd name="connsiteY17" fmla="*/ 7938 h 10254"/>
                <a:gd name="connsiteX18" fmla="*/ 3287 w 12741"/>
                <a:gd name="connsiteY18" fmla="*/ 7938 h 10254"/>
                <a:gd name="connsiteX19" fmla="*/ 3287 w 12741"/>
                <a:gd name="connsiteY19" fmla="*/ 7742 h 10254"/>
                <a:gd name="connsiteX20" fmla="*/ 3670 w 12741"/>
                <a:gd name="connsiteY20" fmla="*/ 7742 h 10254"/>
                <a:gd name="connsiteX21" fmla="*/ 3670 w 12741"/>
                <a:gd name="connsiteY21" fmla="*/ 7579 h 10254"/>
                <a:gd name="connsiteX22" fmla="*/ 3748 w 12741"/>
                <a:gd name="connsiteY22" fmla="*/ 7579 h 10254"/>
                <a:gd name="connsiteX23" fmla="*/ 3748 w 12741"/>
                <a:gd name="connsiteY23" fmla="*/ 7432 h 10254"/>
                <a:gd name="connsiteX24" fmla="*/ 4082 w 12741"/>
                <a:gd name="connsiteY24" fmla="*/ 7432 h 10254"/>
                <a:gd name="connsiteX25" fmla="*/ 4082 w 12741"/>
                <a:gd name="connsiteY25" fmla="*/ 7269 h 10254"/>
                <a:gd name="connsiteX26" fmla="*/ 4582 w 12741"/>
                <a:gd name="connsiteY26" fmla="*/ 7269 h 10254"/>
                <a:gd name="connsiteX27" fmla="*/ 4582 w 12741"/>
                <a:gd name="connsiteY27" fmla="*/ 7122 h 10254"/>
                <a:gd name="connsiteX28" fmla="*/ 4637 w 12741"/>
                <a:gd name="connsiteY28" fmla="*/ 7122 h 10254"/>
                <a:gd name="connsiteX29" fmla="*/ 4637 w 12741"/>
                <a:gd name="connsiteY29" fmla="*/ 6812 h 10254"/>
                <a:gd name="connsiteX30" fmla="*/ 5001 w 12741"/>
                <a:gd name="connsiteY30" fmla="*/ 6812 h 10254"/>
                <a:gd name="connsiteX31" fmla="*/ 5001 w 12741"/>
                <a:gd name="connsiteY31" fmla="*/ 6649 h 10254"/>
                <a:gd name="connsiteX32" fmla="*/ 5087 w 12741"/>
                <a:gd name="connsiteY32" fmla="*/ 6649 h 10254"/>
                <a:gd name="connsiteX33" fmla="*/ 5087 w 12741"/>
                <a:gd name="connsiteY33" fmla="*/ 6502 h 10254"/>
                <a:gd name="connsiteX34" fmla="*/ 5530 w 12741"/>
                <a:gd name="connsiteY34" fmla="*/ 6502 h 10254"/>
                <a:gd name="connsiteX35" fmla="*/ 5530 w 12741"/>
                <a:gd name="connsiteY35" fmla="*/ 6143 h 10254"/>
                <a:gd name="connsiteX36" fmla="*/ 5556 w 12741"/>
                <a:gd name="connsiteY36" fmla="*/ 6143 h 10254"/>
                <a:gd name="connsiteX37" fmla="*/ 5556 w 12741"/>
                <a:gd name="connsiteY37" fmla="*/ 5915 h 10254"/>
                <a:gd name="connsiteX38" fmla="*/ 5611 w 12741"/>
                <a:gd name="connsiteY38" fmla="*/ 5915 h 10254"/>
                <a:gd name="connsiteX39" fmla="*/ 5611 w 12741"/>
                <a:gd name="connsiteY39" fmla="*/ 5605 h 10254"/>
                <a:gd name="connsiteX40" fmla="*/ 5647 w 12741"/>
                <a:gd name="connsiteY40" fmla="*/ 5605 h 10254"/>
                <a:gd name="connsiteX41" fmla="*/ 5647 w 12741"/>
                <a:gd name="connsiteY41" fmla="*/ 5491 h 10254"/>
                <a:gd name="connsiteX42" fmla="*/ 5887 w 12741"/>
                <a:gd name="connsiteY42" fmla="*/ 5491 h 10254"/>
                <a:gd name="connsiteX43" fmla="*/ 5887 w 12741"/>
                <a:gd name="connsiteY43" fmla="*/ 5327 h 10254"/>
                <a:gd name="connsiteX44" fmla="*/ 5955 w 12741"/>
                <a:gd name="connsiteY44" fmla="*/ 5327 h 10254"/>
                <a:gd name="connsiteX45" fmla="*/ 6030 w 12741"/>
                <a:gd name="connsiteY45" fmla="*/ 5327 h 10254"/>
                <a:gd name="connsiteX46" fmla="*/ 6030 w 12741"/>
                <a:gd name="connsiteY46" fmla="*/ 5017 h 10254"/>
                <a:gd name="connsiteX47" fmla="*/ 6202 w 12741"/>
                <a:gd name="connsiteY47" fmla="*/ 5017 h 10254"/>
                <a:gd name="connsiteX48" fmla="*/ 6202 w 12741"/>
                <a:gd name="connsiteY48" fmla="*/ 4838 h 10254"/>
                <a:gd name="connsiteX49" fmla="*/ 6442 w 12741"/>
                <a:gd name="connsiteY49" fmla="*/ 4838 h 10254"/>
                <a:gd name="connsiteX50" fmla="*/ 6442 w 12741"/>
                <a:gd name="connsiteY50" fmla="*/ 4561 h 10254"/>
                <a:gd name="connsiteX51" fmla="*/ 6473 w 12741"/>
                <a:gd name="connsiteY51" fmla="*/ 4561 h 10254"/>
                <a:gd name="connsiteX52" fmla="*/ 6473 w 12741"/>
                <a:gd name="connsiteY52" fmla="*/ 4398 h 10254"/>
                <a:gd name="connsiteX53" fmla="*/ 6554 w 12741"/>
                <a:gd name="connsiteY53" fmla="*/ 4398 h 10254"/>
                <a:gd name="connsiteX54" fmla="*/ 6554 w 12741"/>
                <a:gd name="connsiteY54" fmla="*/ 4202 h 10254"/>
                <a:gd name="connsiteX55" fmla="*/ 6918 w 12741"/>
                <a:gd name="connsiteY55" fmla="*/ 4202 h 10254"/>
                <a:gd name="connsiteX56" fmla="*/ 6918 w 12741"/>
                <a:gd name="connsiteY56" fmla="*/ 3859 h 10254"/>
                <a:gd name="connsiteX57" fmla="*/ 6942 w 12741"/>
                <a:gd name="connsiteY57" fmla="*/ 3859 h 10254"/>
                <a:gd name="connsiteX58" fmla="*/ 6942 w 12741"/>
                <a:gd name="connsiteY58" fmla="*/ 3468 h 10254"/>
                <a:gd name="connsiteX59" fmla="*/ 7299 w 12741"/>
                <a:gd name="connsiteY59" fmla="*/ 3468 h 10254"/>
                <a:gd name="connsiteX60" fmla="*/ 7343 w 12741"/>
                <a:gd name="connsiteY60" fmla="*/ 3468 h 10254"/>
                <a:gd name="connsiteX61" fmla="*/ 7343 w 12741"/>
                <a:gd name="connsiteY61" fmla="*/ 3354 h 10254"/>
                <a:gd name="connsiteX62" fmla="*/ 7447 w 12741"/>
                <a:gd name="connsiteY62" fmla="*/ 3354 h 10254"/>
                <a:gd name="connsiteX63" fmla="*/ 7447 w 12741"/>
                <a:gd name="connsiteY63" fmla="*/ 3207 h 10254"/>
                <a:gd name="connsiteX64" fmla="*/ 7872 w 12741"/>
                <a:gd name="connsiteY64" fmla="*/ 3207 h 10254"/>
                <a:gd name="connsiteX65" fmla="*/ 7872 w 12741"/>
                <a:gd name="connsiteY65" fmla="*/ 3092 h 10254"/>
                <a:gd name="connsiteX66" fmla="*/ 7903 w 12741"/>
                <a:gd name="connsiteY66" fmla="*/ 3092 h 10254"/>
                <a:gd name="connsiteX67" fmla="*/ 7903 w 12741"/>
                <a:gd name="connsiteY67" fmla="*/ 3082 h 10254"/>
                <a:gd name="connsiteX68" fmla="*/ 8223 w 12741"/>
                <a:gd name="connsiteY68" fmla="*/ 3063 h 10254"/>
                <a:gd name="connsiteX69" fmla="*/ 8245 w 12741"/>
                <a:gd name="connsiteY69" fmla="*/ 2852 h 10254"/>
                <a:gd name="connsiteX70" fmla="*/ 8223 w 12741"/>
                <a:gd name="connsiteY70" fmla="*/ 2652 h 10254"/>
                <a:gd name="connsiteX71" fmla="*/ 8281 w 12741"/>
                <a:gd name="connsiteY71" fmla="*/ 2652 h 10254"/>
                <a:gd name="connsiteX72" fmla="*/ 8281 w 12741"/>
                <a:gd name="connsiteY72" fmla="*/ 2538 h 10254"/>
                <a:gd name="connsiteX73" fmla="*/ 8349 w 12741"/>
                <a:gd name="connsiteY73" fmla="*/ 2538 h 10254"/>
                <a:gd name="connsiteX74" fmla="*/ 8427 w 12741"/>
                <a:gd name="connsiteY74" fmla="*/ 2309 h 10254"/>
                <a:gd name="connsiteX75" fmla="*/ 8377 w 12741"/>
                <a:gd name="connsiteY75" fmla="*/ 2436 h 10254"/>
                <a:gd name="connsiteX76" fmla="*/ 8443 w 12741"/>
                <a:gd name="connsiteY76" fmla="*/ 2456 h 10254"/>
                <a:gd name="connsiteX77" fmla="*/ 8669 w 12741"/>
                <a:gd name="connsiteY77" fmla="*/ 2436 h 10254"/>
                <a:gd name="connsiteX78" fmla="*/ 8733 w 12741"/>
                <a:gd name="connsiteY78" fmla="*/ 2221 h 10254"/>
                <a:gd name="connsiteX79" fmla="*/ 8762 w 12741"/>
                <a:gd name="connsiteY79" fmla="*/ 2025 h 10254"/>
                <a:gd name="connsiteX80" fmla="*/ 8819 w 12741"/>
                <a:gd name="connsiteY80" fmla="*/ 2044 h 10254"/>
                <a:gd name="connsiteX81" fmla="*/ 8861 w 12741"/>
                <a:gd name="connsiteY81" fmla="*/ 1914 h 10254"/>
                <a:gd name="connsiteX82" fmla="*/ 8882 w 12741"/>
                <a:gd name="connsiteY82" fmla="*/ 1816 h 10254"/>
                <a:gd name="connsiteX83" fmla="*/ 8936 w 12741"/>
                <a:gd name="connsiteY83" fmla="*/ 1666 h 10254"/>
                <a:gd name="connsiteX84" fmla="*/ 9069 w 12741"/>
                <a:gd name="connsiteY84" fmla="*/ 1607 h 10254"/>
                <a:gd name="connsiteX85" fmla="*/ 9182 w 12741"/>
                <a:gd name="connsiteY85" fmla="*/ 1558 h 10254"/>
                <a:gd name="connsiteX86" fmla="*/ 9234 w 12741"/>
                <a:gd name="connsiteY86" fmla="*/ 1363 h 10254"/>
                <a:gd name="connsiteX87" fmla="*/ 9276 w 12741"/>
                <a:gd name="connsiteY87" fmla="*/ 1031 h 10254"/>
                <a:gd name="connsiteX88" fmla="*/ 9448 w 12741"/>
                <a:gd name="connsiteY88" fmla="*/ 992 h 10254"/>
                <a:gd name="connsiteX89" fmla="*/ 9502 w 12741"/>
                <a:gd name="connsiteY89" fmla="*/ 825 h 10254"/>
                <a:gd name="connsiteX90" fmla="*/ 9620 w 12741"/>
                <a:gd name="connsiteY90" fmla="*/ 786 h 10254"/>
                <a:gd name="connsiteX91" fmla="*/ 9657 w 12741"/>
                <a:gd name="connsiteY91" fmla="*/ 633 h 10254"/>
                <a:gd name="connsiteX92" fmla="*/ 9785 w 12741"/>
                <a:gd name="connsiteY92" fmla="*/ 593 h 10254"/>
                <a:gd name="connsiteX93" fmla="*/ 10148 w 12741"/>
                <a:gd name="connsiteY93" fmla="*/ 587 h 10254"/>
                <a:gd name="connsiteX94" fmla="*/ 10175 w 12741"/>
                <a:gd name="connsiteY94" fmla="*/ 450 h 10254"/>
                <a:gd name="connsiteX95" fmla="*/ 11145 w 12741"/>
                <a:gd name="connsiteY95" fmla="*/ 488 h 10254"/>
                <a:gd name="connsiteX96" fmla="*/ 11195 w 12741"/>
                <a:gd name="connsiteY96" fmla="*/ 313 h 10254"/>
                <a:gd name="connsiteX97" fmla="*/ 11659 w 12741"/>
                <a:gd name="connsiteY97" fmla="*/ 332 h 10254"/>
                <a:gd name="connsiteX98" fmla="*/ 11684 w 12741"/>
                <a:gd name="connsiteY98" fmla="*/ 215 h 10254"/>
                <a:gd name="connsiteX99" fmla="*/ 11985 w 12741"/>
                <a:gd name="connsiteY99" fmla="*/ 234 h 10254"/>
                <a:gd name="connsiteX100" fmla="*/ 12047 w 12741"/>
                <a:gd name="connsiteY100" fmla="*/ 0 h 10254"/>
                <a:gd name="connsiteX101" fmla="*/ 12741 w 12741"/>
                <a:gd name="connsiteY101" fmla="*/ 98 h 10254"/>
                <a:gd name="connsiteX0" fmla="*/ 0 w 12741"/>
                <a:gd name="connsiteY0" fmla="*/ 10254 h 10254"/>
                <a:gd name="connsiteX1" fmla="*/ 1253 w 12741"/>
                <a:gd name="connsiteY1" fmla="*/ 10254 h 10254"/>
                <a:gd name="connsiteX2" fmla="*/ 1253 w 12741"/>
                <a:gd name="connsiteY2" fmla="*/ 10107 h 10254"/>
                <a:gd name="connsiteX3" fmla="*/ 1961 w 12741"/>
                <a:gd name="connsiteY3" fmla="*/ 10107 h 10254"/>
                <a:gd name="connsiteX4" fmla="*/ 1961 w 12741"/>
                <a:gd name="connsiteY4" fmla="*/ 9911 h 10254"/>
                <a:gd name="connsiteX5" fmla="*/ 2300 w 12741"/>
                <a:gd name="connsiteY5" fmla="*/ 9911 h 10254"/>
                <a:gd name="connsiteX6" fmla="*/ 2300 w 12741"/>
                <a:gd name="connsiteY6" fmla="*/ 9520 h 10254"/>
                <a:gd name="connsiteX7" fmla="*/ 2344 w 12741"/>
                <a:gd name="connsiteY7" fmla="*/ 9520 h 10254"/>
                <a:gd name="connsiteX8" fmla="*/ 2344 w 12741"/>
                <a:gd name="connsiteY8" fmla="*/ 9210 h 10254"/>
                <a:gd name="connsiteX9" fmla="*/ 2394 w 12741"/>
                <a:gd name="connsiteY9" fmla="*/ 9210 h 10254"/>
                <a:gd name="connsiteX10" fmla="*/ 2719 w 12741"/>
                <a:gd name="connsiteY10" fmla="*/ 9210 h 10254"/>
                <a:gd name="connsiteX11" fmla="*/ 2719 w 12741"/>
                <a:gd name="connsiteY11" fmla="*/ 8933 h 10254"/>
                <a:gd name="connsiteX12" fmla="*/ 2756 w 12741"/>
                <a:gd name="connsiteY12" fmla="*/ 8933 h 10254"/>
                <a:gd name="connsiteX13" fmla="*/ 2756 w 12741"/>
                <a:gd name="connsiteY13" fmla="*/ 8557 h 10254"/>
                <a:gd name="connsiteX14" fmla="*/ 2818 w 12741"/>
                <a:gd name="connsiteY14" fmla="*/ 8557 h 10254"/>
                <a:gd name="connsiteX15" fmla="*/ 2818 w 12741"/>
                <a:gd name="connsiteY15" fmla="*/ 8117 h 10254"/>
                <a:gd name="connsiteX16" fmla="*/ 3238 w 12741"/>
                <a:gd name="connsiteY16" fmla="*/ 8117 h 10254"/>
                <a:gd name="connsiteX17" fmla="*/ 3238 w 12741"/>
                <a:gd name="connsiteY17" fmla="*/ 7938 h 10254"/>
                <a:gd name="connsiteX18" fmla="*/ 3287 w 12741"/>
                <a:gd name="connsiteY18" fmla="*/ 7938 h 10254"/>
                <a:gd name="connsiteX19" fmla="*/ 3287 w 12741"/>
                <a:gd name="connsiteY19" fmla="*/ 7742 h 10254"/>
                <a:gd name="connsiteX20" fmla="*/ 3670 w 12741"/>
                <a:gd name="connsiteY20" fmla="*/ 7742 h 10254"/>
                <a:gd name="connsiteX21" fmla="*/ 3670 w 12741"/>
                <a:gd name="connsiteY21" fmla="*/ 7579 h 10254"/>
                <a:gd name="connsiteX22" fmla="*/ 3748 w 12741"/>
                <a:gd name="connsiteY22" fmla="*/ 7579 h 10254"/>
                <a:gd name="connsiteX23" fmla="*/ 3748 w 12741"/>
                <a:gd name="connsiteY23" fmla="*/ 7432 h 10254"/>
                <a:gd name="connsiteX24" fmla="*/ 4082 w 12741"/>
                <a:gd name="connsiteY24" fmla="*/ 7432 h 10254"/>
                <a:gd name="connsiteX25" fmla="*/ 4082 w 12741"/>
                <a:gd name="connsiteY25" fmla="*/ 7269 h 10254"/>
                <a:gd name="connsiteX26" fmla="*/ 4582 w 12741"/>
                <a:gd name="connsiteY26" fmla="*/ 7269 h 10254"/>
                <a:gd name="connsiteX27" fmla="*/ 4582 w 12741"/>
                <a:gd name="connsiteY27" fmla="*/ 7122 h 10254"/>
                <a:gd name="connsiteX28" fmla="*/ 4637 w 12741"/>
                <a:gd name="connsiteY28" fmla="*/ 7122 h 10254"/>
                <a:gd name="connsiteX29" fmla="*/ 4637 w 12741"/>
                <a:gd name="connsiteY29" fmla="*/ 6812 h 10254"/>
                <a:gd name="connsiteX30" fmla="*/ 5001 w 12741"/>
                <a:gd name="connsiteY30" fmla="*/ 6812 h 10254"/>
                <a:gd name="connsiteX31" fmla="*/ 5001 w 12741"/>
                <a:gd name="connsiteY31" fmla="*/ 6649 h 10254"/>
                <a:gd name="connsiteX32" fmla="*/ 5087 w 12741"/>
                <a:gd name="connsiteY32" fmla="*/ 6649 h 10254"/>
                <a:gd name="connsiteX33" fmla="*/ 5087 w 12741"/>
                <a:gd name="connsiteY33" fmla="*/ 6502 h 10254"/>
                <a:gd name="connsiteX34" fmla="*/ 5530 w 12741"/>
                <a:gd name="connsiteY34" fmla="*/ 6502 h 10254"/>
                <a:gd name="connsiteX35" fmla="*/ 5530 w 12741"/>
                <a:gd name="connsiteY35" fmla="*/ 6143 h 10254"/>
                <a:gd name="connsiteX36" fmla="*/ 5556 w 12741"/>
                <a:gd name="connsiteY36" fmla="*/ 6143 h 10254"/>
                <a:gd name="connsiteX37" fmla="*/ 5556 w 12741"/>
                <a:gd name="connsiteY37" fmla="*/ 5915 h 10254"/>
                <a:gd name="connsiteX38" fmla="*/ 5611 w 12741"/>
                <a:gd name="connsiteY38" fmla="*/ 5915 h 10254"/>
                <a:gd name="connsiteX39" fmla="*/ 5611 w 12741"/>
                <a:gd name="connsiteY39" fmla="*/ 5605 h 10254"/>
                <a:gd name="connsiteX40" fmla="*/ 5647 w 12741"/>
                <a:gd name="connsiteY40" fmla="*/ 5605 h 10254"/>
                <a:gd name="connsiteX41" fmla="*/ 5647 w 12741"/>
                <a:gd name="connsiteY41" fmla="*/ 5491 h 10254"/>
                <a:gd name="connsiteX42" fmla="*/ 5887 w 12741"/>
                <a:gd name="connsiteY42" fmla="*/ 5491 h 10254"/>
                <a:gd name="connsiteX43" fmla="*/ 5887 w 12741"/>
                <a:gd name="connsiteY43" fmla="*/ 5327 h 10254"/>
                <a:gd name="connsiteX44" fmla="*/ 5955 w 12741"/>
                <a:gd name="connsiteY44" fmla="*/ 5327 h 10254"/>
                <a:gd name="connsiteX45" fmla="*/ 6030 w 12741"/>
                <a:gd name="connsiteY45" fmla="*/ 5327 h 10254"/>
                <a:gd name="connsiteX46" fmla="*/ 6030 w 12741"/>
                <a:gd name="connsiteY46" fmla="*/ 5017 h 10254"/>
                <a:gd name="connsiteX47" fmla="*/ 6202 w 12741"/>
                <a:gd name="connsiteY47" fmla="*/ 5017 h 10254"/>
                <a:gd name="connsiteX48" fmla="*/ 6202 w 12741"/>
                <a:gd name="connsiteY48" fmla="*/ 4838 h 10254"/>
                <a:gd name="connsiteX49" fmla="*/ 6442 w 12741"/>
                <a:gd name="connsiteY49" fmla="*/ 4838 h 10254"/>
                <a:gd name="connsiteX50" fmla="*/ 6442 w 12741"/>
                <a:gd name="connsiteY50" fmla="*/ 4561 h 10254"/>
                <a:gd name="connsiteX51" fmla="*/ 6473 w 12741"/>
                <a:gd name="connsiteY51" fmla="*/ 4561 h 10254"/>
                <a:gd name="connsiteX52" fmla="*/ 6473 w 12741"/>
                <a:gd name="connsiteY52" fmla="*/ 4398 h 10254"/>
                <a:gd name="connsiteX53" fmla="*/ 6554 w 12741"/>
                <a:gd name="connsiteY53" fmla="*/ 4398 h 10254"/>
                <a:gd name="connsiteX54" fmla="*/ 6554 w 12741"/>
                <a:gd name="connsiteY54" fmla="*/ 4202 h 10254"/>
                <a:gd name="connsiteX55" fmla="*/ 6918 w 12741"/>
                <a:gd name="connsiteY55" fmla="*/ 4202 h 10254"/>
                <a:gd name="connsiteX56" fmla="*/ 6918 w 12741"/>
                <a:gd name="connsiteY56" fmla="*/ 3859 h 10254"/>
                <a:gd name="connsiteX57" fmla="*/ 6942 w 12741"/>
                <a:gd name="connsiteY57" fmla="*/ 3859 h 10254"/>
                <a:gd name="connsiteX58" fmla="*/ 6942 w 12741"/>
                <a:gd name="connsiteY58" fmla="*/ 3468 h 10254"/>
                <a:gd name="connsiteX59" fmla="*/ 7299 w 12741"/>
                <a:gd name="connsiteY59" fmla="*/ 3468 h 10254"/>
                <a:gd name="connsiteX60" fmla="*/ 7343 w 12741"/>
                <a:gd name="connsiteY60" fmla="*/ 3468 h 10254"/>
                <a:gd name="connsiteX61" fmla="*/ 7343 w 12741"/>
                <a:gd name="connsiteY61" fmla="*/ 3354 h 10254"/>
                <a:gd name="connsiteX62" fmla="*/ 7447 w 12741"/>
                <a:gd name="connsiteY62" fmla="*/ 3354 h 10254"/>
                <a:gd name="connsiteX63" fmla="*/ 7447 w 12741"/>
                <a:gd name="connsiteY63" fmla="*/ 3207 h 10254"/>
                <a:gd name="connsiteX64" fmla="*/ 7872 w 12741"/>
                <a:gd name="connsiteY64" fmla="*/ 3207 h 10254"/>
                <a:gd name="connsiteX65" fmla="*/ 7872 w 12741"/>
                <a:gd name="connsiteY65" fmla="*/ 3092 h 10254"/>
                <a:gd name="connsiteX66" fmla="*/ 7903 w 12741"/>
                <a:gd name="connsiteY66" fmla="*/ 3092 h 10254"/>
                <a:gd name="connsiteX67" fmla="*/ 7903 w 12741"/>
                <a:gd name="connsiteY67" fmla="*/ 3082 h 10254"/>
                <a:gd name="connsiteX68" fmla="*/ 8223 w 12741"/>
                <a:gd name="connsiteY68" fmla="*/ 3063 h 10254"/>
                <a:gd name="connsiteX69" fmla="*/ 8245 w 12741"/>
                <a:gd name="connsiteY69" fmla="*/ 2852 h 10254"/>
                <a:gd name="connsiteX70" fmla="*/ 8256 w 12741"/>
                <a:gd name="connsiteY70" fmla="*/ 2730 h 10254"/>
                <a:gd name="connsiteX71" fmla="*/ 8281 w 12741"/>
                <a:gd name="connsiteY71" fmla="*/ 2652 h 10254"/>
                <a:gd name="connsiteX72" fmla="*/ 8281 w 12741"/>
                <a:gd name="connsiteY72" fmla="*/ 2538 h 10254"/>
                <a:gd name="connsiteX73" fmla="*/ 8349 w 12741"/>
                <a:gd name="connsiteY73" fmla="*/ 2538 h 10254"/>
                <a:gd name="connsiteX74" fmla="*/ 8427 w 12741"/>
                <a:gd name="connsiteY74" fmla="*/ 2309 h 10254"/>
                <a:gd name="connsiteX75" fmla="*/ 8377 w 12741"/>
                <a:gd name="connsiteY75" fmla="*/ 2436 h 10254"/>
                <a:gd name="connsiteX76" fmla="*/ 8443 w 12741"/>
                <a:gd name="connsiteY76" fmla="*/ 2456 h 10254"/>
                <a:gd name="connsiteX77" fmla="*/ 8669 w 12741"/>
                <a:gd name="connsiteY77" fmla="*/ 2436 h 10254"/>
                <a:gd name="connsiteX78" fmla="*/ 8733 w 12741"/>
                <a:gd name="connsiteY78" fmla="*/ 2221 h 10254"/>
                <a:gd name="connsiteX79" fmla="*/ 8762 w 12741"/>
                <a:gd name="connsiteY79" fmla="*/ 2025 h 10254"/>
                <a:gd name="connsiteX80" fmla="*/ 8819 w 12741"/>
                <a:gd name="connsiteY80" fmla="*/ 2044 h 10254"/>
                <a:gd name="connsiteX81" fmla="*/ 8861 w 12741"/>
                <a:gd name="connsiteY81" fmla="*/ 1914 h 10254"/>
                <a:gd name="connsiteX82" fmla="*/ 8882 w 12741"/>
                <a:gd name="connsiteY82" fmla="*/ 1816 h 10254"/>
                <a:gd name="connsiteX83" fmla="*/ 8936 w 12741"/>
                <a:gd name="connsiteY83" fmla="*/ 1666 h 10254"/>
                <a:gd name="connsiteX84" fmla="*/ 9069 w 12741"/>
                <a:gd name="connsiteY84" fmla="*/ 1607 h 10254"/>
                <a:gd name="connsiteX85" fmla="*/ 9182 w 12741"/>
                <a:gd name="connsiteY85" fmla="*/ 1558 h 10254"/>
                <a:gd name="connsiteX86" fmla="*/ 9234 w 12741"/>
                <a:gd name="connsiteY86" fmla="*/ 1363 h 10254"/>
                <a:gd name="connsiteX87" fmla="*/ 9276 w 12741"/>
                <a:gd name="connsiteY87" fmla="*/ 1031 h 10254"/>
                <a:gd name="connsiteX88" fmla="*/ 9448 w 12741"/>
                <a:gd name="connsiteY88" fmla="*/ 992 h 10254"/>
                <a:gd name="connsiteX89" fmla="*/ 9502 w 12741"/>
                <a:gd name="connsiteY89" fmla="*/ 825 h 10254"/>
                <a:gd name="connsiteX90" fmla="*/ 9620 w 12741"/>
                <a:gd name="connsiteY90" fmla="*/ 786 h 10254"/>
                <a:gd name="connsiteX91" fmla="*/ 9657 w 12741"/>
                <a:gd name="connsiteY91" fmla="*/ 633 h 10254"/>
                <a:gd name="connsiteX92" fmla="*/ 9785 w 12741"/>
                <a:gd name="connsiteY92" fmla="*/ 593 h 10254"/>
                <a:gd name="connsiteX93" fmla="*/ 10148 w 12741"/>
                <a:gd name="connsiteY93" fmla="*/ 587 h 10254"/>
                <a:gd name="connsiteX94" fmla="*/ 10175 w 12741"/>
                <a:gd name="connsiteY94" fmla="*/ 450 h 10254"/>
                <a:gd name="connsiteX95" fmla="*/ 11145 w 12741"/>
                <a:gd name="connsiteY95" fmla="*/ 488 h 10254"/>
                <a:gd name="connsiteX96" fmla="*/ 11195 w 12741"/>
                <a:gd name="connsiteY96" fmla="*/ 313 h 10254"/>
                <a:gd name="connsiteX97" fmla="*/ 11659 w 12741"/>
                <a:gd name="connsiteY97" fmla="*/ 332 h 10254"/>
                <a:gd name="connsiteX98" fmla="*/ 11684 w 12741"/>
                <a:gd name="connsiteY98" fmla="*/ 215 h 10254"/>
                <a:gd name="connsiteX99" fmla="*/ 11985 w 12741"/>
                <a:gd name="connsiteY99" fmla="*/ 234 h 10254"/>
                <a:gd name="connsiteX100" fmla="*/ 12047 w 12741"/>
                <a:gd name="connsiteY100" fmla="*/ 0 h 10254"/>
                <a:gd name="connsiteX101" fmla="*/ 12741 w 12741"/>
                <a:gd name="connsiteY101" fmla="*/ 98 h 10254"/>
                <a:gd name="connsiteX0" fmla="*/ 0 w 12741"/>
                <a:gd name="connsiteY0" fmla="*/ 10254 h 10254"/>
                <a:gd name="connsiteX1" fmla="*/ 1253 w 12741"/>
                <a:gd name="connsiteY1" fmla="*/ 10254 h 10254"/>
                <a:gd name="connsiteX2" fmla="*/ 1253 w 12741"/>
                <a:gd name="connsiteY2" fmla="*/ 10107 h 10254"/>
                <a:gd name="connsiteX3" fmla="*/ 1961 w 12741"/>
                <a:gd name="connsiteY3" fmla="*/ 10107 h 10254"/>
                <a:gd name="connsiteX4" fmla="*/ 1961 w 12741"/>
                <a:gd name="connsiteY4" fmla="*/ 9911 h 10254"/>
                <a:gd name="connsiteX5" fmla="*/ 2300 w 12741"/>
                <a:gd name="connsiteY5" fmla="*/ 9911 h 10254"/>
                <a:gd name="connsiteX6" fmla="*/ 2300 w 12741"/>
                <a:gd name="connsiteY6" fmla="*/ 9520 h 10254"/>
                <a:gd name="connsiteX7" fmla="*/ 2344 w 12741"/>
                <a:gd name="connsiteY7" fmla="*/ 9520 h 10254"/>
                <a:gd name="connsiteX8" fmla="*/ 2344 w 12741"/>
                <a:gd name="connsiteY8" fmla="*/ 9210 h 10254"/>
                <a:gd name="connsiteX9" fmla="*/ 2394 w 12741"/>
                <a:gd name="connsiteY9" fmla="*/ 9210 h 10254"/>
                <a:gd name="connsiteX10" fmla="*/ 2719 w 12741"/>
                <a:gd name="connsiteY10" fmla="*/ 9210 h 10254"/>
                <a:gd name="connsiteX11" fmla="*/ 2719 w 12741"/>
                <a:gd name="connsiteY11" fmla="*/ 8933 h 10254"/>
                <a:gd name="connsiteX12" fmla="*/ 2756 w 12741"/>
                <a:gd name="connsiteY12" fmla="*/ 8933 h 10254"/>
                <a:gd name="connsiteX13" fmla="*/ 2756 w 12741"/>
                <a:gd name="connsiteY13" fmla="*/ 8557 h 10254"/>
                <a:gd name="connsiteX14" fmla="*/ 2818 w 12741"/>
                <a:gd name="connsiteY14" fmla="*/ 8557 h 10254"/>
                <a:gd name="connsiteX15" fmla="*/ 2818 w 12741"/>
                <a:gd name="connsiteY15" fmla="*/ 8117 h 10254"/>
                <a:gd name="connsiteX16" fmla="*/ 3238 w 12741"/>
                <a:gd name="connsiteY16" fmla="*/ 8117 h 10254"/>
                <a:gd name="connsiteX17" fmla="*/ 3238 w 12741"/>
                <a:gd name="connsiteY17" fmla="*/ 7938 h 10254"/>
                <a:gd name="connsiteX18" fmla="*/ 3287 w 12741"/>
                <a:gd name="connsiteY18" fmla="*/ 7938 h 10254"/>
                <a:gd name="connsiteX19" fmla="*/ 3287 w 12741"/>
                <a:gd name="connsiteY19" fmla="*/ 7742 h 10254"/>
                <a:gd name="connsiteX20" fmla="*/ 3670 w 12741"/>
                <a:gd name="connsiteY20" fmla="*/ 7742 h 10254"/>
                <a:gd name="connsiteX21" fmla="*/ 3670 w 12741"/>
                <a:gd name="connsiteY21" fmla="*/ 7579 h 10254"/>
                <a:gd name="connsiteX22" fmla="*/ 3748 w 12741"/>
                <a:gd name="connsiteY22" fmla="*/ 7579 h 10254"/>
                <a:gd name="connsiteX23" fmla="*/ 3748 w 12741"/>
                <a:gd name="connsiteY23" fmla="*/ 7432 h 10254"/>
                <a:gd name="connsiteX24" fmla="*/ 4082 w 12741"/>
                <a:gd name="connsiteY24" fmla="*/ 7432 h 10254"/>
                <a:gd name="connsiteX25" fmla="*/ 4082 w 12741"/>
                <a:gd name="connsiteY25" fmla="*/ 7269 h 10254"/>
                <a:gd name="connsiteX26" fmla="*/ 4582 w 12741"/>
                <a:gd name="connsiteY26" fmla="*/ 7269 h 10254"/>
                <a:gd name="connsiteX27" fmla="*/ 4582 w 12741"/>
                <a:gd name="connsiteY27" fmla="*/ 7122 h 10254"/>
                <a:gd name="connsiteX28" fmla="*/ 4637 w 12741"/>
                <a:gd name="connsiteY28" fmla="*/ 7122 h 10254"/>
                <a:gd name="connsiteX29" fmla="*/ 4637 w 12741"/>
                <a:gd name="connsiteY29" fmla="*/ 6812 h 10254"/>
                <a:gd name="connsiteX30" fmla="*/ 5001 w 12741"/>
                <a:gd name="connsiteY30" fmla="*/ 6812 h 10254"/>
                <a:gd name="connsiteX31" fmla="*/ 5001 w 12741"/>
                <a:gd name="connsiteY31" fmla="*/ 6649 h 10254"/>
                <a:gd name="connsiteX32" fmla="*/ 5087 w 12741"/>
                <a:gd name="connsiteY32" fmla="*/ 6649 h 10254"/>
                <a:gd name="connsiteX33" fmla="*/ 5087 w 12741"/>
                <a:gd name="connsiteY33" fmla="*/ 6502 h 10254"/>
                <a:gd name="connsiteX34" fmla="*/ 5530 w 12741"/>
                <a:gd name="connsiteY34" fmla="*/ 6502 h 10254"/>
                <a:gd name="connsiteX35" fmla="*/ 5530 w 12741"/>
                <a:gd name="connsiteY35" fmla="*/ 6143 h 10254"/>
                <a:gd name="connsiteX36" fmla="*/ 5556 w 12741"/>
                <a:gd name="connsiteY36" fmla="*/ 6143 h 10254"/>
                <a:gd name="connsiteX37" fmla="*/ 5556 w 12741"/>
                <a:gd name="connsiteY37" fmla="*/ 5915 h 10254"/>
                <a:gd name="connsiteX38" fmla="*/ 5611 w 12741"/>
                <a:gd name="connsiteY38" fmla="*/ 5915 h 10254"/>
                <a:gd name="connsiteX39" fmla="*/ 5611 w 12741"/>
                <a:gd name="connsiteY39" fmla="*/ 5605 h 10254"/>
                <a:gd name="connsiteX40" fmla="*/ 5647 w 12741"/>
                <a:gd name="connsiteY40" fmla="*/ 5605 h 10254"/>
                <a:gd name="connsiteX41" fmla="*/ 5647 w 12741"/>
                <a:gd name="connsiteY41" fmla="*/ 5491 h 10254"/>
                <a:gd name="connsiteX42" fmla="*/ 5887 w 12741"/>
                <a:gd name="connsiteY42" fmla="*/ 5491 h 10254"/>
                <a:gd name="connsiteX43" fmla="*/ 5887 w 12741"/>
                <a:gd name="connsiteY43" fmla="*/ 5327 h 10254"/>
                <a:gd name="connsiteX44" fmla="*/ 5955 w 12741"/>
                <a:gd name="connsiteY44" fmla="*/ 5327 h 10254"/>
                <a:gd name="connsiteX45" fmla="*/ 6030 w 12741"/>
                <a:gd name="connsiteY45" fmla="*/ 5327 h 10254"/>
                <a:gd name="connsiteX46" fmla="*/ 6030 w 12741"/>
                <a:gd name="connsiteY46" fmla="*/ 5017 h 10254"/>
                <a:gd name="connsiteX47" fmla="*/ 6202 w 12741"/>
                <a:gd name="connsiteY47" fmla="*/ 5017 h 10254"/>
                <a:gd name="connsiteX48" fmla="*/ 6202 w 12741"/>
                <a:gd name="connsiteY48" fmla="*/ 4838 h 10254"/>
                <a:gd name="connsiteX49" fmla="*/ 6442 w 12741"/>
                <a:gd name="connsiteY49" fmla="*/ 4838 h 10254"/>
                <a:gd name="connsiteX50" fmla="*/ 6442 w 12741"/>
                <a:gd name="connsiteY50" fmla="*/ 4561 h 10254"/>
                <a:gd name="connsiteX51" fmla="*/ 6473 w 12741"/>
                <a:gd name="connsiteY51" fmla="*/ 4561 h 10254"/>
                <a:gd name="connsiteX52" fmla="*/ 6473 w 12741"/>
                <a:gd name="connsiteY52" fmla="*/ 4398 h 10254"/>
                <a:gd name="connsiteX53" fmla="*/ 6554 w 12741"/>
                <a:gd name="connsiteY53" fmla="*/ 4398 h 10254"/>
                <a:gd name="connsiteX54" fmla="*/ 6554 w 12741"/>
                <a:gd name="connsiteY54" fmla="*/ 4202 h 10254"/>
                <a:gd name="connsiteX55" fmla="*/ 6918 w 12741"/>
                <a:gd name="connsiteY55" fmla="*/ 4202 h 10254"/>
                <a:gd name="connsiteX56" fmla="*/ 6918 w 12741"/>
                <a:gd name="connsiteY56" fmla="*/ 3859 h 10254"/>
                <a:gd name="connsiteX57" fmla="*/ 6942 w 12741"/>
                <a:gd name="connsiteY57" fmla="*/ 3859 h 10254"/>
                <a:gd name="connsiteX58" fmla="*/ 6942 w 12741"/>
                <a:gd name="connsiteY58" fmla="*/ 3468 h 10254"/>
                <a:gd name="connsiteX59" fmla="*/ 7295 w 12741"/>
                <a:gd name="connsiteY59" fmla="*/ 3605 h 10254"/>
                <a:gd name="connsiteX60" fmla="*/ 7343 w 12741"/>
                <a:gd name="connsiteY60" fmla="*/ 3468 h 10254"/>
                <a:gd name="connsiteX61" fmla="*/ 7343 w 12741"/>
                <a:gd name="connsiteY61" fmla="*/ 3354 h 10254"/>
                <a:gd name="connsiteX62" fmla="*/ 7447 w 12741"/>
                <a:gd name="connsiteY62" fmla="*/ 3354 h 10254"/>
                <a:gd name="connsiteX63" fmla="*/ 7447 w 12741"/>
                <a:gd name="connsiteY63" fmla="*/ 3207 h 10254"/>
                <a:gd name="connsiteX64" fmla="*/ 7872 w 12741"/>
                <a:gd name="connsiteY64" fmla="*/ 3207 h 10254"/>
                <a:gd name="connsiteX65" fmla="*/ 7872 w 12741"/>
                <a:gd name="connsiteY65" fmla="*/ 3092 h 10254"/>
                <a:gd name="connsiteX66" fmla="*/ 7903 w 12741"/>
                <a:gd name="connsiteY66" fmla="*/ 3092 h 10254"/>
                <a:gd name="connsiteX67" fmla="*/ 7903 w 12741"/>
                <a:gd name="connsiteY67" fmla="*/ 3082 h 10254"/>
                <a:gd name="connsiteX68" fmla="*/ 8223 w 12741"/>
                <a:gd name="connsiteY68" fmla="*/ 3063 h 10254"/>
                <a:gd name="connsiteX69" fmla="*/ 8245 w 12741"/>
                <a:gd name="connsiteY69" fmla="*/ 2852 h 10254"/>
                <a:gd name="connsiteX70" fmla="*/ 8256 w 12741"/>
                <a:gd name="connsiteY70" fmla="*/ 2730 h 10254"/>
                <a:gd name="connsiteX71" fmla="*/ 8281 w 12741"/>
                <a:gd name="connsiteY71" fmla="*/ 2652 h 10254"/>
                <a:gd name="connsiteX72" fmla="*/ 8281 w 12741"/>
                <a:gd name="connsiteY72" fmla="*/ 2538 h 10254"/>
                <a:gd name="connsiteX73" fmla="*/ 8349 w 12741"/>
                <a:gd name="connsiteY73" fmla="*/ 2538 h 10254"/>
                <a:gd name="connsiteX74" fmla="*/ 8427 w 12741"/>
                <a:gd name="connsiteY74" fmla="*/ 2309 h 10254"/>
                <a:gd name="connsiteX75" fmla="*/ 8377 w 12741"/>
                <a:gd name="connsiteY75" fmla="*/ 2436 h 10254"/>
                <a:gd name="connsiteX76" fmla="*/ 8443 w 12741"/>
                <a:gd name="connsiteY76" fmla="*/ 2456 h 10254"/>
                <a:gd name="connsiteX77" fmla="*/ 8669 w 12741"/>
                <a:gd name="connsiteY77" fmla="*/ 2436 h 10254"/>
                <a:gd name="connsiteX78" fmla="*/ 8733 w 12741"/>
                <a:gd name="connsiteY78" fmla="*/ 2221 h 10254"/>
                <a:gd name="connsiteX79" fmla="*/ 8762 w 12741"/>
                <a:gd name="connsiteY79" fmla="*/ 2025 h 10254"/>
                <a:gd name="connsiteX80" fmla="*/ 8819 w 12741"/>
                <a:gd name="connsiteY80" fmla="*/ 2044 h 10254"/>
                <a:gd name="connsiteX81" fmla="*/ 8861 w 12741"/>
                <a:gd name="connsiteY81" fmla="*/ 1914 h 10254"/>
                <a:gd name="connsiteX82" fmla="*/ 8882 w 12741"/>
                <a:gd name="connsiteY82" fmla="*/ 1816 h 10254"/>
                <a:gd name="connsiteX83" fmla="*/ 8936 w 12741"/>
                <a:gd name="connsiteY83" fmla="*/ 1666 h 10254"/>
                <a:gd name="connsiteX84" fmla="*/ 9069 w 12741"/>
                <a:gd name="connsiteY84" fmla="*/ 1607 h 10254"/>
                <a:gd name="connsiteX85" fmla="*/ 9182 w 12741"/>
                <a:gd name="connsiteY85" fmla="*/ 1558 h 10254"/>
                <a:gd name="connsiteX86" fmla="*/ 9234 w 12741"/>
                <a:gd name="connsiteY86" fmla="*/ 1363 h 10254"/>
                <a:gd name="connsiteX87" fmla="*/ 9276 w 12741"/>
                <a:gd name="connsiteY87" fmla="*/ 1031 h 10254"/>
                <a:gd name="connsiteX88" fmla="*/ 9448 w 12741"/>
                <a:gd name="connsiteY88" fmla="*/ 992 h 10254"/>
                <a:gd name="connsiteX89" fmla="*/ 9502 w 12741"/>
                <a:gd name="connsiteY89" fmla="*/ 825 h 10254"/>
                <a:gd name="connsiteX90" fmla="*/ 9620 w 12741"/>
                <a:gd name="connsiteY90" fmla="*/ 786 h 10254"/>
                <a:gd name="connsiteX91" fmla="*/ 9657 w 12741"/>
                <a:gd name="connsiteY91" fmla="*/ 633 h 10254"/>
                <a:gd name="connsiteX92" fmla="*/ 9785 w 12741"/>
                <a:gd name="connsiteY92" fmla="*/ 593 h 10254"/>
                <a:gd name="connsiteX93" fmla="*/ 10148 w 12741"/>
                <a:gd name="connsiteY93" fmla="*/ 587 h 10254"/>
                <a:gd name="connsiteX94" fmla="*/ 10175 w 12741"/>
                <a:gd name="connsiteY94" fmla="*/ 450 h 10254"/>
                <a:gd name="connsiteX95" fmla="*/ 11145 w 12741"/>
                <a:gd name="connsiteY95" fmla="*/ 488 h 10254"/>
                <a:gd name="connsiteX96" fmla="*/ 11195 w 12741"/>
                <a:gd name="connsiteY96" fmla="*/ 313 h 10254"/>
                <a:gd name="connsiteX97" fmla="*/ 11659 w 12741"/>
                <a:gd name="connsiteY97" fmla="*/ 332 h 10254"/>
                <a:gd name="connsiteX98" fmla="*/ 11684 w 12741"/>
                <a:gd name="connsiteY98" fmla="*/ 215 h 10254"/>
                <a:gd name="connsiteX99" fmla="*/ 11985 w 12741"/>
                <a:gd name="connsiteY99" fmla="*/ 234 h 10254"/>
                <a:gd name="connsiteX100" fmla="*/ 12047 w 12741"/>
                <a:gd name="connsiteY100" fmla="*/ 0 h 10254"/>
                <a:gd name="connsiteX101" fmla="*/ 12741 w 12741"/>
                <a:gd name="connsiteY101" fmla="*/ 98 h 10254"/>
                <a:gd name="connsiteX0" fmla="*/ 0 w 12741"/>
                <a:gd name="connsiteY0" fmla="*/ 10254 h 10254"/>
                <a:gd name="connsiteX1" fmla="*/ 1253 w 12741"/>
                <a:gd name="connsiteY1" fmla="*/ 10254 h 10254"/>
                <a:gd name="connsiteX2" fmla="*/ 1253 w 12741"/>
                <a:gd name="connsiteY2" fmla="*/ 10107 h 10254"/>
                <a:gd name="connsiteX3" fmla="*/ 1961 w 12741"/>
                <a:gd name="connsiteY3" fmla="*/ 10107 h 10254"/>
                <a:gd name="connsiteX4" fmla="*/ 1961 w 12741"/>
                <a:gd name="connsiteY4" fmla="*/ 9911 h 10254"/>
                <a:gd name="connsiteX5" fmla="*/ 2300 w 12741"/>
                <a:gd name="connsiteY5" fmla="*/ 9911 h 10254"/>
                <a:gd name="connsiteX6" fmla="*/ 2300 w 12741"/>
                <a:gd name="connsiteY6" fmla="*/ 9520 h 10254"/>
                <a:gd name="connsiteX7" fmla="*/ 2344 w 12741"/>
                <a:gd name="connsiteY7" fmla="*/ 9520 h 10254"/>
                <a:gd name="connsiteX8" fmla="*/ 2344 w 12741"/>
                <a:gd name="connsiteY8" fmla="*/ 9210 h 10254"/>
                <a:gd name="connsiteX9" fmla="*/ 2394 w 12741"/>
                <a:gd name="connsiteY9" fmla="*/ 9210 h 10254"/>
                <a:gd name="connsiteX10" fmla="*/ 2719 w 12741"/>
                <a:gd name="connsiteY10" fmla="*/ 9210 h 10254"/>
                <a:gd name="connsiteX11" fmla="*/ 2719 w 12741"/>
                <a:gd name="connsiteY11" fmla="*/ 8933 h 10254"/>
                <a:gd name="connsiteX12" fmla="*/ 2756 w 12741"/>
                <a:gd name="connsiteY12" fmla="*/ 8933 h 10254"/>
                <a:gd name="connsiteX13" fmla="*/ 2756 w 12741"/>
                <a:gd name="connsiteY13" fmla="*/ 8557 h 10254"/>
                <a:gd name="connsiteX14" fmla="*/ 2818 w 12741"/>
                <a:gd name="connsiteY14" fmla="*/ 8557 h 10254"/>
                <a:gd name="connsiteX15" fmla="*/ 2818 w 12741"/>
                <a:gd name="connsiteY15" fmla="*/ 8117 h 10254"/>
                <a:gd name="connsiteX16" fmla="*/ 3238 w 12741"/>
                <a:gd name="connsiteY16" fmla="*/ 8117 h 10254"/>
                <a:gd name="connsiteX17" fmla="*/ 3238 w 12741"/>
                <a:gd name="connsiteY17" fmla="*/ 7938 h 10254"/>
                <a:gd name="connsiteX18" fmla="*/ 3287 w 12741"/>
                <a:gd name="connsiteY18" fmla="*/ 7938 h 10254"/>
                <a:gd name="connsiteX19" fmla="*/ 3287 w 12741"/>
                <a:gd name="connsiteY19" fmla="*/ 7742 h 10254"/>
                <a:gd name="connsiteX20" fmla="*/ 3670 w 12741"/>
                <a:gd name="connsiteY20" fmla="*/ 7742 h 10254"/>
                <a:gd name="connsiteX21" fmla="*/ 3670 w 12741"/>
                <a:gd name="connsiteY21" fmla="*/ 7579 h 10254"/>
                <a:gd name="connsiteX22" fmla="*/ 3748 w 12741"/>
                <a:gd name="connsiteY22" fmla="*/ 7579 h 10254"/>
                <a:gd name="connsiteX23" fmla="*/ 3748 w 12741"/>
                <a:gd name="connsiteY23" fmla="*/ 7432 h 10254"/>
                <a:gd name="connsiteX24" fmla="*/ 4082 w 12741"/>
                <a:gd name="connsiteY24" fmla="*/ 7432 h 10254"/>
                <a:gd name="connsiteX25" fmla="*/ 4082 w 12741"/>
                <a:gd name="connsiteY25" fmla="*/ 7269 h 10254"/>
                <a:gd name="connsiteX26" fmla="*/ 4582 w 12741"/>
                <a:gd name="connsiteY26" fmla="*/ 7269 h 10254"/>
                <a:gd name="connsiteX27" fmla="*/ 4582 w 12741"/>
                <a:gd name="connsiteY27" fmla="*/ 7122 h 10254"/>
                <a:gd name="connsiteX28" fmla="*/ 4637 w 12741"/>
                <a:gd name="connsiteY28" fmla="*/ 7122 h 10254"/>
                <a:gd name="connsiteX29" fmla="*/ 4637 w 12741"/>
                <a:gd name="connsiteY29" fmla="*/ 6812 h 10254"/>
                <a:gd name="connsiteX30" fmla="*/ 5001 w 12741"/>
                <a:gd name="connsiteY30" fmla="*/ 6812 h 10254"/>
                <a:gd name="connsiteX31" fmla="*/ 5001 w 12741"/>
                <a:gd name="connsiteY31" fmla="*/ 6649 h 10254"/>
                <a:gd name="connsiteX32" fmla="*/ 5087 w 12741"/>
                <a:gd name="connsiteY32" fmla="*/ 6649 h 10254"/>
                <a:gd name="connsiteX33" fmla="*/ 5087 w 12741"/>
                <a:gd name="connsiteY33" fmla="*/ 6502 h 10254"/>
                <a:gd name="connsiteX34" fmla="*/ 5530 w 12741"/>
                <a:gd name="connsiteY34" fmla="*/ 6502 h 10254"/>
                <a:gd name="connsiteX35" fmla="*/ 5530 w 12741"/>
                <a:gd name="connsiteY35" fmla="*/ 6143 h 10254"/>
                <a:gd name="connsiteX36" fmla="*/ 5556 w 12741"/>
                <a:gd name="connsiteY36" fmla="*/ 6143 h 10254"/>
                <a:gd name="connsiteX37" fmla="*/ 5556 w 12741"/>
                <a:gd name="connsiteY37" fmla="*/ 5915 h 10254"/>
                <a:gd name="connsiteX38" fmla="*/ 5611 w 12741"/>
                <a:gd name="connsiteY38" fmla="*/ 5915 h 10254"/>
                <a:gd name="connsiteX39" fmla="*/ 5611 w 12741"/>
                <a:gd name="connsiteY39" fmla="*/ 5605 h 10254"/>
                <a:gd name="connsiteX40" fmla="*/ 5647 w 12741"/>
                <a:gd name="connsiteY40" fmla="*/ 5605 h 10254"/>
                <a:gd name="connsiteX41" fmla="*/ 5647 w 12741"/>
                <a:gd name="connsiteY41" fmla="*/ 5491 h 10254"/>
                <a:gd name="connsiteX42" fmla="*/ 5887 w 12741"/>
                <a:gd name="connsiteY42" fmla="*/ 5491 h 10254"/>
                <a:gd name="connsiteX43" fmla="*/ 5887 w 12741"/>
                <a:gd name="connsiteY43" fmla="*/ 5327 h 10254"/>
                <a:gd name="connsiteX44" fmla="*/ 5955 w 12741"/>
                <a:gd name="connsiteY44" fmla="*/ 5327 h 10254"/>
                <a:gd name="connsiteX45" fmla="*/ 6030 w 12741"/>
                <a:gd name="connsiteY45" fmla="*/ 5327 h 10254"/>
                <a:gd name="connsiteX46" fmla="*/ 6030 w 12741"/>
                <a:gd name="connsiteY46" fmla="*/ 5017 h 10254"/>
                <a:gd name="connsiteX47" fmla="*/ 6202 w 12741"/>
                <a:gd name="connsiteY47" fmla="*/ 5017 h 10254"/>
                <a:gd name="connsiteX48" fmla="*/ 6202 w 12741"/>
                <a:gd name="connsiteY48" fmla="*/ 4838 h 10254"/>
                <a:gd name="connsiteX49" fmla="*/ 6442 w 12741"/>
                <a:gd name="connsiteY49" fmla="*/ 4838 h 10254"/>
                <a:gd name="connsiteX50" fmla="*/ 6442 w 12741"/>
                <a:gd name="connsiteY50" fmla="*/ 4561 h 10254"/>
                <a:gd name="connsiteX51" fmla="*/ 6473 w 12741"/>
                <a:gd name="connsiteY51" fmla="*/ 4561 h 10254"/>
                <a:gd name="connsiteX52" fmla="*/ 6473 w 12741"/>
                <a:gd name="connsiteY52" fmla="*/ 4398 h 10254"/>
                <a:gd name="connsiteX53" fmla="*/ 6554 w 12741"/>
                <a:gd name="connsiteY53" fmla="*/ 4398 h 10254"/>
                <a:gd name="connsiteX54" fmla="*/ 6554 w 12741"/>
                <a:gd name="connsiteY54" fmla="*/ 4202 h 10254"/>
                <a:gd name="connsiteX55" fmla="*/ 6918 w 12741"/>
                <a:gd name="connsiteY55" fmla="*/ 4202 h 10254"/>
                <a:gd name="connsiteX56" fmla="*/ 6918 w 12741"/>
                <a:gd name="connsiteY56" fmla="*/ 3859 h 10254"/>
                <a:gd name="connsiteX57" fmla="*/ 6942 w 12741"/>
                <a:gd name="connsiteY57" fmla="*/ 3859 h 10254"/>
                <a:gd name="connsiteX58" fmla="*/ 6938 w 12741"/>
                <a:gd name="connsiteY58" fmla="*/ 3644 h 10254"/>
                <a:gd name="connsiteX59" fmla="*/ 7295 w 12741"/>
                <a:gd name="connsiteY59" fmla="*/ 3605 h 10254"/>
                <a:gd name="connsiteX60" fmla="*/ 7343 w 12741"/>
                <a:gd name="connsiteY60" fmla="*/ 3468 h 10254"/>
                <a:gd name="connsiteX61" fmla="*/ 7343 w 12741"/>
                <a:gd name="connsiteY61" fmla="*/ 3354 h 10254"/>
                <a:gd name="connsiteX62" fmla="*/ 7447 w 12741"/>
                <a:gd name="connsiteY62" fmla="*/ 3354 h 10254"/>
                <a:gd name="connsiteX63" fmla="*/ 7447 w 12741"/>
                <a:gd name="connsiteY63" fmla="*/ 3207 h 10254"/>
                <a:gd name="connsiteX64" fmla="*/ 7872 w 12741"/>
                <a:gd name="connsiteY64" fmla="*/ 3207 h 10254"/>
                <a:gd name="connsiteX65" fmla="*/ 7872 w 12741"/>
                <a:gd name="connsiteY65" fmla="*/ 3092 h 10254"/>
                <a:gd name="connsiteX66" fmla="*/ 7903 w 12741"/>
                <a:gd name="connsiteY66" fmla="*/ 3092 h 10254"/>
                <a:gd name="connsiteX67" fmla="*/ 7903 w 12741"/>
                <a:gd name="connsiteY67" fmla="*/ 3082 h 10254"/>
                <a:gd name="connsiteX68" fmla="*/ 8223 w 12741"/>
                <a:gd name="connsiteY68" fmla="*/ 3063 h 10254"/>
                <a:gd name="connsiteX69" fmla="*/ 8245 w 12741"/>
                <a:gd name="connsiteY69" fmla="*/ 2852 h 10254"/>
                <a:gd name="connsiteX70" fmla="*/ 8256 w 12741"/>
                <a:gd name="connsiteY70" fmla="*/ 2730 h 10254"/>
                <a:gd name="connsiteX71" fmla="*/ 8281 w 12741"/>
                <a:gd name="connsiteY71" fmla="*/ 2652 h 10254"/>
                <a:gd name="connsiteX72" fmla="*/ 8281 w 12741"/>
                <a:gd name="connsiteY72" fmla="*/ 2538 h 10254"/>
                <a:gd name="connsiteX73" fmla="*/ 8349 w 12741"/>
                <a:gd name="connsiteY73" fmla="*/ 2538 h 10254"/>
                <a:gd name="connsiteX74" fmla="*/ 8427 w 12741"/>
                <a:gd name="connsiteY74" fmla="*/ 2309 h 10254"/>
                <a:gd name="connsiteX75" fmla="*/ 8377 w 12741"/>
                <a:gd name="connsiteY75" fmla="*/ 2436 h 10254"/>
                <a:gd name="connsiteX76" fmla="*/ 8443 w 12741"/>
                <a:gd name="connsiteY76" fmla="*/ 2456 h 10254"/>
                <a:gd name="connsiteX77" fmla="*/ 8669 w 12741"/>
                <a:gd name="connsiteY77" fmla="*/ 2436 h 10254"/>
                <a:gd name="connsiteX78" fmla="*/ 8733 w 12741"/>
                <a:gd name="connsiteY78" fmla="*/ 2221 h 10254"/>
                <a:gd name="connsiteX79" fmla="*/ 8762 w 12741"/>
                <a:gd name="connsiteY79" fmla="*/ 2025 h 10254"/>
                <a:gd name="connsiteX80" fmla="*/ 8819 w 12741"/>
                <a:gd name="connsiteY80" fmla="*/ 2044 h 10254"/>
                <a:gd name="connsiteX81" fmla="*/ 8861 w 12741"/>
                <a:gd name="connsiteY81" fmla="*/ 1914 h 10254"/>
                <a:gd name="connsiteX82" fmla="*/ 8882 w 12741"/>
                <a:gd name="connsiteY82" fmla="*/ 1816 h 10254"/>
                <a:gd name="connsiteX83" fmla="*/ 8936 w 12741"/>
                <a:gd name="connsiteY83" fmla="*/ 1666 h 10254"/>
                <a:gd name="connsiteX84" fmla="*/ 9069 w 12741"/>
                <a:gd name="connsiteY84" fmla="*/ 1607 h 10254"/>
                <a:gd name="connsiteX85" fmla="*/ 9182 w 12741"/>
                <a:gd name="connsiteY85" fmla="*/ 1558 h 10254"/>
                <a:gd name="connsiteX86" fmla="*/ 9234 w 12741"/>
                <a:gd name="connsiteY86" fmla="*/ 1363 h 10254"/>
                <a:gd name="connsiteX87" fmla="*/ 9276 w 12741"/>
                <a:gd name="connsiteY87" fmla="*/ 1031 h 10254"/>
                <a:gd name="connsiteX88" fmla="*/ 9448 w 12741"/>
                <a:gd name="connsiteY88" fmla="*/ 992 h 10254"/>
                <a:gd name="connsiteX89" fmla="*/ 9502 w 12741"/>
                <a:gd name="connsiteY89" fmla="*/ 825 h 10254"/>
                <a:gd name="connsiteX90" fmla="*/ 9620 w 12741"/>
                <a:gd name="connsiteY90" fmla="*/ 786 h 10254"/>
                <a:gd name="connsiteX91" fmla="*/ 9657 w 12741"/>
                <a:gd name="connsiteY91" fmla="*/ 633 h 10254"/>
                <a:gd name="connsiteX92" fmla="*/ 9785 w 12741"/>
                <a:gd name="connsiteY92" fmla="*/ 593 h 10254"/>
                <a:gd name="connsiteX93" fmla="*/ 10148 w 12741"/>
                <a:gd name="connsiteY93" fmla="*/ 587 h 10254"/>
                <a:gd name="connsiteX94" fmla="*/ 10175 w 12741"/>
                <a:gd name="connsiteY94" fmla="*/ 450 h 10254"/>
                <a:gd name="connsiteX95" fmla="*/ 11145 w 12741"/>
                <a:gd name="connsiteY95" fmla="*/ 488 h 10254"/>
                <a:gd name="connsiteX96" fmla="*/ 11195 w 12741"/>
                <a:gd name="connsiteY96" fmla="*/ 313 h 10254"/>
                <a:gd name="connsiteX97" fmla="*/ 11659 w 12741"/>
                <a:gd name="connsiteY97" fmla="*/ 332 h 10254"/>
                <a:gd name="connsiteX98" fmla="*/ 11684 w 12741"/>
                <a:gd name="connsiteY98" fmla="*/ 215 h 10254"/>
                <a:gd name="connsiteX99" fmla="*/ 11985 w 12741"/>
                <a:gd name="connsiteY99" fmla="*/ 234 h 10254"/>
                <a:gd name="connsiteX100" fmla="*/ 12047 w 12741"/>
                <a:gd name="connsiteY100" fmla="*/ 0 h 10254"/>
                <a:gd name="connsiteX101" fmla="*/ 12741 w 12741"/>
                <a:gd name="connsiteY101" fmla="*/ 98 h 10254"/>
                <a:gd name="connsiteX0" fmla="*/ 0 w 12741"/>
                <a:gd name="connsiteY0" fmla="*/ 10254 h 10254"/>
                <a:gd name="connsiteX1" fmla="*/ 1253 w 12741"/>
                <a:gd name="connsiteY1" fmla="*/ 10254 h 10254"/>
                <a:gd name="connsiteX2" fmla="*/ 1253 w 12741"/>
                <a:gd name="connsiteY2" fmla="*/ 10107 h 10254"/>
                <a:gd name="connsiteX3" fmla="*/ 1961 w 12741"/>
                <a:gd name="connsiteY3" fmla="*/ 10107 h 10254"/>
                <a:gd name="connsiteX4" fmla="*/ 1961 w 12741"/>
                <a:gd name="connsiteY4" fmla="*/ 9911 h 10254"/>
                <a:gd name="connsiteX5" fmla="*/ 2300 w 12741"/>
                <a:gd name="connsiteY5" fmla="*/ 9911 h 10254"/>
                <a:gd name="connsiteX6" fmla="*/ 2300 w 12741"/>
                <a:gd name="connsiteY6" fmla="*/ 9520 h 10254"/>
                <a:gd name="connsiteX7" fmla="*/ 2344 w 12741"/>
                <a:gd name="connsiteY7" fmla="*/ 9520 h 10254"/>
                <a:gd name="connsiteX8" fmla="*/ 2344 w 12741"/>
                <a:gd name="connsiteY8" fmla="*/ 9210 h 10254"/>
                <a:gd name="connsiteX9" fmla="*/ 2394 w 12741"/>
                <a:gd name="connsiteY9" fmla="*/ 9210 h 10254"/>
                <a:gd name="connsiteX10" fmla="*/ 2719 w 12741"/>
                <a:gd name="connsiteY10" fmla="*/ 9210 h 10254"/>
                <a:gd name="connsiteX11" fmla="*/ 2719 w 12741"/>
                <a:gd name="connsiteY11" fmla="*/ 8933 h 10254"/>
                <a:gd name="connsiteX12" fmla="*/ 2756 w 12741"/>
                <a:gd name="connsiteY12" fmla="*/ 8933 h 10254"/>
                <a:gd name="connsiteX13" fmla="*/ 2756 w 12741"/>
                <a:gd name="connsiteY13" fmla="*/ 8557 h 10254"/>
                <a:gd name="connsiteX14" fmla="*/ 2818 w 12741"/>
                <a:gd name="connsiteY14" fmla="*/ 8557 h 10254"/>
                <a:gd name="connsiteX15" fmla="*/ 2818 w 12741"/>
                <a:gd name="connsiteY15" fmla="*/ 8117 h 10254"/>
                <a:gd name="connsiteX16" fmla="*/ 3238 w 12741"/>
                <a:gd name="connsiteY16" fmla="*/ 8117 h 10254"/>
                <a:gd name="connsiteX17" fmla="*/ 3238 w 12741"/>
                <a:gd name="connsiteY17" fmla="*/ 7938 h 10254"/>
                <a:gd name="connsiteX18" fmla="*/ 3287 w 12741"/>
                <a:gd name="connsiteY18" fmla="*/ 7938 h 10254"/>
                <a:gd name="connsiteX19" fmla="*/ 3287 w 12741"/>
                <a:gd name="connsiteY19" fmla="*/ 7742 h 10254"/>
                <a:gd name="connsiteX20" fmla="*/ 3670 w 12741"/>
                <a:gd name="connsiteY20" fmla="*/ 7742 h 10254"/>
                <a:gd name="connsiteX21" fmla="*/ 3670 w 12741"/>
                <a:gd name="connsiteY21" fmla="*/ 7579 h 10254"/>
                <a:gd name="connsiteX22" fmla="*/ 3748 w 12741"/>
                <a:gd name="connsiteY22" fmla="*/ 7579 h 10254"/>
                <a:gd name="connsiteX23" fmla="*/ 3748 w 12741"/>
                <a:gd name="connsiteY23" fmla="*/ 7432 h 10254"/>
                <a:gd name="connsiteX24" fmla="*/ 4082 w 12741"/>
                <a:gd name="connsiteY24" fmla="*/ 7432 h 10254"/>
                <a:gd name="connsiteX25" fmla="*/ 4082 w 12741"/>
                <a:gd name="connsiteY25" fmla="*/ 7269 h 10254"/>
                <a:gd name="connsiteX26" fmla="*/ 4582 w 12741"/>
                <a:gd name="connsiteY26" fmla="*/ 7269 h 10254"/>
                <a:gd name="connsiteX27" fmla="*/ 4582 w 12741"/>
                <a:gd name="connsiteY27" fmla="*/ 7122 h 10254"/>
                <a:gd name="connsiteX28" fmla="*/ 4637 w 12741"/>
                <a:gd name="connsiteY28" fmla="*/ 7122 h 10254"/>
                <a:gd name="connsiteX29" fmla="*/ 4637 w 12741"/>
                <a:gd name="connsiteY29" fmla="*/ 6812 h 10254"/>
                <a:gd name="connsiteX30" fmla="*/ 5001 w 12741"/>
                <a:gd name="connsiteY30" fmla="*/ 6812 h 10254"/>
                <a:gd name="connsiteX31" fmla="*/ 5001 w 12741"/>
                <a:gd name="connsiteY31" fmla="*/ 6649 h 10254"/>
                <a:gd name="connsiteX32" fmla="*/ 5087 w 12741"/>
                <a:gd name="connsiteY32" fmla="*/ 6649 h 10254"/>
                <a:gd name="connsiteX33" fmla="*/ 5087 w 12741"/>
                <a:gd name="connsiteY33" fmla="*/ 6502 h 10254"/>
                <a:gd name="connsiteX34" fmla="*/ 5530 w 12741"/>
                <a:gd name="connsiteY34" fmla="*/ 6502 h 10254"/>
                <a:gd name="connsiteX35" fmla="*/ 5530 w 12741"/>
                <a:gd name="connsiteY35" fmla="*/ 6143 h 10254"/>
                <a:gd name="connsiteX36" fmla="*/ 5556 w 12741"/>
                <a:gd name="connsiteY36" fmla="*/ 6143 h 10254"/>
                <a:gd name="connsiteX37" fmla="*/ 5556 w 12741"/>
                <a:gd name="connsiteY37" fmla="*/ 5915 h 10254"/>
                <a:gd name="connsiteX38" fmla="*/ 5611 w 12741"/>
                <a:gd name="connsiteY38" fmla="*/ 5915 h 10254"/>
                <a:gd name="connsiteX39" fmla="*/ 5611 w 12741"/>
                <a:gd name="connsiteY39" fmla="*/ 5605 h 10254"/>
                <a:gd name="connsiteX40" fmla="*/ 5647 w 12741"/>
                <a:gd name="connsiteY40" fmla="*/ 5605 h 10254"/>
                <a:gd name="connsiteX41" fmla="*/ 5647 w 12741"/>
                <a:gd name="connsiteY41" fmla="*/ 5491 h 10254"/>
                <a:gd name="connsiteX42" fmla="*/ 5887 w 12741"/>
                <a:gd name="connsiteY42" fmla="*/ 5491 h 10254"/>
                <a:gd name="connsiteX43" fmla="*/ 5887 w 12741"/>
                <a:gd name="connsiteY43" fmla="*/ 5327 h 10254"/>
                <a:gd name="connsiteX44" fmla="*/ 5955 w 12741"/>
                <a:gd name="connsiteY44" fmla="*/ 5327 h 10254"/>
                <a:gd name="connsiteX45" fmla="*/ 6030 w 12741"/>
                <a:gd name="connsiteY45" fmla="*/ 5327 h 10254"/>
                <a:gd name="connsiteX46" fmla="*/ 6030 w 12741"/>
                <a:gd name="connsiteY46" fmla="*/ 5017 h 10254"/>
                <a:gd name="connsiteX47" fmla="*/ 6202 w 12741"/>
                <a:gd name="connsiteY47" fmla="*/ 5017 h 10254"/>
                <a:gd name="connsiteX48" fmla="*/ 6202 w 12741"/>
                <a:gd name="connsiteY48" fmla="*/ 4838 h 10254"/>
                <a:gd name="connsiteX49" fmla="*/ 6442 w 12741"/>
                <a:gd name="connsiteY49" fmla="*/ 4838 h 10254"/>
                <a:gd name="connsiteX50" fmla="*/ 6442 w 12741"/>
                <a:gd name="connsiteY50" fmla="*/ 4561 h 10254"/>
                <a:gd name="connsiteX51" fmla="*/ 6473 w 12741"/>
                <a:gd name="connsiteY51" fmla="*/ 4561 h 10254"/>
                <a:gd name="connsiteX52" fmla="*/ 6473 w 12741"/>
                <a:gd name="connsiteY52" fmla="*/ 4398 h 10254"/>
                <a:gd name="connsiteX53" fmla="*/ 6554 w 12741"/>
                <a:gd name="connsiteY53" fmla="*/ 4398 h 10254"/>
                <a:gd name="connsiteX54" fmla="*/ 6554 w 12741"/>
                <a:gd name="connsiteY54" fmla="*/ 4202 h 10254"/>
                <a:gd name="connsiteX55" fmla="*/ 6918 w 12741"/>
                <a:gd name="connsiteY55" fmla="*/ 4202 h 10254"/>
                <a:gd name="connsiteX56" fmla="*/ 6918 w 12741"/>
                <a:gd name="connsiteY56" fmla="*/ 3859 h 10254"/>
                <a:gd name="connsiteX57" fmla="*/ 6942 w 12741"/>
                <a:gd name="connsiteY57" fmla="*/ 3859 h 10254"/>
                <a:gd name="connsiteX58" fmla="*/ 6938 w 12741"/>
                <a:gd name="connsiteY58" fmla="*/ 3644 h 10254"/>
                <a:gd name="connsiteX59" fmla="*/ 7295 w 12741"/>
                <a:gd name="connsiteY59" fmla="*/ 3605 h 10254"/>
                <a:gd name="connsiteX60" fmla="*/ 7343 w 12741"/>
                <a:gd name="connsiteY60" fmla="*/ 3468 h 10254"/>
                <a:gd name="connsiteX61" fmla="*/ 7343 w 12741"/>
                <a:gd name="connsiteY61" fmla="*/ 3354 h 10254"/>
                <a:gd name="connsiteX62" fmla="*/ 7447 w 12741"/>
                <a:gd name="connsiteY62" fmla="*/ 3354 h 10254"/>
                <a:gd name="connsiteX63" fmla="*/ 7451 w 12741"/>
                <a:gd name="connsiteY63" fmla="*/ 3383 h 10254"/>
                <a:gd name="connsiteX64" fmla="*/ 7872 w 12741"/>
                <a:gd name="connsiteY64" fmla="*/ 3207 h 10254"/>
                <a:gd name="connsiteX65" fmla="*/ 7872 w 12741"/>
                <a:gd name="connsiteY65" fmla="*/ 3092 h 10254"/>
                <a:gd name="connsiteX66" fmla="*/ 7903 w 12741"/>
                <a:gd name="connsiteY66" fmla="*/ 3092 h 10254"/>
                <a:gd name="connsiteX67" fmla="*/ 7903 w 12741"/>
                <a:gd name="connsiteY67" fmla="*/ 3082 h 10254"/>
                <a:gd name="connsiteX68" fmla="*/ 8223 w 12741"/>
                <a:gd name="connsiteY68" fmla="*/ 3063 h 10254"/>
                <a:gd name="connsiteX69" fmla="*/ 8245 w 12741"/>
                <a:gd name="connsiteY69" fmla="*/ 2852 h 10254"/>
                <a:gd name="connsiteX70" fmla="*/ 8256 w 12741"/>
                <a:gd name="connsiteY70" fmla="*/ 2730 h 10254"/>
                <a:gd name="connsiteX71" fmla="*/ 8281 w 12741"/>
                <a:gd name="connsiteY71" fmla="*/ 2652 h 10254"/>
                <a:gd name="connsiteX72" fmla="*/ 8281 w 12741"/>
                <a:gd name="connsiteY72" fmla="*/ 2538 h 10254"/>
                <a:gd name="connsiteX73" fmla="*/ 8349 w 12741"/>
                <a:gd name="connsiteY73" fmla="*/ 2538 h 10254"/>
                <a:gd name="connsiteX74" fmla="*/ 8427 w 12741"/>
                <a:gd name="connsiteY74" fmla="*/ 2309 h 10254"/>
                <a:gd name="connsiteX75" fmla="*/ 8377 w 12741"/>
                <a:gd name="connsiteY75" fmla="*/ 2436 h 10254"/>
                <a:gd name="connsiteX76" fmla="*/ 8443 w 12741"/>
                <a:gd name="connsiteY76" fmla="*/ 2456 h 10254"/>
                <a:gd name="connsiteX77" fmla="*/ 8669 w 12741"/>
                <a:gd name="connsiteY77" fmla="*/ 2436 h 10254"/>
                <a:gd name="connsiteX78" fmla="*/ 8733 w 12741"/>
                <a:gd name="connsiteY78" fmla="*/ 2221 h 10254"/>
                <a:gd name="connsiteX79" fmla="*/ 8762 w 12741"/>
                <a:gd name="connsiteY79" fmla="*/ 2025 h 10254"/>
                <a:gd name="connsiteX80" fmla="*/ 8819 w 12741"/>
                <a:gd name="connsiteY80" fmla="*/ 2044 h 10254"/>
                <a:gd name="connsiteX81" fmla="*/ 8861 w 12741"/>
                <a:gd name="connsiteY81" fmla="*/ 1914 h 10254"/>
                <a:gd name="connsiteX82" fmla="*/ 8882 w 12741"/>
                <a:gd name="connsiteY82" fmla="*/ 1816 h 10254"/>
                <a:gd name="connsiteX83" fmla="*/ 8936 w 12741"/>
                <a:gd name="connsiteY83" fmla="*/ 1666 h 10254"/>
                <a:gd name="connsiteX84" fmla="*/ 9069 w 12741"/>
                <a:gd name="connsiteY84" fmla="*/ 1607 h 10254"/>
                <a:gd name="connsiteX85" fmla="*/ 9182 w 12741"/>
                <a:gd name="connsiteY85" fmla="*/ 1558 h 10254"/>
                <a:gd name="connsiteX86" fmla="*/ 9234 w 12741"/>
                <a:gd name="connsiteY86" fmla="*/ 1363 h 10254"/>
                <a:gd name="connsiteX87" fmla="*/ 9276 w 12741"/>
                <a:gd name="connsiteY87" fmla="*/ 1031 h 10254"/>
                <a:gd name="connsiteX88" fmla="*/ 9448 w 12741"/>
                <a:gd name="connsiteY88" fmla="*/ 992 h 10254"/>
                <a:gd name="connsiteX89" fmla="*/ 9502 w 12741"/>
                <a:gd name="connsiteY89" fmla="*/ 825 h 10254"/>
                <a:gd name="connsiteX90" fmla="*/ 9620 w 12741"/>
                <a:gd name="connsiteY90" fmla="*/ 786 h 10254"/>
                <a:gd name="connsiteX91" fmla="*/ 9657 w 12741"/>
                <a:gd name="connsiteY91" fmla="*/ 633 h 10254"/>
                <a:gd name="connsiteX92" fmla="*/ 9785 w 12741"/>
                <a:gd name="connsiteY92" fmla="*/ 593 h 10254"/>
                <a:gd name="connsiteX93" fmla="*/ 10148 w 12741"/>
                <a:gd name="connsiteY93" fmla="*/ 587 h 10254"/>
                <a:gd name="connsiteX94" fmla="*/ 10175 w 12741"/>
                <a:gd name="connsiteY94" fmla="*/ 450 h 10254"/>
                <a:gd name="connsiteX95" fmla="*/ 11145 w 12741"/>
                <a:gd name="connsiteY95" fmla="*/ 488 h 10254"/>
                <a:gd name="connsiteX96" fmla="*/ 11195 w 12741"/>
                <a:gd name="connsiteY96" fmla="*/ 313 h 10254"/>
                <a:gd name="connsiteX97" fmla="*/ 11659 w 12741"/>
                <a:gd name="connsiteY97" fmla="*/ 332 h 10254"/>
                <a:gd name="connsiteX98" fmla="*/ 11684 w 12741"/>
                <a:gd name="connsiteY98" fmla="*/ 215 h 10254"/>
                <a:gd name="connsiteX99" fmla="*/ 11985 w 12741"/>
                <a:gd name="connsiteY99" fmla="*/ 234 h 10254"/>
                <a:gd name="connsiteX100" fmla="*/ 12047 w 12741"/>
                <a:gd name="connsiteY100" fmla="*/ 0 h 10254"/>
                <a:gd name="connsiteX101" fmla="*/ 12741 w 12741"/>
                <a:gd name="connsiteY101" fmla="*/ 98 h 10254"/>
                <a:gd name="connsiteX0" fmla="*/ 0 w 12741"/>
                <a:gd name="connsiteY0" fmla="*/ 10254 h 10254"/>
                <a:gd name="connsiteX1" fmla="*/ 1253 w 12741"/>
                <a:gd name="connsiteY1" fmla="*/ 10254 h 10254"/>
                <a:gd name="connsiteX2" fmla="*/ 1253 w 12741"/>
                <a:gd name="connsiteY2" fmla="*/ 10107 h 10254"/>
                <a:gd name="connsiteX3" fmla="*/ 1961 w 12741"/>
                <a:gd name="connsiteY3" fmla="*/ 10107 h 10254"/>
                <a:gd name="connsiteX4" fmla="*/ 1961 w 12741"/>
                <a:gd name="connsiteY4" fmla="*/ 9911 h 10254"/>
                <a:gd name="connsiteX5" fmla="*/ 2300 w 12741"/>
                <a:gd name="connsiteY5" fmla="*/ 9911 h 10254"/>
                <a:gd name="connsiteX6" fmla="*/ 2300 w 12741"/>
                <a:gd name="connsiteY6" fmla="*/ 9520 h 10254"/>
                <a:gd name="connsiteX7" fmla="*/ 2344 w 12741"/>
                <a:gd name="connsiteY7" fmla="*/ 9520 h 10254"/>
                <a:gd name="connsiteX8" fmla="*/ 2344 w 12741"/>
                <a:gd name="connsiteY8" fmla="*/ 9210 h 10254"/>
                <a:gd name="connsiteX9" fmla="*/ 2394 w 12741"/>
                <a:gd name="connsiteY9" fmla="*/ 9210 h 10254"/>
                <a:gd name="connsiteX10" fmla="*/ 2719 w 12741"/>
                <a:gd name="connsiteY10" fmla="*/ 9210 h 10254"/>
                <a:gd name="connsiteX11" fmla="*/ 2719 w 12741"/>
                <a:gd name="connsiteY11" fmla="*/ 8933 h 10254"/>
                <a:gd name="connsiteX12" fmla="*/ 2756 w 12741"/>
                <a:gd name="connsiteY12" fmla="*/ 8933 h 10254"/>
                <a:gd name="connsiteX13" fmla="*/ 2756 w 12741"/>
                <a:gd name="connsiteY13" fmla="*/ 8557 h 10254"/>
                <a:gd name="connsiteX14" fmla="*/ 2818 w 12741"/>
                <a:gd name="connsiteY14" fmla="*/ 8557 h 10254"/>
                <a:gd name="connsiteX15" fmla="*/ 2818 w 12741"/>
                <a:gd name="connsiteY15" fmla="*/ 8117 h 10254"/>
                <a:gd name="connsiteX16" fmla="*/ 3238 w 12741"/>
                <a:gd name="connsiteY16" fmla="*/ 8117 h 10254"/>
                <a:gd name="connsiteX17" fmla="*/ 3238 w 12741"/>
                <a:gd name="connsiteY17" fmla="*/ 7938 h 10254"/>
                <a:gd name="connsiteX18" fmla="*/ 3287 w 12741"/>
                <a:gd name="connsiteY18" fmla="*/ 7938 h 10254"/>
                <a:gd name="connsiteX19" fmla="*/ 3287 w 12741"/>
                <a:gd name="connsiteY19" fmla="*/ 7742 h 10254"/>
                <a:gd name="connsiteX20" fmla="*/ 3670 w 12741"/>
                <a:gd name="connsiteY20" fmla="*/ 7742 h 10254"/>
                <a:gd name="connsiteX21" fmla="*/ 3670 w 12741"/>
                <a:gd name="connsiteY21" fmla="*/ 7579 h 10254"/>
                <a:gd name="connsiteX22" fmla="*/ 3748 w 12741"/>
                <a:gd name="connsiteY22" fmla="*/ 7579 h 10254"/>
                <a:gd name="connsiteX23" fmla="*/ 3748 w 12741"/>
                <a:gd name="connsiteY23" fmla="*/ 7432 h 10254"/>
                <a:gd name="connsiteX24" fmla="*/ 4082 w 12741"/>
                <a:gd name="connsiteY24" fmla="*/ 7432 h 10254"/>
                <a:gd name="connsiteX25" fmla="*/ 4082 w 12741"/>
                <a:gd name="connsiteY25" fmla="*/ 7269 h 10254"/>
                <a:gd name="connsiteX26" fmla="*/ 4582 w 12741"/>
                <a:gd name="connsiteY26" fmla="*/ 7269 h 10254"/>
                <a:gd name="connsiteX27" fmla="*/ 4582 w 12741"/>
                <a:gd name="connsiteY27" fmla="*/ 7122 h 10254"/>
                <a:gd name="connsiteX28" fmla="*/ 4637 w 12741"/>
                <a:gd name="connsiteY28" fmla="*/ 7122 h 10254"/>
                <a:gd name="connsiteX29" fmla="*/ 4637 w 12741"/>
                <a:gd name="connsiteY29" fmla="*/ 6812 h 10254"/>
                <a:gd name="connsiteX30" fmla="*/ 5001 w 12741"/>
                <a:gd name="connsiteY30" fmla="*/ 6812 h 10254"/>
                <a:gd name="connsiteX31" fmla="*/ 5001 w 12741"/>
                <a:gd name="connsiteY31" fmla="*/ 6649 h 10254"/>
                <a:gd name="connsiteX32" fmla="*/ 5087 w 12741"/>
                <a:gd name="connsiteY32" fmla="*/ 6649 h 10254"/>
                <a:gd name="connsiteX33" fmla="*/ 5087 w 12741"/>
                <a:gd name="connsiteY33" fmla="*/ 6502 h 10254"/>
                <a:gd name="connsiteX34" fmla="*/ 5530 w 12741"/>
                <a:gd name="connsiteY34" fmla="*/ 6502 h 10254"/>
                <a:gd name="connsiteX35" fmla="*/ 5530 w 12741"/>
                <a:gd name="connsiteY35" fmla="*/ 6143 h 10254"/>
                <a:gd name="connsiteX36" fmla="*/ 5556 w 12741"/>
                <a:gd name="connsiteY36" fmla="*/ 6143 h 10254"/>
                <a:gd name="connsiteX37" fmla="*/ 5556 w 12741"/>
                <a:gd name="connsiteY37" fmla="*/ 5915 h 10254"/>
                <a:gd name="connsiteX38" fmla="*/ 5611 w 12741"/>
                <a:gd name="connsiteY38" fmla="*/ 5915 h 10254"/>
                <a:gd name="connsiteX39" fmla="*/ 5611 w 12741"/>
                <a:gd name="connsiteY39" fmla="*/ 5605 h 10254"/>
                <a:gd name="connsiteX40" fmla="*/ 5647 w 12741"/>
                <a:gd name="connsiteY40" fmla="*/ 5605 h 10254"/>
                <a:gd name="connsiteX41" fmla="*/ 5647 w 12741"/>
                <a:gd name="connsiteY41" fmla="*/ 5491 h 10254"/>
                <a:gd name="connsiteX42" fmla="*/ 5887 w 12741"/>
                <a:gd name="connsiteY42" fmla="*/ 5491 h 10254"/>
                <a:gd name="connsiteX43" fmla="*/ 5887 w 12741"/>
                <a:gd name="connsiteY43" fmla="*/ 5327 h 10254"/>
                <a:gd name="connsiteX44" fmla="*/ 5955 w 12741"/>
                <a:gd name="connsiteY44" fmla="*/ 5327 h 10254"/>
                <a:gd name="connsiteX45" fmla="*/ 6030 w 12741"/>
                <a:gd name="connsiteY45" fmla="*/ 5327 h 10254"/>
                <a:gd name="connsiteX46" fmla="*/ 6030 w 12741"/>
                <a:gd name="connsiteY46" fmla="*/ 5017 h 10254"/>
                <a:gd name="connsiteX47" fmla="*/ 6202 w 12741"/>
                <a:gd name="connsiteY47" fmla="*/ 5017 h 10254"/>
                <a:gd name="connsiteX48" fmla="*/ 6202 w 12741"/>
                <a:gd name="connsiteY48" fmla="*/ 4838 h 10254"/>
                <a:gd name="connsiteX49" fmla="*/ 6442 w 12741"/>
                <a:gd name="connsiteY49" fmla="*/ 4838 h 10254"/>
                <a:gd name="connsiteX50" fmla="*/ 6442 w 12741"/>
                <a:gd name="connsiteY50" fmla="*/ 4561 h 10254"/>
                <a:gd name="connsiteX51" fmla="*/ 6473 w 12741"/>
                <a:gd name="connsiteY51" fmla="*/ 4561 h 10254"/>
                <a:gd name="connsiteX52" fmla="*/ 6473 w 12741"/>
                <a:gd name="connsiteY52" fmla="*/ 4398 h 10254"/>
                <a:gd name="connsiteX53" fmla="*/ 6554 w 12741"/>
                <a:gd name="connsiteY53" fmla="*/ 4398 h 10254"/>
                <a:gd name="connsiteX54" fmla="*/ 6554 w 12741"/>
                <a:gd name="connsiteY54" fmla="*/ 4202 h 10254"/>
                <a:gd name="connsiteX55" fmla="*/ 6918 w 12741"/>
                <a:gd name="connsiteY55" fmla="*/ 4202 h 10254"/>
                <a:gd name="connsiteX56" fmla="*/ 6918 w 12741"/>
                <a:gd name="connsiteY56" fmla="*/ 3859 h 10254"/>
                <a:gd name="connsiteX57" fmla="*/ 6942 w 12741"/>
                <a:gd name="connsiteY57" fmla="*/ 3859 h 10254"/>
                <a:gd name="connsiteX58" fmla="*/ 6938 w 12741"/>
                <a:gd name="connsiteY58" fmla="*/ 3644 h 10254"/>
                <a:gd name="connsiteX59" fmla="*/ 7295 w 12741"/>
                <a:gd name="connsiteY59" fmla="*/ 3605 h 10254"/>
                <a:gd name="connsiteX60" fmla="*/ 7343 w 12741"/>
                <a:gd name="connsiteY60" fmla="*/ 3468 h 10254"/>
                <a:gd name="connsiteX61" fmla="*/ 7343 w 12741"/>
                <a:gd name="connsiteY61" fmla="*/ 3354 h 10254"/>
                <a:gd name="connsiteX62" fmla="*/ 7447 w 12741"/>
                <a:gd name="connsiteY62" fmla="*/ 3354 h 10254"/>
                <a:gd name="connsiteX63" fmla="*/ 7451 w 12741"/>
                <a:gd name="connsiteY63" fmla="*/ 3383 h 10254"/>
                <a:gd name="connsiteX64" fmla="*/ 7872 w 12741"/>
                <a:gd name="connsiteY64" fmla="*/ 3344 h 10254"/>
                <a:gd name="connsiteX65" fmla="*/ 7872 w 12741"/>
                <a:gd name="connsiteY65" fmla="*/ 3092 h 10254"/>
                <a:gd name="connsiteX66" fmla="*/ 7903 w 12741"/>
                <a:gd name="connsiteY66" fmla="*/ 3092 h 10254"/>
                <a:gd name="connsiteX67" fmla="*/ 7903 w 12741"/>
                <a:gd name="connsiteY67" fmla="*/ 3082 h 10254"/>
                <a:gd name="connsiteX68" fmla="*/ 8223 w 12741"/>
                <a:gd name="connsiteY68" fmla="*/ 3063 h 10254"/>
                <a:gd name="connsiteX69" fmla="*/ 8245 w 12741"/>
                <a:gd name="connsiteY69" fmla="*/ 2852 h 10254"/>
                <a:gd name="connsiteX70" fmla="*/ 8256 w 12741"/>
                <a:gd name="connsiteY70" fmla="*/ 2730 h 10254"/>
                <a:gd name="connsiteX71" fmla="*/ 8281 w 12741"/>
                <a:gd name="connsiteY71" fmla="*/ 2652 h 10254"/>
                <a:gd name="connsiteX72" fmla="*/ 8281 w 12741"/>
                <a:gd name="connsiteY72" fmla="*/ 2538 h 10254"/>
                <a:gd name="connsiteX73" fmla="*/ 8349 w 12741"/>
                <a:gd name="connsiteY73" fmla="*/ 2538 h 10254"/>
                <a:gd name="connsiteX74" fmla="*/ 8427 w 12741"/>
                <a:gd name="connsiteY74" fmla="*/ 2309 h 10254"/>
                <a:gd name="connsiteX75" fmla="*/ 8377 w 12741"/>
                <a:gd name="connsiteY75" fmla="*/ 2436 h 10254"/>
                <a:gd name="connsiteX76" fmla="*/ 8443 w 12741"/>
                <a:gd name="connsiteY76" fmla="*/ 2456 h 10254"/>
                <a:gd name="connsiteX77" fmla="*/ 8669 w 12741"/>
                <a:gd name="connsiteY77" fmla="*/ 2436 h 10254"/>
                <a:gd name="connsiteX78" fmla="*/ 8733 w 12741"/>
                <a:gd name="connsiteY78" fmla="*/ 2221 h 10254"/>
                <a:gd name="connsiteX79" fmla="*/ 8762 w 12741"/>
                <a:gd name="connsiteY79" fmla="*/ 2025 h 10254"/>
                <a:gd name="connsiteX80" fmla="*/ 8819 w 12741"/>
                <a:gd name="connsiteY80" fmla="*/ 2044 h 10254"/>
                <a:gd name="connsiteX81" fmla="*/ 8861 w 12741"/>
                <a:gd name="connsiteY81" fmla="*/ 1914 h 10254"/>
                <a:gd name="connsiteX82" fmla="*/ 8882 w 12741"/>
                <a:gd name="connsiteY82" fmla="*/ 1816 h 10254"/>
                <a:gd name="connsiteX83" fmla="*/ 8936 w 12741"/>
                <a:gd name="connsiteY83" fmla="*/ 1666 h 10254"/>
                <a:gd name="connsiteX84" fmla="*/ 9069 w 12741"/>
                <a:gd name="connsiteY84" fmla="*/ 1607 h 10254"/>
                <a:gd name="connsiteX85" fmla="*/ 9182 w 12741"/>
                <a:gd name="connsiteY85" fmla="*/ 1558 h 10254"/>
                <a:gd name="connsiteX86" fmla="*/ 9234 w 12741"/>
                <a:gd name="connsiteY86" fmla="*/ 1363 h 10254"/>
                <a:gd name="connsiteX87" fmla="*/ 9276 w 12741"/>
                <a:gd name="connsiteY87" fmla="*/ 1031 h 10254"/>
                <a:gd name="connsiteX88" fmla="*/ 9448 w 12741"/>
                <a:gd name="connsiteY88" fmla="*/ 992 h 10254"/>
                <a:gd name="connsiteX89" fmla="*/ 9502 w 12741"/>
                <a:gd name="connsiteY89" fmla="*/ 825 h 10254"/>
                <a:gd name="connsiteX90" fmla="*/ 9620 w 12741"/>
                <a:gd name="connsiteY90" fmla="*/ 786 h 10254"/>
                <a:gd name="connsiteX91" fmla="*/ 9657 w 12741"/>
                <a:gd name="connsiteY91" fmla="*/ 633 h 10254"/>
                <a:gd name="connsiteX92" fmla="*/ 9785 w 12741"/>
                <a:gd name="connsiteY92" fmla="*/ 593 h 10254"/>
                <a:gd name="connsiteX93" fmla="*/ 10148 w 12741"/>
                <a:gd name="connsiteY93" fmla="*/ 587 h 10254"/>
                <a:gd name="connsiteX94" fmla="*/ 10175 w 12741"/>
                <a:gd name="connsiteY94" fmla="*/ 450 h 10254"/>
                <a:gd name="connsiteX95" fmla="*/ 11145 w 12741"/>
                <a:gd name="connsiteY95" fmla="*/ 488 h 10254"/>
                <a:gd name="connsiteX96" fmla="*/ 11195 w 12741"/>
                <a:gd name="connsiteY96" fmla="*/ 313 h 10254"/>
                <a:gd name="connsiteX97" fmla="*/ 11659 w 12741"/>
                <a:gd name="connsiteY97" fmla="*/ 332 h 10254"/>
                <a:gd name="connsiteX98" fmla="*/ 11684 w 12741"/>
                <a:gd name="connsiteY98" fmla="*/ 215 h 10254"/>
                <a:gd name="connsiteX99" fmla="*/ 11985 w 12741"/>
                <a:gd name="connsiteY99" fmla="*/ 234 h 10254"/>
                <a:gd name="connsiteX100" fmla="*/ 12047 w 12741"/>
                <a:gd name="connsiteY100" fmla="*/ 0 h 10254"/>
                <a:gd name="connsiteX101" fmla="*/ 12741 w 12741"/>
                <a:gd name="connsiteY101" fmla="*/ 98 h 10254"/>
                <a:gd name="connsiteX0" fmla="*/ 0 w 12741"/>
                <a:gd name="connsiteY0" fmla="*/ 10254 h 10254"/>
                <a:gd name="connsiteX1" fmla="*/ 1253 w 12741"/>
                <a:gd name="connsiteY1" fmla="*/ 10254 h 10254"/>
                <a:gd name="connsiteX2" fmla="*/ 1253 w 12741"/>
                <a:gd name="connsiteY2" fmla="*/ 10107 h 10254"/>
                <a:gd name="connsiteX3" fmla="*/ 1961 w 12741"/>
                <a:gd name="connsiteY3" fmla="*/ 10107 h 10254"/>
                <a:gd name="connsiteX4" fmla="*/ 1961 w 12741"/>
                <a:gd name="connsiteY4" fmla="*/ 9911 h 10254"/>
                <a:gd name="connsiteX5" fmla="*/ 2300 w 12741"/>
                <a:gd name="connsiteY5" fmla="*/ 9911 h 10254"/>
                <a:gd name="connsiteX6" fmla="*/ 2300 w 12741"/>
                <a:gd name="connsiteY6" fmla="*/ 9520 h 10254"/>
                <a:gd name="connsiteX7" fmla="*/ 2344 w 12741"/>
                <a:gd name="connsiteY7" fmla="*/ 9520 h 10254"/>
                <a:gd name="connsiteX8" fmla="*/ 2344 w 12741"/>
                <a:gd name="connsiteY8" fmla="*/ 9210 h 10254"/>
                <a:gd name="connsiteX9" fmla="*/ 2394 w 12741"/>
                <a:gd name="connsiteY9" fmla="*/ 9210 h 10254"/>
                <a:gd name="connsiteX10" fmla="*/ 2719 w 12741"/>
                <a:gd name="connsiteY10" fmla="*/ 9210 h 10254"/>
                <a:gd name="connsiteX11" fmla="*/ 2719 w 12741"/>
                <a:gd name="connsiteY11" fmla="*/ 8933 h 10254"/>
                <a:gd name="connsiteX12" fmla="*/ 2756 w 12741"/>
                <a:gd name="connsiteY12" fmla="*/ 8933 h 10254"/>
                <a:gd name="connsiteX13" fmla="*/ 2756 w 12741"/>
                <a:gd name="connsiteY13" fmla="*/ 8557 h 10254"/>
                <a:gd name="connsiteX14" fmla="*/ 2818 w 12741"/>
                <a:gd name="connsiteY14" fmla="*/ 8557 h 10254"/>
                <a:gd name="connsiteX15" fmla="*/ 2818 w 12741"/>
                <a:gd name="connsiteY15" fmla="*/ 8117 h 10254"/>
                <a:gd name="connsiteX16" fmla="*/ 3238 w 12741"/>
                <a:gd name="connsiteY16" fmla="*/ 8117 h 10254"/>
                <a:gd name="connsiteX17" fmla="*/ 3238 w 12741"/>
                <a:gd name="connsiteY17" fmla="*/ 7938 h 10254"/>
                <a:gd name="connsiteX18" fmla="*/ 3287 w 12741"/>
                <a:gd name="connsiteY18" fmla="*/ 7938 h 10254"/>
                <a:gd name="connsiteX19" fmla="*/ 3287 w 12741"/>
                <a:gd name="connsiteY19" fmla="*/ 7742 h 10254"/>
                <a:gd name="connsiteX20" fmla="*/ 3670 w 12741"/>
                <a:gd name="connsiteY20" fmla="*/ 7742 h 10254"/>
                <a:gd name="connsiteX21" fmla="*/ 3670 w 12741"/>
                <a:gd name="connsiteY21" fmla="*/ 7579 h 10254"/>
                <a:gd name="connsiteX22" fmla="*/ 3748 w 12741"/>
                <a:gd name="connsiteY22" fmla="*/ 7579 h 10254"/>
                <a:gd name="connsiteX23" fmla="*/ 3748 w 12741"/>
                <a:gd name="connsiteY23" fmla="*/ 7432 h 10254"/>
                <a:gd name="connsiteX24" fmla="*/ 4082 w 12741"/>
                <a:gd name="connsiteY24" fmla="*/ 7432 h 10254"/>
                <a:gd name="connsiteX25" fmla="*/ 4082 w 12741"/>
                <a:gd name="connsiteY25" fmla="*/ 7269 h 10254"/>
                <a:gd name="connsiteX26" fmla="*/ 4582 w 12741"/>
                <a:gd name="connsiteY26" fmla="*/ 7269 h 10254"/>
                <a:gd name="connsiteX27" fmla="*/ 4582 w 12741"/>
                <a:gd name="connsiteY27" fmla="*/ 7122 h 10254"/>
                <a:gd name="connsiteX28" fmla="*/ 4637 w 12741"/>
                <a:gd name="connsiteY28" fmla="*/ 7122 h 10254"/>
                <a:gd name="connsiteX29" fmla="*/ 4637 w 12741"/>
                <a:gd name="connsiteY29" fmla="*/ 6812 h 10254"/>
                <a:gd name="connsiteX30" fmla="*/ 5001 w 12741"/>
                <a:gd name="connsiteY30" fmla="*/ 6812 h 10254"/>
                <a:gd name="connsiteX31" fmla="*/ 5001 w 12741"/>
                <a:gd name="connsiteY31" fmla="*/ 6649 h 10254"/>
                <a:gd name="connsiteX32" fmla="*/ 5087 w 12741"/>
                <a:gd name="connsiteY32" fmla="*/ 6649 h 10254"/>
                <a:gd name="connsiteX33" fmla="*/ 5087 w 12741"/>
                <a:gd name="connsiteY33" fmla="*/ 6502 h 10254"/>
                <a:gd name="connsiteX34" fmla="*/ 5530 w 12741"/>
                <a:gd name="connsiteY34" fmla="*/ 6502 h 10254"/>
                <a:gd name="connsiteX35" fmla="*/ 5530 w 12741"/>
                <a:gd name="connsiteY35" fmla="*/ 6143 h 10254"/>
                <a:gd name="connsiteX36" fmla="*/ 5556 w 12741"/>
                <a:gd name="connsiteY36" fmla="*/ 6143 h 10254"/>
                <a:gd name="connsiteX37" fmla="*/ 5556 w 12741"/>
                <a:gd name="connsiteY37" fmla="*/ 5915 h 10254"/>
                <a:gd name="connsiteX38" fmla="*/ 5611 w 12741"/>
                <a:gd name="connsiteY38" fmla="*/ 5915 h 10254"/>
                <a:gd name="connsiteX39" fmla="*/ 5611 w 12741"/>
                <a:gd name="connsiteY39" fmla="*/ 5605 h 10254"/>
                <a:gd name="connsiteX40" fmla="*/ 5647 w 12741"/>
                <a:gd name="connsiteY40" fmla="*/ 5605 h 10254"/>
                <a:gd name="connsiteX41" fmla="*/ 5647 w 12741"/>
                <a:gd name="connsiteY41" fmla="*/ 5491 h 10254"/>
                <a:gd name="connsiteX42" fmla="*/ 5887 w 12741"/>
                <a:gd name="connsiteY42" fmla="*/ 5491 h 10254"/>
                <a:gd name="connsiteX43" fmla="*/ 5887 w 12741"/>
                <a:gd name="connsiteY43" fmla="*/ 5327 h 10254"/>
                <a:gd name="connsiteX44" fmla="*/ 5955 w 12741"/>
                <a:gd name="connsiteY44" fmla="*/ 5327 h 10254"/>
                <a:gd name="connsiteX45" fmla="*/ 6030 w 12741"/>
                <a:gd name="connsiteY45" fmla="*/ 5327 h 10254"/>
                <a:gd name="connsiteX46" fmla="*/ 6030 w 12741"/>
                <a:gd name="connsiteY46" fmla="*/ 5017 h 10254"/>
                <a:gd name="connsiteX47" fmla="*/ 6202 w 12741"/>
                <a:gd name="connsiteY47" fmla="*/ 5017 h 10254"/>
                <a:gd name="connsiteX48" fmla="*/ 6202 w 12741"/>
                <a:gd name="connsiteY48" fmla="*/ 4838 h 10254"/>
                <a:gd name="connsiteX49" fmla="*/ 6442 w 12741"/>
                <a:gd name="connsiteY49" fmla="*/ 4838 h 10254"/>
                <a:gd name="connsiteX50" fmla="*/ 6442 w 12741"/>
                <a:gd name="connsiteY50" fmla="*/ 4561 h 10254"/>
                <a:gd name="connsiteX51" fmla="*/ 6473 w 12741"/>
                <a:gd name="connsiteY51" fmla="*/ 4561 h 10254"/>
                <a:gd name="connsiteX52" fmla="*/ 6473 w 12741"/>
                <a:gd name="connsiteY52" fmla="*/ 4398 h 10254"/>
                <a:gd name="connsiteX53" fmla="*/ 6554 w 12741"/>
                <a:gd name="connsiteY53" fmla="*/ 4398 h 10254"/>
                <a:gd name="connsiteX54" fmla="*/ 6554 w 12741"/>
                <a:gd name="connsiteY54" fmla="*/ 4202 h 10254"/>
                <a:gd name="connsiteX55" fmla="*/ 6918 w 12741"/>
                <a:gd name="connsiteY55" fmla="*/ 4397 h 10254"/>
                <a:gd name="connsiteX56" fmla="*/ 6918 w 12741"/>
                <a:gd name="connsiteY56" fmla="*/ 3859 h 10254"/>
                <a:gd name="connsiteX57" fmla="*/ 6942 w 12741"/>
                <a:gd name="connsiteY57" fmla="*/ 3859 h 10254"/>
                <a:gd name="connsiteX58" fmla="*/ 6938 w 12741"/>
                <a:gd name="connsiteY58" fmla="*/ 3644 h 10254"/>
                <a:gd name="connsiteX59" fmla="*/ 7295 w 12741"/>
                <a:gd name="connsiteY59" fmla="*/ 3605 h 10254"/>
                <a:gd name="connsiteX60" fmla="*/ 7343 w 12741"/>
                <a:gd name="connsiteY60" fmla="*/ 3468 h 10254"/>
                <a:gd name="connsiteX61" fmla="*/ 7343 w 12741"/>
                <a:gd name="connsiteY61" fmla="*/ 3354 h 10254"/>
                <a:gd name="connsiteX62" fmla="*/ 7447 w 12741"/>
                <a:gd name="connsiteY62" fmla="*/ 3354 h 10254"/>
                <a:gd name="connsiteX63" fmla="*/ 7451 w 12741"/>
                <a:gd name="connsiteY63" fmla="*/ 3383 h 10254"/>
                <a:gd name="connsiteX64" fmla="*/ 7872 w 12741"/>
                <a:gd name="connsiteY64" fmla="*/ 3344 h 10254"/>
                <a:gd name="connsiteX65" fmla="*/ 7872 w 12741"/>
                <a:gd name="connsiteY65" fmla="*/ 3092 h 10254"/>
                <a:gd name="connsiteX66" fmla="*/ 7903 w 12741"/>
                <a:gd name="connsiteY66" fmla="*/ 3092 h 10254"/>
                <a:gd name="connsiteX67" fmla="*/ 7903 w 12741"/>
                <a:gd name="connsiteY67" fmla="*/ 3082 h 10254"/>
                <a:gd name="connsiteX68" fmla="*/ 8223 w 12741"/>
                <a:gd name="connsiteY68" fmla="*/ 3063 h 10254"/>
                <a:gd name="connsiteX69" fmla="*/ 8245 w 12741"/>
                <a:gd name="connsiteY69" fmla="*/ 2852 h 10254"/>
                <a:gd name="connsiteX70" fmla="*/ 8256 w 12741"/>
                <a:gd name="connsiteY70" fmla="*/ 2730 h 10254"/>
                <a:gd name="connsiteX71" fmla="*/ 8281 w 12741"/>
                <a:gd name="connsiteY71" fmla="*/ 2652 h 10254"/>
                <a:gd name="connsiteX72" fmla="*/ 8281 w 12741"/>
                <a:gd name="connsiteY72" fmla="*/ 2538 h 10254"/>
                <a:gd name="connsiteX73" fmla="*/ 8349 w 12741"/>
                <a:gd name="connsiteY73" fmla="*/ 2538 h 10254"/>
                <a:gd name="connsiteX74" fmla="*/ 8427 w 12741"/>
                <a:gd name="connsiteY74" fmla="*/ 2309 h 10254"/>
                <a:gd name="connsiteX75" fmla="*/ 8377 w 12741"/>
                <a:gd name="connsiteY75" fmla="*/ 2436 h 10254"/>
                <a:gd name="connsiteX76" fmla="*/ 8443 w 12741"/>
                <a:gd name="connsiteY76" fmla="*/ 2456 h 10254"/>
                <a:gd name="connsiteX77" fmla="*/ 8669 w 12741"/>
                <a:gd name="connsiteY77" fmla="*/ 2436 h 10254"/>
                <a:gd name="connsiteX78" fmla="*/ 8733 w 12741"/>
                <a:gd name="connsiteY78" fmla="*/ 2221 h 10254"/>
                <a:gd name="connsiteX79" fmla="*/ 8762 w 12741"/>
                <a:gd name="connsiteY79" fmla="*/ 2025 h 10254"/>
                <a:gd name="connsiteX80" fmla="*/ 8819 w 12741"/>
                <a:gd name="connsiteY80" fmla="*/ 2044 h 10254"/>
                <a:gd name="connsiteX81" fmla="*/ 8861 w 12741"/>
                <a:gd name="connsiteY81" fmla="*/ 1914 h 10254"/>
                <a:gd name="connsiteX82" fmla="*/ 8882 w 12741"/>
                <a:gd name="connsiteY82" fmla="*/ 1816 h 10254"/>
                <a:gd name="connsiteX83" fmla="*/ 8936 w 12741"/>
                <a:gd name="connsiteY83" fmla="*/ 1666 h 10254"/>
                <a:gd name="connsiteX84" fmla="*/ 9069 w 12741"/>
                <a:gd name="connsiteY84" fmla="*/ 1607 h 10254"/>
                <a:gd name="connsiteX85" fmla="*/ 9182 w 12741"/>
                <a:gd name="connsiteY85" fmla="*/ 1558 h 10254"/>
                <a:gd name="connsiteX86" fmla="*/ 9234 w 12741"/>
                <a:gd name="connsiteY86" fmla="*/ 1363 h 10254"/>
                <a:gd name="connsiteX87" fmla="*/ 9276 w 12741"/>
                <a:gd name="connsiteY87" fmla="*/ 1031 h 10254"/>
                <a:gd name="connsiteX88" fmla="*/ 9448 w 12741"/>
                <a:gd name="connsiteY88" fmla="*/ 992 h 10254"/>
                <a:gd name="connsiteX89" fmla="*/ 9502 w 12741"/>
                <a:gd name="connsiteY89" fmla="*/ 825 h 10254"/>
                <a:gd name="connsiteX90" fmla="*/ 9620 w 12741"/>
                <a:gd name="connsiteY90" fmla="*/ 786 h 10254"/>
                <a:gd name="connsiteX91" fmla="*/ 9657 w 12741"/>
                <a:gd name="connsiteY91" fmla="*/ 633 h 10254"/>
                <a:gd name="connsiteX92" fmla="*/ 9785 w 12741"/>
                <a:gd name="connsiteY92" fmla="*/ 593 h 10254"/>
                <a:gd name="connsiteX93" fmla="*/ 10148 w 12741"/>
                <a:gd name="connsiteY93" fmla="*/ 587 h 10254"/>
                <a:gd name="connsiteX94" fmla="*/ 10175 w 12741"/>
                <a:gd name="connsiteY94" fmla="*/ 450 h 10254"/>
                <a:gd name="connsiteX95" fmla="*/ 11145 w 12741"/>
                <a:gd name="connsiteY95" fmla="*/ 488 h 10254"/>
                <a:gd name="connsiteX96" fmla="*/ 11195 w 12741"/>
                <a:gd name="connsiteY96" fmla="*/ 313 h 10254"/>
                <a:gd name="connsiteX97" fmla="*/ 11659 w 12741"/>
                <a:gd name="connsiteY97" fmla="*/ 332 h 10254"/>
                <a:gd name="connsiteX98" fmla="*/ 11684 w 12741"/>
                <a:gd name="connsiteY98" fmla="*/ 215 h 10254"/>
                <a:gd name="connsiteX99" fmla="*/ 11985 w 12741"/>
                <a:gd name="connsiteY99" fmla="*/ 234 h 10254"/>
                <a:gd name="connsiteX100" fmla="*/ 12047 w 12741"/>
                <a:gd name="connsiteY100" fmla="*/ 0 h 10254"/>
                <a:gd name="connsiteX101" fmla="*/ 12741 w 12741"/>
                <a:gd name="connsiteY101" fmla="*/ 98 h 10254"/>
                <a:gd name="connsiteX0" fmla="*/ 0 w 12741"/>
                <a:gd name="connsiteY0" fmla="*/ 10254 h 10254"/>
                <a:gd name="connsiteX1" fmla="*/ 1253 w 12741"/>
                <a:gd name="connsiteY1" fmla="*/ 10254 h 10254"/>
                <a:gd name="connsiteX2" fmla="*/ 1253 w 12741"/>
                <a:gd name="connsiteY2" fmla="*/ 10107 h 10254"/>
                <a:gd name="connsiteX3" fmla="*/ 1961 w 12741"/>
                <a:gd name="connsiteY3" fmla="*/ 10107 h 10254"/>
                <a:gd name="connsiteX4" fmla="*/ 1961 w 12741"/>
                <a:gd name="connsiteY4" fmla="*/ 9911 h 10254"/>
                <a:gd name="connsiteX5" fmla="*/ 2300 w 12741"/>
                <a:gd name="connsiteY5" fmla="*/ 9911 h 10254"/>
                <a:gd name="connsiteX6" fmla="*/ 2300 w 12741"/>
                <a:gd name="connsiteY6" fmla="*/ 9520 h 10254"/>
                <a:gd name="connsiteX7" fmla="*/ 2344 w 12741"/>
                <a:gd name="connsiteY7" fmla="*/ 9520 h 10254"/>
                <a:gd name="connsiteX8" fmla="*/ 2344 w 12741"/>
                <a:gd name="connsiteY8" fmla="*/ 9210 h 10254"/>
                <a:gd name="connsiteX9" fmla="*/ 2394 w 12741"/>
                <a:gd name="connsiteY9" fmla="*/ 9210 h 10254"/>
                <a:gd name="connsiteX10" fmla="*/ 2719 w 12741"/>
                <a:gd name="connsiteY10" fmla="*/ 9210 h 10254"/>
                <a:gd name="connsiteX11" fmla="*/ 2719 w 12741"/>
                <a:gd name="connsiteY11" fmla="*/ 8933 h 10254"/>
                <a:gd name="connsiteX12" fmla="*/ 2756 w 12741"/>
                <a:gd name="connsiteY12" fmla="*/ 8933 h 10254"/>
                <a:gd name="connsiteX13" fmla="*/ 2756 w 12741"/>
                <a:gd name="connsiteY13" fmla="*/ 8557 h 10254"/>
                <a:gd name="connsiteX14" fmla="*/ 2818 w 12741"/>
                <a:gd name="connsiteY14" fmla="*/ 8557 h 10254"/>
                <a:gd name="connsiteX15" fmla="*/ 2818 w 12741"/>
                <a:gd name="connsiteY15" fmla="*/ 8117 h 10254"/>
                <a:gd name="connsiteX16" fmla="*/ 3238 w 12741"/>
                <a:gd name="connsiteY16" fmla="*/ 8117 h 10254"/>
                <a:gd name="connsiteX17" fmla="*/ 3238 w 12741"/>
                <a:gd name="connsiteY17" fmla="*/ 7938 h 10254"/>
                <a:gd name="connsiteX18" fmla="*/ 3287 w 12741"/>
                <a:gd name="connsiteY18" fmla="*/ 7938 h 10254"/>
                <a:gd name="connsiteX19" fmla="*/ 3287 w 12741"/>
                <a:gd name="connsiteY19" fmla="*/ 7742 h 10254"/>
                <a:gd name="connsiteX20" fmla="*/ 3670 w 12741"/>
                <a:gd name="connsiteY20" fmla="*/ 7742 h 10254"/>
                <a:gd name="connsiteX21" fmla="*/ 3670 w 12741"/>
                <a:gd name="connsiteY21" fmla="*/ 7579 h 10254"/>
                <a:gd name="connsiteX22" fmla="*/ 3748 w 12741"/>
                <a:gd name="connsiteY22" fmla="*/ 7579 h 10254"/>
                <a:gd name="connsiteX23" fmla="*/ 3748 w 12741"/>
                <a:gd name="connsiteY23" fmla="*/ 7432 h 10254"/>
                <a:gd name="connsiteX24" fmla="*/ 4082 w 12741"/>
                <a:gd name="connsiteY24" fmla="*/ 7432 h 10254"/>
                <a:gd name="connsiteX25" fmla="*/ 4082 w 12741"/>
                <a:gd name="connsiteY25" fmla="*/ 7269 h 10254"/>
                <a:gd name="connsiteX26" fmla="*/ 4582 w 12741"/>
                <a:gd name="connsiteY26" fmla="*/ 7269 h 10254"/>
                <a:gd name="connsiteX27" fmla="*/ 4582 w 12741"/>
                <a:gd name="connsiteY27" fmla="*/ 7122 h 10254"/>
                <a:gd name="connsiteX28" fmla="*/ 4637 w 12741"/>
                <a:gd name="connsiteY28" fmla="*/ 7122 h 10254"/>
                <a:gd name="connsiteX29" fmla="*/ 4637 w 12741"/>
                <a:gd name="connsiteY29" fmla="*/ 6812 h 10254"/>
                <a:gd name="connsiteX30" fmla="*/ 5001 w 12741"/>
                <a:gd name="connsiteY30" fmla="*/ 6812 h 10254"/>
                <a:gd name="connsiteX31" fmla="*/ 5001 w 12741"/>
                <a:gd name="connsiteY31" fmla="*/ 6649 h 10254"/>
                <a:gd name="connsiteX32" fmla="*/ 5087 w 12741"/>
                <a:gd name="connsiteY32" fmla="*/ 6649 h 10254"/>
                <a:gd name="connsiteX33" fmla="*/ 5087 w 12741"/>
                <a:gd name="connsiteY33" fmla="*/ 6502 h 10254"/>
                <a:gd name="connsiteX34" fmla="*/ 5530 w 12741"/>
                <a:gd name="connsiteY34" fmla="*/ 6502 h 10254"/>
                <a:gd name="connsiteX35" fmla="*/ 5530 w 12741"/>
                <a:gd name="connsiteY35" fmla="*/ 6143 h 10254"/>
                <a:gd name="connsiteX36" fmla="*/ 5556 w 12741"/>
                <a:gd name="connsiteY36" fmla="*/ 6143 h 10254"/>
                <a:gd name="connsiteX37" fmla="*/ 5556 w 12741"/>
                <a:gd name="connsiteY37" fmla="*/ 5915 h 10254"/>
                <a:gd name="connsiteX38" fmla="*/ 5611 w 12741"/>
                <a:gd name="connsiteY38" fmla="*/ 5915 h 10254"/>
                <a:gd name="connsiteX39" fmla="*/ 5611 w 12741"/>
                <a:gd name="connsiteY39" fmla="*/ 5605 h 10254"/>
                <a:gd name="connsiteX40" fmla="*/ 5647 w 12741"/>
                <a:gd name="connsiteY40" fmla="*/ 5605 h 10254"/>
                <a:gd name="connsiteX41" fmla="*/ 5647 w 12741"/>
                <a:gd name="connsiteY41" fmla="*/ 5491 h 10254"/>
                <a:gd name="connsiteX42" fmla="*/ 5887 w 12741"/>
                <a:gd name="connsiteY42" fmla="*/ 5491 h 10254"/>
                <a:gd name="connsiteX43" fmla="*/ 5887 w 12741"/>
                <a:gd name="connsiteY43" fmla="*/ 5327 h 10254"/>
                <a:gd name="connsiteX44" fmla="*/ 5955 w 12741"/>
                <a:gd name="connsiteY44" fmla="*/ 5327 h 10254"/>
                <a:gd name="connsiteX45" fmla="*/ 6030 w 12741"/>
                <a:gd name="connsiteY45" fmla="*/ 5327 h 10254"/>
                <a:gd name="connsiteX46" fmla="*/ 6030 w 12741"/>
                <a:gd name="connsiteY46" fmla="*/ 5017 h 10254"/>
                <a:gd name="connsiteX47" fmla="*/ 6202 w 12741"/>
                <a:gd name="connsiteY47" fmla="*/ 5017 h 10254"/>
                <a:gd name="connsiteX48" fmla="*/ 6202 w 12741"/>
                <a:gd name="connsiteY48" fmla="*/ 4838 h 10254"/>
                <a:gd name="connsiteX49" fmla="*/ 6442 w 12741"/>
                <a:gd name="connsiteY49" fmla="*/ 4838 h 10254"/>
                <a:gd name="connsiteX50" fmla="*/ 6442 w 12741"/>
                <a:gd name="connsiteY50" fmla="*/ 4561 h 10254"/>
                <a:gd name="connsiteX51" fmla="*/ 6473 w 12741"/>
                <a:gd name="connsiteY51" fmla="*/ 4561 h 10254"/>
                <a:gd name="connsiteX52" fmla="*/ 6473 w 12741"/>
                <a:gd name="connsiteY52" fmla="*/ 4398 h 10254"/>
                <a:gd name="connsiteX53" fmla="*/ 6554 w 12741"/>
                <a:gd name="connsiteY53" fmla="*/ 4398 h 10254"/>
                <a:gd name="connsiteX54" fmla="*/ 6554 w 12741"/>
                <a:gd name="connsiteY54" fmla="*/ 4456 h 10254"/>
                <a:gd name="connsiteX55" fmla="*/ 6918 w 12741"/>
                <a:gd name="connsiteY55" fmla="*/ 4397 h 10254"/>
                <a:gd name="connsiteX56" fmla="*/ 6918 w 12741"/>
                <a:gd name="connsiteY56" fmla="*/ 3859 h 10254"/>
                <a:gd name="connsiteX57" fmla="*/ 6942 w 12741"/>
                <a:gd name="connsiteY57" fmla="*/ 3859 h 10254"/>
                <a:gd name="connsiteX58" fmla="*/ 6938 w 12741"/>
                <a:gd name="connsiteY58" fmla="*/ 3644 h 10254"/>
                <a:gd name="connsiteX59" fmla="*/ 7295 w 12741"/>
                <a:gd name="connsiteY59" fmla="*/ 3605 h 10254"/>
                <a:gd name="connsiteX60" fmla="*/ 7343 w 12741"/>
                <a:gd name="connsiteY60" fmla="*/ 3468 h 10254"/>
                <a:gd name="connsiteX61" fmla="*/ 7343 w 12741"/>
                <a:gd name="connsiteY61" fmla="*/ 3354 h 10254"/>
                <a:gd name="connsiteX62" fmla="*/ 7447 w 12741"/>
                <a:gd name="connsiteY62" fmla="*/ 3354 h 10254"/>
                <a:gd name="connsiteX63" fmla="*/ 7451 w 12741"/>
                <a:gd name="connsiteY63" fmla="*/ 3383 h 10254"/>
                <a:gd name="connsiteX64" fmla="*/ 7872 w 12741"/>
                <a:gd name="connsiteY64" fmla="*/ 3344 h 10254"/>
                <a:gd name="connsiteX65" fmla="*/ 7872 w 12741"/>
                <a:gd name="connsiteY65" fmla="*/ 3092 h 10254"/>
                <a:gd name="connsiteX66" fmla="*/ 7903 w 12741"/>
                <a:gd name="connsiteY66" fmla="*/ 3092 h 10254"/>
                <a:gd name="connsiteX67" fmla="*/ 7903 w 12741"/>
                <a:gd name="connsiteY67" fmla="*/ 3082 h 10254"/>
                <a:gd name="connsiteX68" fmla="*/ 8223 w 12741"/>
                <a:gd name="connsiteY68" fmla="*/ 3063 h 10254"/>
                <a:gd name="connsiteX69" fmla="*/ 8245 w 12741"/>
                <a:gd name="connsiteY69" fmla="*/ 2852 h 10254"/>
                <a:gd name="connsiteX70" fmla="*/ 8256 w 12741"/>
                <a:gd name="connsiteY70" fmla="*/ 2730 h 10254"/>
                <a:gd name="connsiteX71" fmla="*/ 8281 w 12741"/>
                <a:gd name="connsiteY71" fmla="*/ 2652 h 10254"/>
                <a:gd name="connsiteX72" fmla="*/ 8281 w 12741"/>
                <a:gd name="connsiteY72" fmla="*/ 2538 h 10254"/>
                <a:gd name="connsiteX73" fmla="*/ 8349 w 12741"/>
                <a:gd name="connsiteY73" fmla="*/ 2538 h 10254"/>
                <a:gd name="connsiteX74" fmla="*/ 8427 w 12741"/>
                <a:gd name="connsiteY74" fmla="*/ 2309 h 10254"/>
                <a:gd name="connsiteX75" fmla="*/ 8377 w 12741"/>
                <a:gd name="connsiteY75" fmla="*/ 2436 h 10254"/>
                <a:gd name="connsiteX76" fmla="*/ 8443 w 12741"/>
                <a:gd name="connsiteY76" fmla="*/ 2456 h 10254"/>
                <a:gd name="connsiteX77" fmla="*/ 8669 w 12741"/>
                <a:gd name="connsiteY77" fmla="*/ 2436 h 10254"/>
                <a:gd name="connsiteX78" fmla="*/ 8733 w 12741"/>
                <a:gd name="connsiteY78" fmla="*/ 2221 h 10254"/>
                <a:gd name="connsiteX79" fmla="*/ 8762 w 12741"/>
                <a:gd name="connsiteY79" fmla="*/ 2025 h 10254"/>
                <a:gd name="connsiteX80" fmla="*/ 8819 w 12741"/>
                <a:gd name="connsiteY80" fmla="*/ 2044 h 10254"/>
                <a:gd name="connsiteX81" fmla="*/ 8861 w 12741"/>
                <a:gd name="connsiteY81" fmla="*/ 1914 h 10254"/>
                <a:gd name="connsiteX82" fmla="*/ 8882 w 12741"/>
                <a:gd name="connsiteY82" fmla="*/ 1816 h 10254"/>
                <a:gd name="connsiteX83" fmla="*/ 8936 w 12741"/>
                <a:gd name="connsiteY83" fmla="*/ 1666 h 10254"/>
                <a:gd name="connsiteX84" fmla="*/ 9069 w 12741"/>
                <a:gd name="connsiteY84" fmla="*/ 1607 h 10254"/>
                <a:gd name="connsiteX85" fmla="*/ 9182 w 12741"/>
                <a:gd name="connsiteY85" fmla="*/ 1558 h 10254"/>
                <a:gd name="connsiteX86" fmla="*/ 9234 w 12741"/>
                <a:gd name="connsiteY86" fmla="*/ 1363 h 10254"/>
                <a:gd name="connsiteX87" fmla="*/ 9276 w 12741"/>
                <a:gd name="connsiteY87" fmla="*/ 1031 h 10254"/>
                <a:gd name="connsiteX88" fmla="*/ 9448 w 12741"/>
                <a:gd name="connsiteY88" fmla="*/ 992 h 10254"/>
                <a:gd name="connsiteX89" fmla="*/ 9502 w 12741"/>
                <a:gd name="connsiteY89" fmla="*/ 825 h 10254"/>
                <a:gd name="connsiteX90" fmla="*/ 9620 w 12741"/>
                <a:gd name="connsiteY90" fmla="*/ 786 h 10254"/>
                <a:gd name="connsiteX91" fmla="*/ 9657 w 12741"/>
                <a:gd name="connsiteY91" fmla="*/ 633 h 10254"/>
                <a:gd name="connsiteX92" fmla="*/ 9785 w 12741"/>
                <a:gd name="connsiteY92" fmla="*/ 593 h 10254"/>
                <a:gd name="connsiteX93" fmla="*/ 10148 w 12741"/>
                <a:gd name="connsiteY93" fmla="*/ 587 h 10254"/>
                <a:gd name="connsiteX94" fmla="*/ 10175 w 12741"/>
                <a:gd name="connsiteY94" fmla="*/ 450 h 10254"/>
                <a:gd name="connsiteX95" fmla="*/ 11145 w 12741"/>
                <a:gd name="connsiteY95" fmla="*/ 488 h 10254"/>
                <a:gd name="connsiteX96" fmla="*/ 11195 w 12741"/>
                <a:gd name="connsiteY96" fmla="*/ 313 h 10254"/>
                <a:gd name="connsiteX97" fmla="*/ 11659 w 12741"/>
                <a:gd name="connsiteY97" fmla="*/ 332 h 10254"/>
                <a:gd name="connsiteX98" fmla="*/ 11684 w 12741"/>
                <a:gd name="connsiteY98" fmla="*/ 215 h 10254"/>
                <a:gd name="connsiteX99" fmla="*/ 11985 w 12741"/>
                <a:gd name="connsiteY99" fmla="*/ 234 h 10254"/>
                <a:gd name="connsiteX100" fmla="*/ 12047 w 12741"/>
                <a:gd name="connsiteY100" fmla="*/ 0 h 10254"/>
                <a:gd name="connsiteX101" fmla="*/ 12741 w 12741"/>
                <a:gd name="connsiteY101" fmla="*/ 98 h 10254"/>
                <a:gd name="connsiteX0" fmla="*/ 0 w 12741"/>
                <a:gd name="connsiteY0" fmla="*/ 10254 h 10254"/>
                <a:gd name="connsiteX1" fmla="*/ 1253 w 12741"/>
                <a:gd name="connsiteY1" fmla="*/ 10254 h 10254"/>
                <a:gd name="connsiteX2" fmla="*/ 1253 w 12741"/>
                <a:gd name="connsiteY2" fmla="*/ 10107 h 10254"/>
                <a:gd name="connsiteX3" fmla="*/ 1961 w 12741"/>
                <a:gd name="connsiteY3" fmla="*/ 10107 h 10254"/>
                <a:gd name="connsiteX4" fmla="*/ 1961 w 12741"/>
                <a:gd name="connsiteY4" fmla="*/ 9911 h 10254"/>
                <a:gd name="connsiteX5" fmla="*/ 2300 w 12741"/>
                <a:gd name="connsiteY5" fmla="*/ 9911 h 10254"/>
                <a:gd name="connsiteX6" fmla="*/ 2300 w 12741"/>
                <a:gd name="connsiteY6" fmla="*/ 9520 h 10254"/>
                <a:gd name="connsiteX7" fmla="*/ 2344 w 12741"/>
                <a:gd name="connsiteY7" fmla="*/ 9520 h 10254"/>
                <a:gd name="connsiteX8" fmla="*/ 2344 w 12741"/>
                <a:gd name="connsiteY8" fmla="*/ 9210 h 10254"/>
                <a:gd name="connsiteX9" fmla="*/ 2394 w 12741"/>
                <a:gd name="connsiteY9" fmla="*/ 9210 h 10254"/>
                <a:gd name="connsiteX10" fmla="*/ 2719 w 12741"/>
                <a:gd name="connsiteY10" fmla="*/ 9210 h 10254"/>
                <a:gd name="connsiteX11" fmla="*/ 2719 w 12741"/>
                <a:gd name="connsiteY11" fmla="*/ 8933 h 10254"/>
                <a:gd name="connsiteX12" fmla="*/ 2756 w 12741"/>
                <a:gd name="connsiteY12" fmla="*/ 8933 h 10254"/>
                <a:gd name="connsiteX13" fmla="*/ 2756 w 12741"/>
                <a:gd name="connsiteY13" fmla="*/ 8557 h 10254"/>
                <a:gd name="connsiteX14" fmla="*/ 2818 w 12741"/>
                <a:gd name="connsiteY14" fmla="*/ 8557 h 10254"/>
                <a:gd name="connsiteX15" fmla="*/ 2818 w 12741"/>
                <a:gd name="connsiteY15" fmla="*/ 8117 h 10254"/>
                <a:gd name="connsiteX16" fmla="*/ 3238 w 12741"/>
                <a:gd name="connsiteY16" fmla="*/ 8117 h 10254"/>
                <a:gd name="connsiteX17" fmla="*/ 3238 w 12741"/>
                <a:gd name="connsiteY17" fmla="*/ 7938 h 10254"/>
                <a:gd name="connsiteX18" fmla="*/ 3287 w 12741"/>
                <a:gd name="connsiteY18" fmla="*/ 7938 h 10254"/>
                <a:gd name="connsiteX19" fmla="*/ 3287 w 12741"/>
                <a:gd name="connsiteY19" fmla="*/ 7742 h 10254"/>
                <a:gd name="connsiteX20" fmla="*/ 3670 w 12741"/>
                <a:gd name="connsiteY20" fmla="*/ 7742 h 10254"/>
                <a:gd name="connsiteX21" fmla="*/ 3670 w 12741"/>
                <a:gd name="connsiteY21" fmla="*/ 7579 h 10254"/>
                <a:gd name="connsiteX22" fmla="*/ 3748 w 12741"/>
                <a:gd name="connsiteY22" fmla="*/ 7579 h 10254"/>
                <a:gd name="connsiteX23" fmla="*/ 3748 w 12741"/>
                <a:gd name="connsiteY23" fmla="*/ 7432 h 10254"/>
                <a:gd name="connsiteX24" fmla="*/ 4082 w 12741"/>
                <a:gd name="connsiteY24" fmla="*/ 7432 h 10254"/>
                <a:gd name="connsiteX25" fmla="*/ 4082 w 12741"/>
                <a:gd name="connsiteY25" fmla="*/ 7269 h 10254"/>
                <a:gd name="connsiteX26" fmla="*/ 4582 w 12741"/>
                <a:gd name="connsiteY26" fmla="*/ 7269 h 10254"/>
                <a:gd name="connsiteX27" fmla="*/ 4582 w 12741"/>
                <a:gd name="connsiteY27" fmla="*/ 7122 h 10254"/>
                <a:gd name="connsiteX28" fmla="*/ 4637 w 12741"/>
                <a:gd name="connsiteY28" fmla="*/ 7122 h 10254"/>
                <a:gd name="connsiteX29" fmla="*/ 4637 w 12741"/>
                <a:gd name="connsiteY29" fmla="*/ 6812 h 10254"/>
                <a:gd name="connsiteX30" fmla="*/ 5001 w 12741"/>
                <a:gd name="connsiteY30" fmla="*/ 6812 h 10254"/>
                <a:gd name="connsiteX31" fmla="*/ 5001 w 12741"/>
                <a:gd name="connsiteY31" fmla="*/ 6649 h 10254"/>
                <a:gd name="connsiteX32" fmla="*/ 5087 w 12741"/>
                <a:gd name="connsiteY32" fmla="*/ 6649 h 10254"/>
                <a:gd name="connsiteX33" fmla="*/ 5087 w 12741"/>
                <a:gd name="connsiteY33" fmla="*/ 6502 h 10254"/>
                <a:gd name="connsiteX34" fmla="*/ 5530 w 12741"/>
                <a:gd name="connsiteY34" fmla="*/ 6502 h 10254"/>
                <a:gd name="connsiteX35" fmla="*/ 5530 w 12741"/>
                <a:gd name="connsiteY35" fmla="*/ 6143 h 10254"/>
                <a:gd name="connsiteX36" fmla="*/ 5556 w 12741"/>
                <a:gd name="connsiteY36" fmla="*/ 6143 h 10254"/>
                <a:gd name="connsiteX37" fmla="*/ 5556 w 12741"/>
                <a:gd name="connsiteY37" fmla="*/ 5915 h 10254"/>
                <a:gd name="connsiteX38" fmla="*/ 5611 w 12741"/>
                <a:gd name="connsiteY38" fmla="*/ 5915 h 10254"/>
                <a:gd name="connsiteX39" fmla="*/ 5611 w 12741"/>
                <a:gd name="connsiteY39" fmla="*/ 5605 h 10254"/>
                <a:gd name="connsiteX40" fmla="*/ 5647 w 12741"/>
                <a:gd name="connsiteY40" fmla="*/ 5605 h 10254"/>
                <a:gd name="connsiteX41" fmla="*/ 5647 w 12741"/>
                <a:gd name="connsiteY41" fmla="*/ 5491 h 10254"/>
                <a:gd name="connsiteX42" fmla="*/ 5887 w 12741"/>
                <a:gd name="connsiteY42" fmla="*/ 5491 h 10254"/>
                <a:gd name="connsiteX43" fmla="*/ 5887 w 12741"/>
                <a:gd name="connsiteY43" fmla="*/ 5327 h 10254"/>
                <a:gd name="connsiteX44" fmla="*/ 5955 w 12741"/>
                <a:gd name="connsiteY44" fmla="*/ 5327 h 10254"/>
                <a:gd name="connsiteX45" fmla="*/ 6030 w 12741"/>
                <a:gd name="connsiteY45" fmla="*/ 5327 h 10254"/>
                <a:gd name="connsiteX46" fmla="*/ 6030 w 12741"/>
                <a:gd name="connsiteY46" fmla="*/ 5017 h 10254"/>
                <a:gd name="connsiteX47" fmla="*/ 6202 w 12741"/>
                <a:gd name="connsiteY47" fmla="*/ 5017 h 10254"/>
                <a:gd name="connsiteX48" fmla="*/ 6202 w 12741"/>
                <a:gd name="connsiteY48" fmla="*/ 4838 h 10254"/>
                <a:gd name="connsiteX49" fmla="*/ 6442 w 12741"/>
                <a:gd name="connsiteY49" fmla="*/ 4838 h 10254"/>
                <a:gd name="connsiteX50" fmla="*/ 6442 w 12741"/>
                <a:gd name="connsiteY50" fmla="*/ 4561 h 10254"/>
                <a:gd name="connsiteX51" fmla="*/ 6473 w 12741"/>
                <a:gd name="connsiteY51" fmla="*/ 4561 h 10254"/>
                <a:gd name="connsiteX52" fmla="*/ 6473 w 12741"/>
                <a:gd name="connsiteY52" fmla="*/ 4398 h 10254"/>
                <a:gd name="connsiteX53" fmla="*/ 6554 w 12741"/>
                <a:gd name="connsiteY53" fmla="*/ 4398 h 10254"/>
                <a:gd name="connsiteX54" fmla="*/ 6554 w 12741"/>
                <a:gd name="connsiteY54" fmla="*/ 4456 h 10254"/>
                <a:gd name="connsiteX55" fmla="*/ 6918 w 12741"/>
                <a:gd name="connsiteY55" fmla="*/ 4397 h 10254"/>
                <a:gd name="connsiteX56" fmla="*/ 6918 w 12741"/>
                <a:gd name="connsiteY56" fmla="*/ 3859 h 10254"/>
                <a:gd name="connsiteX57" fmla="*/ 6942 w 12741"/>
                <a:gd name="connsiteY57" fmla="*/ 3859 h 10254"/>
                <a:gd name="connsiteX58" fmla="*/ 6938 w 12741"/>
                <a:gd name="connsiteY58" fmla="*/ 3644 h 10254"/>
                <a:gd name="connsiteX59" fmla="*/ 7295 w 12741"/>
                <a:gd name="connsiteY59" fmla="*/ 3605 h 10254"/>
                <a:gd name="connsiteX60" fmla="*/ 7343 w 12741"/>
                <a:gd name="connsiteY60" fmla="*/ 3468 h 10254"/>
                <a:gd name="connsiteX61" fmla="*/ 7343 w 12741"/>
                <a:gd name="connsiteY61" fmla="*/ 3354 h 10254"/>
                <a:gd name="connsiteX62" fmla="*/ 7447 w 12741"/>
                <a:gd name="connsiteY62" fmla="*/ 3354 h 10254"/>
                <a:gd name="connsiteX63" fmla="*/ 7451 w 12741"/>
                <a:gd name="connsiteY63" fmla="*/ 3383 h 10254"/>
                <a:gd name="connsiteX64" fmla="*/ 7872 w 12741"/>
                <a:gd name="connsiteY64" fmla="*/ 3344 h 10254"/>
                <a:gd name="connsiteX65" fmla="*/ 7872 w 12741"/>
                <a:gd name="connsiteY65" fmla="*/ 3092 h 10254"/>
                <a:gd name="connsiteX66" fmla="*/ 7903 w 12741"/>
                <a:gd name="connsiteY66" fmla="*/ 3092 h 10254"/>
                <a:gd name="connsiteX67" fmla="*/ 7903 w 12741"/>
                <a:gd name="connsiteY67" fmla="*/ 3082 h 10254"/>
                <a:gd name="connsiteX68" fmla="*/ 8223 w 12741"/>
                <a:gd name="connsiteY68" fmla="*/ 3063 h 10254"/>
                <a:gd name="connsiteX69" fmla="*/ 8245 w 12741"/>
                <a:gd name="connsiteY69" fmla="*/ 2852 h 10254"/>
                <a:gd name="connsiteX70" fmla="*/ 8256 w 12741"/>
                <a:gd name="connsiteY70" fmla="*/ 2730 h 10254"/>
                <a:gd name="connsiteX71" fmla="*/ 8281 w 12741"/>
                <a:gd name="connsiteY71" fmla="*/ 2652 h 10254"/>
                <a:gd name="connsiteX72" fmla="*/ 8281 w 12741"/>
                <a:gd name="connsiteY72" fmla="*/ 2538 h 10254"/>
                <a:gd name="connsiteX73" fmla="*/ 8349 w 12741"/>
                <a:gd name="connsiteY73" fmla="*/ 2538 h 10254"/>
                <a:gd name="connsiteX74" fmla="*/ 8427 w 12741"/>
                <a:gd name="connsiteY74" fmla="*/ 2309 h 10254"/>
                <a:gd name="connsiteX75" fmla="*/ 8377 w 12741"/>
                <a:gd name="connsiteY75" fmla="*/ 2436 h 10254"/>
                <a:gd name="connsiteX76" fmla="*/ 8443 w 12741"/>
                <a:gd name="connsiteY76" fmla="*/ 2456 h 10254"/>
                <a:gd name="connsiteX77" fmla="*/ 8640 w 12741"/>
                <a:gd name="connsiteY77" fmla="*/ 2436 h 10254"/>
                <a:gd name="connsiteX78" fmla="*/ 8733 w 12741"/>
                <a:gd name="connsiteY78" fmla="*/ 2221 h 10254"/>
                <a:gd name="connsiteX79" fmla="*/ 8762 w 12741"/>
                <a:gd name="connsiteY79" fmla="*/ 2025 h 10254"/>
                <a:gd name="connsiteX80" fmla="*/ 8819 w 12741"/>
                <a:gd name="connsiteY80" fmla="*/ 2044 h 10254"/>
                <a:gd name="connsiteX81" fmla="*/ 8861 w 12741"/>
                <a:gd name="connsiteY81" fmla="*/ 1914 h 10254"/>
                <a:gd name="connsiteX82" fmla="*/ 8882 w 12741"/>
                <a:gd name="connsiteY82" fmla="*/ 1816 h 10254"/>
                <a:gd name="connsiteX83" fmla="*/ 8936 w 12741"/>
                <a:gd name="connsiteY83" fmla="*/ 1666 h 10254"/>
                <a:gd name="connsiteX84" fmla="*/ 9069 w 12741"/>
                <a:gd name="connsiteY84" fmla="*/ 1607 h 10254"/>
                <a:gd name="connsiteX85" fmla="*/ 9182 w 12741"/>
                <a:gd name="connsiteY85" fmla="*/ 1558 h 10254"/>
                <a:gd name="connsiteX86" fmla="*/ 9234 w 12741"/>
                <a:gd name="connsiteY86" fmla="*/ 1363 h 10254"/>
                <a:gd name="connsiteX87" fmla="*/ 9276 w 12741"/>
                <a:gd name="connsiteY87" fmla="*/ 1031 h 10254"/>
                <a:gd name="connsiteX88" fmla="*/ 9448 w 12741"/>
                <a:gd name="connsiteY88" fmla="*/ 992 h 10254"/>
                <a:gd name="connsiteX89" fmla="*/ 9502 w 12741"/>
                <a:gd name="connsiteY89" fmla="*/ 825 h 10254"/>
                <a:gd name="connsiteX90" fmla="*/ 9620 w 12741"/>
                <a:gd name="connsiteY90" fmla="*/ 786 h 10254"/>
                <a:gd name="connsiteX91" fmla="*/ 9657 w 12741"/>
                <a:gd name="connsiteY91" fmla="*/ 633 h 10254"/>
                <a:gd name="connsiteX92" fmla="*/ 9785 w 12741"/>
                <a:gd name="connsiteY92" fmla="*/ 593 h 10254"/>
                <a:gd name="connsiteX93" fmla="*/ 10148 w 12741"/>
                <a:gd name="connsiteY93" fmla="*/ 587 h 10254"/>
                <a:gd name="connsiteX94" fmla="*/ 10175 w 12741"/>
                <a:gd name="connsiteY94" fmla="*/ 450 h 10254"/>
                <a:gd name="connsiteX95" fmla="*/ 11145 w 12741"/>
                <a:gd name="connsiteY95" fmla="*/ 488 h 10254"/>
                <a:gd name="connsiteX96" fmla="*/ 11195 w 12741"/>
                <a:gd name="connsiteY96" fmla="*/ 313 h 10254"/>
                <a:gd name="connsiteX97" fmla="*/ 11659 w 12741"/>
                <a:gd name="connsiteY97" fmla="*/ 332 h 10254"/>
                <a:gd name="connsiteX98" fmla="*/ 11684 w 12741"/>
                <a:gd name="connsiteY98" fmla="*/ 215 h 10254"/>
                <a:gd name="connsiteX99" fmla="*/ 11985 w 12741"/>
                <a:gd name="connsiteY99" fmla="*/ 234 h 10254"/>
                <a:gd name="connsiteX100" fmla="*/ 12047 w 12741"/>
                <a:gd name="connsiteY100" fmla="*/ 0 h 10254"/>
                <a:gd name="connsiteX101" fmla="*/ 12741 w 12741"/>
                <a:gd name="connsiteY101" fmla="*/ 98 h 10254"/>
                <a:gd name="connsiteX0" fmla="*/ 0 w 12741"/>
                <a:gd name="connsiteY0" fmla="*/ 10254 h 10254"/>
                <a:gd name="connsiteX1" fmla="*/ 1253 w 12741"/>
                <a:gd name="connsiteY1" fmla="*/ 10254 h 10254"/>
                <a:gd name="connsiteX2" fmla="*/ 1253 w 12741"/>
                <a:gd name="connsiteY2" fmla="*/ 10107 h 10254"/>
                <a:gd name="connsiteX3" fmla="*/ 1961 w 12741"/>
                <a:gd name="connsiteY3" fmla="*/ 10107 h 10254"/>
                <a:gd name="connsiteX4" fmla="*/ 1961 w 12741"/>
                <a:gd name="connsiteY4" fmla="*/ 9911 h 10254"/>
                <a:gd name="connsiteX5" fmla="*/ 2300 w 12741"/>
                <a:gd name="connsiteY5" fmla="*/ 9911 h 10254"/>
                <a:gd name="connsiteX6" fmla="*/ 2300 w 12741"/>
                <a:gd name="connsiteY6" fmla="*/ 9520 h 10254"/>
                <a:gd name="connsiteX7" fmla="*/ 2344 w 12741"/>
                <a:gd name="connsiteY7" fmla="*/ 9520 h 10254"/>
                <a:gd name="connsiteX8" fmla="*/ 2344 w 12741"/>
                <a:gd name="connsiteY8" fmla="*/ 9210 h 10254"/>
                <a:gd name="connsiteX9" fmla="*/ 2394 w 12741"/>
                <a:gd name="connsiteY9" fmla="*/ 9210 h 10254"/>
                <a:gd name="connsiteX10" fmla="*/ 2719 w 12741"/>
                <a:gd name="connsiteY10" fmla="*/ 9210 h 10254"/>
                <a:gd name="connsiteX11" fmla="*/ 2719 w 12741"/>
                <a:gd name="connsiteY11" fmla="*/ 8933 h 10254"/>
                <a:gd name="connsiteX12" fmla="*/ 2756 w 12741"/>
                <a:gd name="connsiteY12" fmla="*/ 8933 h 10254"/>
                <a:gd name="connsiteX13" fmla="*/ 2756 w 12741"/>
                <a:gd name="connsiteY13" fmla="*/ 8557 h 10254"/>
                <a:gd name="connsiteX14" fmla="*/ 2818 w 12741"/>
                <a:gd name="connsiteY14" fmla="*/ 8557 h 10254"/>
                <a:gd name="connsiteX15" fmla="*/ 2818 w 12741"/>
                <a:gd name="connsiteY15" fmla="*/ 8117 h 10254"/>
                <a:gd name="connsiteX16" fmla="*/ 3238 w 12741"/>
                <a:gd name="connsiteY16" fmla="*/ 8117 h 10254"/>
                <a:gd name="connsiteX17" fmla="*/ 3238 w 12741"/>
                <a:gd name="connsiteY17" fmla="*/ 7938 h 10254"/>
                <a:gd name="connsiteX18" fmla="*/ 3287 w 12741"/>
                <a:gd name="connsiteY18" fmla="*/ 7938 h 10254"/>
                <a:gd name="connsiteX19" fmla="*/ 3287 w 12741"/>
                <a:gd name="connsiteY19" fmla="*/ 7742 h 10254"/>
                <a:gd name="connsiteX20" fmla="*/ 3670 w 12741"/>
                <a:gd name="connsiteY20" fmla="*/ 7742 h 10254"/>
                <a:gd name="connsiteX21" fmla="*/ 3670 w 12741"/>
                <a:gd name="connsiteY21" fmla="*/ 7579 h 10254"/>
                <a:gd name="connsiteX22" fmla="*/ 3748 w 12741"/>
                <a:gd name="connsiteY22" fmla="*/ 7579 h 10254"/>
                <a:gd name="connsiteX23" fmla="*/ 3748 w 12741"/>
                <a:gd name="connsiteY23" fmla="*/ 7432 h 10254"/>
                <a:gd name="connsiteX24" fmla="*/ 4082 w 12741"/>
                <a:gd name="connsiteY24" fmla="*/ 7432 h 10254"/>
                <a:gd name="connsiteX25" fmla="*/ 4082 w 12741"/>
                <a:gd name="connsiteY25" fmla="*/ 7269 h 10254"/>
                <a:gd name="connsiteX26" fmla="*/ 4582 w 12741"/>
                <a:gd name="connsiteY26" fmla="*/ 7269 h 10254"/>
                <a:gd name="connsiteX27" fmla="*/ 4582 w 12741"/>
                <a:gd name="connsiteY27" fmla="*/ 7122 h 10254"/>
                <a:gd name="connsiteX28" fmla="*/ 4637 w 12741"/>
                <a:gd name="connsiteY28" fmla="*/ 7122 h 10254"/>
                <a:gd name="connsiteX29" fmla="*/ 4637 w 12741"/>
                <a:gd name="connsiteY29" fmla="*/ 6812 h 10254"/>
                <a:gd name="connsiteX30" fmla="*/ 5001 w 12741"/>
                <a:gd name="connsiteY30" fmla="*/ 6812 h 10254"/>
                <a:gd name="connsiteX31" fmla="*/ 5001 w 12741"/>
                <a:gd name="connsiteY31" fmla="*/ 6649 h 10254"/>
                <a:gd name="connsiteX32" fmla="*/ 5087 w 12741"/>
                <a:gd name="connsiteY32" fmla="*/ 6649 h 10254"/>
                <a:gd name="connsiteX33" fmla="*/ 5087 w 12741"/>
                <a:gd name="connsiteY33" fmla="*/ 6502 h 10254"/>
                <a:gd name="connsiteX34" fmla="*/ 5530 w 12741"/>
                <a:gd name="connsiteY34" fmla="*/ 6502 h 10254"/>
                <a:gd name="connsiteX35" fmla="*/ 5530 w 12741"/>
                <a:gd name="connsiteY35" fmla="*/ 6143 h 10254"/>
                <a:gd name="connsiteX36" fmla="*/ 5556 w 12741"/>
                <a:gd name="connsiteY36" fmla="*/ 6143 h 10254"/>
                <a:gd name="connsiteX37" fmla="*/ 5556 w 12741"/>
                <a:gd name="connsiteY37" fmla="*/ 5915 h 10254"/>
                <a:gd name="connsiteX38" fmla="*/ 5611 w 12741"/>
                <a:gd name="connsiteY38" fmla="*/ 5915 h 10254"/>
                <a:gd name="connsiteX39" fmla="*/ 5611 w 12741"/>
                <a:gd name="connsiteY39" fmla="*/ 5605 h 10254"/>
                <a:gd name="connsiteX40" fmla="*/ 5647 w 12741"/>
                <a:gd name="connsiteY40" fmla="*/ 5605 h 10254"/>
                <a:gd name="connsiteX41" fmla="*/ 5647 w 12741"/>
                <a:gd name="connsiteY41" fmla="*/ 5491 h 10254"/>
                <a:gd name="connsiteX42" fmla="*/ 5887 w 12741"/>
                <a:gd name="connsiteY42" fmla="*/ 5491 h 10254"/>
                <a:gd name="connsiteX43" fmla="*/ 5887 w 12741"/>
                <a:gd name="connsiteY43" fmla="*/ 5327 h 10254"/>
                <a:gd name="connsiteX44" fmla="*/ 5955 w 12741"/>
                <a:gd name="connsiteY44" fmla="*/ 5327 h 10254"/>
                <a:gd name="connsiteX45" fmla="*/ 6030 w 12741"/>
                <a:gd name="connsiteY45" fmla="*/ 5327 h 10254"/>
                <a:gd name="connsiteX46" fmla="*/ 6030 w 12741"/>
                <a:gd name="connsiteY46" fmla="*/ 5017 h 10254"/>
                <a:gd name="connsiteX47" fmla="*/ 6202 w 12741"/>
                <a:gd name="connsiteY47" fmla="*/ 5017 h 10254"/>
                <a:gd name="connsiteX48" fmla="*/ 6202 w 12741"/>
                <a:gd name="connsiteY48" fmla="*/ 4838 h 10254"/>
                <a:gd name="connsiteX49" fmla="*/ 6442 w 12741"/>
                <a:gd name="connsiteY49" fmla="*/ 4838 h 10254"/>
                <a:gd name="connsiteX50" fmla="*/ 6442 w 12741"/>
                <a:gd name="connsiteY50" fmla="*/ 4561 h 10254"/>
                <a:gd name="connsiteX51" fmla="*/ 6473 w 12741"/>
                <a:gd name="connsiteY51" fmla="*/ 4561 h 10254"/>
                <a:gd name="connsiteX52" fmla="*/ 6473 w 12741"/>
                <a:gd name="connsiteY52" fmla="*/ 4398 h 10254"/>
                <a:gd name="connsiteX53" fmla="*/ 6554 w 12741"/>
                <a:gd name="connsiteY53" fmla="*/ 4398 h 10254"/>
                <a:gd name="connsiteX54" fmla="*/ 6554 w 12741"/>
                <a:gd name="connsiteY54" fmla="*/ 4456 h 10254"/>
                <a:gd name="connsiteX55" fmla="*/ 6918 w 12741"/>
                <a:gd name="connsiteY55" fmla="*/ 4397 h 10254"/>
                <a:gd name="connsiteX56" fmla="*/ 6918 w 12741"/>
                <a:gd name="connsiteY56" fmla="*/ 3859 h 10254"/>
                <a:gd name="connsiteX57" fmla="*/ 6942 w 12741"/>
                <a:gd name="connsiteY57" fmla="*/ 3859 h 10254"/>
                <a:gd name="connsiteX58" fmla="*/ 6938 w 12741"/>
                <a:gd name="connsiteY58" fmla="*/ 3644 h 10254"/>
                <a:gd name="connsiteX59" fmla="*/ 7295 w 12741"/>
                <a:gd name="connsiteY59" fmla="*/ 3605 h 10254"/>
                <a:gd name="connsiteX60" fmla="*/ 7343 w 12741"/>
                <a:gd name="connsiteY60" fmla="*/ 3468 h 10254"/>
                <a:gd name="connsiteX61" fmla="*/ 7343 w 12741"/>
                <a:gd name="connsiteY61" fmla="*/ 3354 h 10254"/>
                <a:gd name="connsiteX62" fmla="*/ 7447 w 12741"/>
                <a:gd name="connsiteY62" fmla="*/ 3354 h 10254"/>
                <a:gd name="connsiteX63" fmla="*/ 7451 w 12741"/>
                <a:gd name="connsiteY63" fmla="*/ 3383 h 10254"/>
                <a:gd name="connsiteX64" fmla="*/ 7872 w 12741"/>
                <a:gd name="connsiteY64" fmla="*/ 3344 h 10254"/>
                <a:gd name="connsiteX65" fmla="*/ 7872 w 12741"/>
                <a:gd name="connsiteY65" fmla="*/ 3092 h 10254"/>
                <a:gd name="connsiteX66" fmla="*/ 7903 w 12741"/>
                <a:gd name="connsiteY66" fmla="*/ 3092 h 10254"/>
                <a:gd name="connsiteX67" fmla="*/ 7903 w 12741"/>
                <a:gd name="connsiteY67" fmla="*/ 3082 h 10254"/>
                <a:gd name="connsiteX68" fmla="*/ 8223 w 12741"/>
                <a:gd name="connsiteY68" fmla="*/ 3063 h 10254"/>
                <a:gd name="connsiteX69" fmla="*/ 8245 w 12741"/>
                <a:gd name="connsiteY69" fmla="*/ 2852 h 10254"/>
                <a:gd name="connsiteX70" fmla="*/ 8256 w 12741"/>
                <a:gd name="connsiteY70" fmla="*/ 2730 h 10254"/>
                <a:gd name="connsiteX71" fmla="*/ 8281 w 12741"/>
                <a:gd name="connsiteY71" fmla="*/ 2652 h 10254"/>
                <a:gd name="connsiteX72" fmla="*/ 8281 w 12741"/>
                <a:gd name="connsiteY72" fmla="*/ 2538 h 10254"/>
                <a:gd name="connsiteX73" fmla="*/ 8349 w 12741"/>
                <a:gd name="connsiteY73" fmla="*/ 2538 h 10254"/>
                <a:gd name="connsiteX74" fmla="*/ 8427 w 12741"/>
                <a:gd name="connsiteY74" fmla="*/ 2309 h 10254"/>
                <a:gd name="connsiteX75" fmla="*/ 8377 w 12741"/>
                <a:gd name="connsiteY75" fmla="*/ 2436 h 10254"/>
                <a:gd name="connsiteX76" fmla="*/ 8443 w 12741"/>
                <a:gd name="connsiteY76" fmla="*/ 2456 h 10254"/>
                <a:gd name="connsiteX77" fmla="*/ 8640 w 12741"/>
                <a:gd name="connsiteY77" fmla="*/ 2436 h 10254"/>
                <a:gd name="connsiteX78" fmla="*/ 8687 w 12741"/>
                <a:gd name="connsiteY78" fmla="*/ 2221 h 10254"/>
                <a:gd name="connsiteX79" fmla="*/ 8762 w 12741"/>
                <a:gd name="connsiteY79" fmla="*/ 2025 h 10254"/>
                <a:gd name="connsiteX80" fmla="*/ 8819 w 12741"/>
                <a:gd name="connsiteY80" fmla="*/ 2044 h 10254"/>
                <a:gd name="connsiteX81" fmla="*/ 8861 w 12741"/>
                <a:gd name="connsiteY81" fmla="*/ 1914 h 10254"/>
                <a:gd name="connsiteX82" fmla="*/ 8882 w 12741"/>
                <a:gd name="connsiteY82" fmla="*/ 1816 h 10254"/>
                <a:gd name="connsiteX83" fmla="*/ 8936 w 12741"/>
                <a:gd name="connsiteY83" fmla="*/ 1666 h 10254"/>
                <a:gd name="connsiteX84" fmla="*/ 9069 w 12741"/>
                <a:gd name="connsiteY84" fmla="*/ 1607 h 10254"/>
                <a:gd name="connsiteX85" fmla="*/ 9182 w 12741"/>
                <a:gd name="connsiteY85" fmla="*/ 1558 h 10254"/>
                <a:gd name="connsiteX86" fmla="*/ 9234 w 12741"/>
                <a:gd name="connsiteY86" fmla="*/ 1363 h 10254"/>
                <a:gd name="connsiteX87" fmla="*/ 9276 w 12741"/>
                <a:gd name="connsiteY87" fmla="*/ 1031 h 10254"/>
                <a:gd name="connsiteX88" fmla="*/ 9448 w 12741"/>
                <a:gd name="connsiteY88" fmla="*/ 992 h 10254"/>
                <a:gd name="connsiteX89" fmla="*/ 9502 w 12741"/>
                <a:gd name="connsiteY89" fmla="*/ 825 h 10254"/>
                <a:gd name="connsiteX90" fmla="*/ 9620 w 12741"/>
                <a:gd name="connsiteY90" fmla="*/ 786 h 10254"/>
                <a:gd name="connsiteX91" fmla="*/ 9657 w 12741"/>
                <a:gd name="connsiteY91" fmla="*/ 633 h 10254"/>
                <a:gd name="connsiteX92" fmla="*/ 9785 w 12741"/>
                <a:gd name="connsiteY92" fmla="*/ 593 h 10254"/>
                <a:gd name="connsiteX93" fmla="*/ 10148 w 12741"/>
                <a:gd name="connsiteY93" fmla="*/ 587 h 10254"/>
                <a:gd name="connsiteX94" fmla="*/ 10175 w 12741"/>
                <a:gd name="connsiteY94" fmla="*/ 450 h 10254"/>
                <a:gd name="connsiteX95" fmla="*/ 11145 w 12741"/>
                <a:gd name="connsiteY95" fmla="*/ 488 h 10254"/>
                <a:gd name="connsiteX96" fmla="*/ 11195 w 12741"/>
                <a:gd name="connsiteY96" fmla="*/ 313 h 10254"/>
                <a:gd name="connsiteX97" fmla="*/ 11659 w 12741"/>
                <a:gd name="connsiteY97" fmla="*/ 332 h 10254"/>
                <a:gd name="connsiteX98" fmla="*/ 11684 w 12741"/>
                <a:gd name="connsiteY98" fmla="*/ 215 h 10254"/>
                <a:gd name="connsiteX99" fmla="*/ 11985 w 12741"/>
                <a:gd name="connsiteY99" fmla="*/ 234 h 10254"/>
                <a:gd name="connsiteX100" fmla="*/ 12047 w 12741"/>
                <a:gd name="connsiteY100" fmla="*/ 0 h 10254"/>
                <a:gd name="connsiteX101" fmla="*/ 12741 w 12741"/>
                <a:gd name="connsiteY101" fmla="*/ 98 h 10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741" h="10254">
                  <a:moveTo>
                    <a:pt x="0" y="10254"/>
                  </a:moveTo>
                  <a:lnTo>
                    <a:pt x="1253" y="10254"/>
                  </a:lnTo>
                  <a:lnTo>
                    <a:pt x="1253" y="10107"/>
                  </a:lnTo>
                  <a:lnTo>
                    <a:pt x="1961" y="10107"/>
                  </a:lnTo>
                  <a:lnTo>
                    <a:pt x="1961" y="9911"/>
                  </a:lnTo>
                  <a:lnTo>
                    <a:pt x="2300" y="9911"/>
                  </a:lnTo>
                  <a:lnTo>
                    <a:pt x="2300" y="9520"/>
                  </a:lnTo>
                  <a:lnTo>
                    <a:pt x="2344" y="9520"/>
                  </a:lnTo>
                  <a:lnTo>
                    <a:pt x="2344" y="9210"/>
                  </a:lnTo>
                  <a:lnTo>
                    <a:pt x="2394" y="9210"/>
                  </a:lnTo>
                  <a:lnTo>
                    <a:pt x="2719" y="9210"/>
                  </a:lnTo>
                  <a:lnTo>
                    <a:pt x="2719" y="8933"/>
                  </a:lnTo>
                  <a:lnTo>
                    <a:pt x="2756" y="8933"/>
                  </a:lnTo>
                  <a:lnTo>
                    <a:pt x="2756" y="8557"/>
                  </a:lnTo>
                  <a:lnTo>
                    <a:pt x="2818" y="8557"/>
                  </a:lnTo>
                  <a:lnTo>
                    <a:pt x="2818" y="8117"/>
                  </a:lnTo>
                  <a:lnTo>
                    <a:pt x="3238" y="8117"/>
                  </a:lnTo>
                  <a:lnTo>
                    <a:pt x="3238" y="7938"/>
                  </a:lnTo>
                  <a:lnTo>
                    <a:pt x="3287" y="7938"/>
                  </a:lnTo>
                  <a:lnTo>
                    <a:pt x="3287" y="7742"/>
                  </a:lnTo>
                  <a:lnTo>
                    <a:pt x="3670" y="7742"/>
                  </a:lnTo>
                  <a:lnTo>
                    <a:pt x="3670" y="7579"/>
                  </a:lnTo>
                  <a:lnTo>
                    <a:pt x="3748" y="7579"/>
                  </a:lnTo>
                  <a:lnTo>
                    <a:pt x="3748" y="7432"/>
                  </a:lnTo>
                  <a:lnTo>
                    <a:pt x="4082" y="7432"/>
                  </a:lnTo>
                  <a:lnTo>
                    <a:pt x="4082" y="7269"/>
                  </a:lnTo>
                  <a:lnTo>
                    <a:pt x="4582" y="7269"/>
                  </a:lnTo>
                  <a:lnTo>
                    <a:pt x="4582" y="7122"/>
                  </a:lnTo>
                  <a:lnTo>
                    <a:pt x="4637" y="7122"/>
                  </a:lnTo>
                  <a:lnTo>
                    <a:pt x="4637" y="6812"/>
                  </a:lnTo>
                  <a:lnTo>
                    <a:pt x="5001" y="6812"/>
                  </a:lnTo>
                  <a:lnTo>
                    <a:pt x="5001" y="6649"/>
                  </a:lnTo>
                  <a:lnTo>
                    <a:pt x="5087" y="6649"/>
                  </a:lnTo>
                  <a:lnTo>
                    <a:pt x="5087" y="6502"/>
                  </a:lnTo>
                  <a:lnTo>
                    <a:pt x="5530" y="6502"/>
                  </a:lnTo>
                  <a:lnTo>
                    <a:pt x="5530" y="6143"/>
                  </a:lnTo>
                  <a:lnTo>
                    <a:pt x="5556" y="6143"/>
                  </a:lnTo>
                  <a:lnTo>
                    <a:pt x="5556" y="5915"/>
                  </a:lnTo>
                  <a:lnTo>
                    <a:pt x="5611" y="5915"/>
                  </a:lnTo>
                  <a:lnTo>
                    <a:pt x="5611" y="5605"/>
                  </a:lnTo>
                  <a:lnTo>
                    <a:pt x="5647" y="5605"/>
                  </a:lnTo>
                  <a:lnTo>
                    <a:pt x="5647" y="5491"/>
                  </a:lnTo>
                  <a:lnTo>
                    <a:pt x="5887" y="5491"/>
                  </a:lnTo>
                  <a:lnTo>
                    <a:pt x="5887" y="5327"/>
                  </a:lnTo>
                  <a:lnTo>
                    <a:pt x="5955" y="5327"/>
                  </a:lnTo>
                  <a:lnTo>
                    <a:pt x="6030" y="5327"/>
                  </a:lnTo>
                  <a:lnTo>
                    <a:pt x="6030" y="5017"/>
                  </a:lnTo>
                  <a:lnTo>
                    <a:pt x="6202" y="5017"/>
                  </a:lnTo>
                  <a:lnTo>
                    <a:pt x="6202" y="4838"/>
                  </a:lnTo>
                  <a:lnTo>
                    <a:pt x="6442" y="4838"/>
                  </a:lnTo>
                  <a:lnTo>
                    <a:pt x="6442" y="4561"/>
                  </a:lnTo>
                  <a:lnTo>
                    <a:pt x="6473" y="4561"/>
                  </a:lnTo>
                  <a:lnTo>
                    <a:pt x="6473" y="4398"/>
                  </a:lnTo>
                  <a:lnTo>
                    <a:pt x="6554" y="4398"/>
                  </a:lnTo>
                  <a:lnTo>
                    <a:pt x="6554" y="4456"/>
                  </a:lnTo>
                  <a:lnTo>
                    <a:pt x="6918" y="4397"/>
                  </a:lnTo>
                  <a:lnTo>
                    <a:pt x="6918" y="3859"/>
                  </a:lnTo>
                  <a:lnTo>
                    <a:pt x="6942" y="3859"/>
                  </a:lnTo>
                  <a:cubicBezTo>
                    <a:pt x="6941" y="3787"/>
                    <a:pt x="6939" y="3716"/>
                    <a:pt x="6938" y="3644"/>
                  </a:cubicBezTo>
                  <a:lnTo>
                    <a:pt x="7295" y="3605"/>
                  </a:lnTo>
                  <a:cubicBezTo>
                    <a:pt x="7311" y="3559"/>
                    <a:pt x="7327" y="3514"/>
                    <a:pt x="7343" y="3468"/>
                  </a:cubicBezTo>
                  <a:lnTo>
                    <a:pt x="7343" y="3354"/>
                  </a:lnTo>
                  <a:lnTo>
                    <a:pt x="7447" y="3354"/>
                  </a:lnTo>
                  <a:cubicBezTo>
                    <a:pt x="7448" y="3364"/>
                    <a:pt x="7450" y="3373"/>
                    <a:pt x="7451" y="3383"/>
                  </a:cubicBezTo>
                  <a:lnTo>
                    <a:pt x="7872" y="3344"/>
                  </a:lnTo>
                  <a:lnTo>
                    <a:pt x="7872" y="3092"/>
                  </a:lnTo>
                  <a:lnTo>
                    <a:pt x="7903" y="3092"/>
                  </a:lnTo>
                  <a:lnTo>
                    <a:pt x="7903" y="3082"/>
                  </a:lnTo>
                  <a:lnTo>
                    <a:pt x="8223" y="3063"/>
                  </a:lnTo>
                  <a:cubicBezTo>
                    <a:pt x="8222" y="2947"/>
                    <a:pt x="8246" y="2968"/>
                    <a:pt x="8245" y="2852"/>
                  </a:cubicBezTo>
                  <a:cubicBezTo>
                    <a:pt x="8238" y="2785"/>
                    <a:pt x="8263" y="2797"/>
                    <a:pt x="8256" y="2730"/>
                  </a:cubicBezTo>
                  <a:cubicBezTo>
                    <a:pt x="8264" y="2704"/>
                    <a:pt x="8273" y="2678"/>
                    <a:pt x="8281" y="2652"/>
                  </a:cubicBezTo>
                  <a:lnTo>
                    <a:pt x="8281" y="2538"/>
                  </a:lnTo>
                  <a:lnTo>
                    <a:pt x="8349" y="2538"/>
                  </a:lnTo>
                  <a:cubicBezTo>
                    <a:pt x="8375" y="2462"/>
                    <a:pt x="8401" y="2385"/>
                    <a:pt x="8427" y="2309"/>
                  </a:cubicBezTo>
                  <a:cubicBezTo>
                    <a:pt x="8410" y="2351"/>
                    <a:pt x="8394" y="2394"/>
                    <a:pt x="8377" y="2436"/>
                  </a:cubicBezTo>
                  <a:cubicBezTo>
                    <a:pt x="8382" y="2534"/>
                    <a:pt x="8438" y="2358"/>
                    <a:pt x="8443" y="2456"/>
                  </a:cubicBezTo>
                  <a:lnTo>
                    <a:pt x="8640" y="2436"/>
                  </a:lnTo>
                  <a:cubicBezTo>
                    <a:pt x="8661" y="2521"/>
                    <a:pt x="8666" y="2136"/>
                    <a:pt x="8687" y="2221"/>
                  </a:cubicBezTo>
                  <a:cubicBezTo>
                    <a:pt x="8698" y="2240"/>
                    <a:pt x="8751" y="2006"/>
                    <a:pt x="8762" y="2025"/>
                  </a:cubicBezTo>
                  <a:cubicBezTo>
                    <a:pt x="8781" y="2031"/>
                    <a:pt x="8800" y="2038"/>
                    <a:pt x="8819" y="2044"/>
                  </a:cubicBezTo>
                  <a:cubicBezTo>
                    <a:pt x="8832" y="2092"/>
                    <a:pt x="8848" y="1866"/>
                    <a:pt x="8861" y="1914"/>
                  </a:cubicBezTo>
                  <a:cubicBezTo>
                    <a:pt x="8881" y="2005"/>
                    <a:pt x="8862" y="1725"/>
                    <a:pt x="8882" y="1816"/>
                  </a:cubicBezTo>
                  <a:lnTo>
                    <a:pt x="8936" y="1666"/>
                  </a:lnTo>
                  <a:cubicBezTo>
                    <a:pt x="8980" y="1646"/>
                    <a:pt x="9025" y="1627"/>
                    <a:pt x="9069" y="1607"/>
                  </a:cubicBezTo>
                  <a:cubicBezTo>
                    <a:pt x="9098" y="1656"/>
                    <a:pt x="9153" y="1509"/>
                    <a:pt x="9182" y="1558"/>
                  </a:cubicBezTo>
                  <a:cubicBezTo>
                    <a:pt x="9199" y="1493"/>
                    <a:pt x="9217" y="1428"/>
                    <a:pt x="9234" y="1363"/>
                  </a:cubicBezTo>
                  <a:cubicBezTo>
                    <a:pt x="9248" y="1252"/>
                    <a:pt x="9262" y="1142"/>
                    <a:pt x="9276" y="1031"/>
                  </a:cubicBezTo>
                  <a:lnTo>
                    <a:pt x="9448" y="992"/>
                  </a:lnTo>
                  <a:cubicBezTo>
                    <a:pt x="9466" y="936"/>
                    <a:pt x="9484" y="881"/>
                    <a:pt x="9502" y="825"/>
                  </a:cubicBezTo>
                  <a:lnTo>
                    <a:pt x="9620" y="786"/>
                  </a:lnTo>
                  <a:cubicBezTo>
                    <a:pt x="9632" y="735"/>
                    <a:pt x="9645" y="684"/>
                    <a:pt x="9657" y="633"/>
                  </a:cubicBezTo>
                  <a:cubicBezTo>
                    <a:pt x="9700" y="620"/>
                    <a:pt x="9742" y="606"/>
                    <a:pt x="9785" y="593"/>
                  </a:cubicBezTo>
                  <a:cubicBezTo>
                    <a:pt x="9906" y="589"/>
                    <a:pt x="10083" y="611"/>
                    <a:pt x="10148" y="587"/>
                  </a:cubicBezTo>
                  <a:cubicBezTo>
                    <a:pt x="10213" y="563"/>
                    <a:pt x="10166" y="496"/>
                    <a:pt x="10175" y="450"/>
                  </a:cubicBezTo>
                  <a:cubicBezTo>
                    <a:pt x="10358" y="440"/>
                    <a:pt x="10917" y="511"/>
                    <a:pt x="11145" y="488"/>
                  </a:cubicBezTo>
                  <a:cubicBezTo>
                    <a:pt x="11162" y="430"/>
                    <a:pt x="11178" y="371"/>
                    <a:pt x="11195" y="313"/>
                  </a:cubicBezTo>
                  <a:cubicBezTo>
                    <a:pt x="11368" y="303"/>
                    <a:pt x="11488" y="361"/>
                    <a:pt x="11659" y="332"/>
                  </a:cubicBezTo>
                  <a:cubicBezTo>
                    <a:pt x="11667" y="293"/>
                    <a:pt x="11676" y="254"/>
                    <a:pt x="11684" y="215"/>
                  </a:cubicBezTo>
                  <a:cubicBezTo>
                    <a:pt x="11851" y="205"/>
                    <a:pt x="11821" y="289"/>
                    <a:pt x="11985" y="234"/>
                  </a:cubicBezTo>
                  <a:cubicBezTo>
                    <a:pt x="12006" y="156"/>
                    <a:pt x="12026" y="78"/>
                    <a:pt x="12047" y="0"/>
                  </a:cubicBezTo>
                  <a:cubicBezTo>
                    <a:pt x="12104" y="0"/>
                    <a:pt x="12684" y="98"/>
                    <a:pt x="12741" y="98"/>
                  </a:cubicBezTo>
                </a:path>
              </a:pathLst>
            </a:custGeom>
            <a:noFill/>
            <a:ln w="25400" cap="rnd">
              <a:solidFill>
                <a:srgbClr val="FFFF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r>
                <a:rPr lang="en-US" dirty="0" smtClean="0">
                  <a:solidFill>
                    <a:srgbClr val="FFFFFF"/>
                  </a:solidFill>
                </a:rPr>
                <a:t> </a:t>
              </a:r>
              <a:endParaRPr lang="en-US" dirty="0">
                <a:solidFill>
                  <a:srgbClr val="FFFFFF"/>
                </a:solidFill>
              </a:endParaRPr>
            </a:p>
          </p:txBody>
        </p:sp>
        <p:sp>
          <p:nvSpPr>
            <p:cNvPr id="89" name="Text Box 13"/>
            <p:cNvSpPr txBox="1">
              <a:spLocks noChangeArrowheads="1"/>
            </p:cNvSpPr>
            <p:nvPr/>
          </p:nvSpPr>
          <p:spPr bwMode="auto">
            <a:xfrm>
              <a:off x="1086525" y="4128458"/>
              <a:ext cx="1160585" cy="218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ea typeface="MS PGothic" pitchFamily="34" charset="-128"/>
                </a:defRPr>
              </a:lvl1pPr>
              <a:lvl2pPr marL="742950" indent="-285750" eaLnBrk="0" hangingPunct="0">
                <a:defRPr>
                  <a:solidFill>
                    <a:schemeClr val="tx1"/>
                  </a:solidFill>
                  <a:latin typeface="Arial" charset="0"/>
                  <a:ea typeface="MS PGothic" pitchFamily="34" charset="-128"/>
                </a:defRPr>
              </a:lvl2pPr>
              <a:lvl3pPr marL="1143000" indent="-228600" eaLnBrk="0" hangingPunct="0">
                <a:defRPr>
                  <a:solidFill>
                    <a:schemeClr val="tx1"/>
                  </a:solidFill>
                  <a:latin typeface="Arial" charset="0"/>
                  <a:ea typeface="MS PGothic" pitchFamily="34" charset="-128"/>
                </a:defRPr>
              </a:lvl3pPr>
              <a:lvl4pPr marL="1600200" indent="-228600" eaLnBrk="0" hangingPunct="0">
                <a:defRPr>
                  <a:solidFill>
                    <a:schemeClr val="tx1"/>
                  </a:solidFill>
                  <a:latin typeface="Arial" charset="0"/>
                  <a:ea typeface="MS PGothic" pitchFamily="34" charset="-128"/>
                </a:defRPr>
              </a:lvl4pPr>
              <a:lvl5pPr marL="2057400" indent="-228600" eaLnBrk="0" hangingPunct="0">
                <a:defRPr>
                  <a:solidFill>
                    <a:schemeClr val="tx1"/>
                  </a:solidFill>
                  <a:latin typeface="Arial" charset="0"/>
                  <a:ea typeface="MS PGothic" pitchFamily="34" charset="-128"/>
                </a:defRPr>
              </a:lvl5pPr>
              <a:lvl6pPr marL="2514600" indent="-228600" eaLnBrk="0" fontAlgn="base" hangingPunct="0">
                <a:spcBef>
                  <a:spcPct val="0"/>
                </a:spcBef>
                <a:spcAft>
                  <a:spcPct val="0"/>
                </a:spcAft>
                <a:defRPr>
                  <a:solidFill>
                    <a:schemeClr val="tx1"/>
                  </a:solidFill>
                  <a:latin typeface="Arial" charset="0"/>
                  <a:ea typeface="MS PGothic" pitchFamily="34" charset="-128"/>
                </a:defRPr>
              </a:lvl6pPr>
              <a:lvl7pPr marL="2971800" indent="-228600" eaLnBrk="0" fontAlgn="base" hangingPunct="0">
                <a:spcBef>
                  <a:spcPct val="0"/>
                </a:spcBef>
                <a:spcAft>
                  <a:spcPct val="0"/>
                </a:spcAft>
                <a:defRPr>
                  <a:solidFill>
                    <a:schemeClr val="tx1"/>
                  </a:solidFill>
                  <a:latin typeface="Arial" charset="0"/>
                  <a:ea typeface="MS PGothic" pitchFamily="34" charset="-128"/>
                </a:defRPr>
              </a:lvl7pPr>
              <a:lvl8pPr marL="3429000" indent="-228600" eaLnBrk="0" fontAlgn="base" hangingPunct="0">
                <a:spcBef>
                  <a:spcPct val="0"/>
                </a:spcBef>
                <a:spcAft>
                  <a:spcPct val="0"/>
                </a:spcAft>
                <a:defRPr>
                  <a:solidFill>
                    <a:schemeClr val="tx1"/>
                  </a:solidFill>
                  <a:latin typeface="Arial" charset="0"/>
                  <a:ea typeface="MS PGothic" pitchFamily="34" charset="-128"/>
                </a:defRPr>
              </a:lvl8pPr>
              <a:lvl9pPr marL="3886200" indent="-228600" eaLnBrk="0" fontAlgn="base" hangingPunct="0">
                <a:spcBef>
                  <a:spcPct val="0"/>
                </a:spcBef>
                <a:spcAft>
                  <a:spcPct val="0"/>
                </a:spcAft>
                <a:defRPr>
                  <a:solidFill>
                    <a:schemeClr val="tx1"/>
                  </a:solidFill>
                  <a:latin typeface="Arial" charset="0"/>
                  <a:ea typeface="MS PGothic" pitchFamily="34" charset="-128"/>
                </a:defRPr>
              </a:lvl9pPr>
            </a:lstStyle>
            <a:p>
              <a:pPr eaLnBrk="1" fontAlgn="base" hangingPunct="1">
                <a:spcBef>
                  <a:spcPct val="0"/>
                </a:spcBef>
                <a:spcAft>
                  <a:spcPct val="0"/>
                </a:spcAft>
              </a:pPr>
              <a:r>
                <a:rPr lang="en-US" sz="1200" b="1" dirty="0" smtClean="0">
                  <a:solidFill>
                    <a:schemeClr val="tx1">
                      <a:lumMod val="65000"/>
                    </a:schemeClr>
                  </a:solidFill>
                </a:rPr>
                <a:t>11%</a:t>
              </a:r>
              <a:r>
                <a:rPr lang="en-US" sz="1200" dirty="0">
                  <a:solidFill>
                    <a:schemeClr val="tx1">
                      <a:lumMod val="65000"/>
                    </a:schemeClr>
                  </a:solidFill>
                </a:rPr>
                <a:t>;</a:t>
              </a:r>
              <a:r>
                <a:rPr lang="en-US" sz="1200" dirty="0" smtClean="0">
                  <a:solidFill>
                    <a:schemeClr val="tx1">
                      <a:lumMod val="65000"/>
                    </a:schemeClr>
                  </a:solidFill>
                </a:rPr>
                <a:t> </a:t>
              </a:r>
              <a:r>
                <a:rPr lang="en-US" sz="1200" i="1" dirty="0" smtClean="0">
                  <a:solidFill>
                    <a:schemeClr val="tx1">
                      <a:lumMod val="65000"/>
                    </a:schemeClr>
                  </a:solidFill>
                </a:rPr>
                <a:t>P</a:t>
              </a:r>
              <a:r>
                <a:rPr lang="en-US" sz="1200" dirty="0" smtClean="0">
                  <a:solidFill>
                    <a:schemeClr val="tx1">
                      <a:lumMod val="65000"/>
                    </a:schemeClr>
                  </a:solidFill>
                </a:rPr>
                <a:t>&lt;.0001</a:t>
              </a:r>
              <a:r>
                <a:rPr lang="en-US" sz="1200" baseline="30000" dirty="0" smtClean="0">
                  <a:solidFill>
                    <a:schemeClr val="tx1">
                      <a:lumMod val="65000"/>
                    </a:schemeClr>
                  </a:solidFill>
                </a:rPr>
                <a:t>a</a:t>
              </a:r>
              <a:endParaRPr lang="en-US" sz="1200" dirty="0">
                <a:solidFill>
                  <a:schemeClr val="tx1">
                    <a:lumMod val="65000"/>
                  </a:schemeClr>
                </a:solidFill>
              </a:endParaRPr>
            </a:p>
          </p:txBody>
        </p:sp>
        <p:sp>
          <p:nvSpPr>
            <p:cNvPr id="90" name="Text Box 14"/>
            <p:cNvSpPr txBox="1">
              <a:spLocks noChangeArrowheads="1"/>
            </p:cNvSpPr>
            <p:nvPr/>
          </p:nvSpPr>
          <p:spPr bwMode="auto">
            <a:xfrm>
              <a:off x="1110139" y="4359581"/>
              <a:ext cx="1082472" cy="218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ea typeface="MS PGothic" pitchFamily="34" charset="-128"/>
                </a:defRPr>
              </a:lvl1pPr>
              <a:lvl2pPr marL="742950" indent="-285750" eaLnBrk="0" hangingPunct="0">
                <a:defRPr>
                  <a:solidFill>
                    <a:schemeClr val="tx1"/>
                  </a:solidFill>
                  <a:latin typeface="Arial" charset="0"/>
                  <a:ea typeface="MS PGothic" pitchFamily="34" charset="-128"/>
                </a:defRPr>
              </a:lvl2pPr>
              <a:lvl3pPr marL="1143000" indent="-228600" eaLnBrk="0" hangingPunct="0">
                <a:defRPr>
                  <a:solidFill>
                    <a:schemeClr val="tx1"/>
                  </a:solidFill>
                  <a:latin typeface="Arial" charset="0"/>
                  <a:ea typeface="MS PGothic" pitchFamily="34" charset="-128"/>
                </a:defRPr>
              </a:lvl3pPr>
              <a:lvl4pPr marL="1600200" indent="-228600" eaLnBrk="0" hangingPunct="0">
                <a:defRPr>
                  <a:solidFill>
                    <a:schemeClr val="tx1"/>
                  </a:solidFill>
                  <a:latin typeface="Arial" charset="0"/>
                  <a:ea typeface="MS PGothic" pitchFamily="34" charset="-128"/>
                </a:defRPr>
              </a:lvl4pPr>
              <a:lvl5pPr marL="2057400" indent="-228600" eaLnBrk="0" hangingPunct="0">
                <a:defRPr>
                  <a:solidFill>
                    <a:schemeClr val="tx1"/>
                  </a:solidFill>
                  <a:latin typeface="Arial" charset="0"/>
                  <a:ea typeface="MS PGothic" pitchFamily="34" charset="-128"/>
                </a:defRPr>
              </a:lvl5pPr>
              <a:lvl6pPr marL="2514600" indent="-228600" eaLnBrk="0" fontAlgn="base" hangingPunct="0">
                <a:spcBef>
                  <a:spcPct val="0"/>
                </a:spcBef>
                <a:spcAft>
                  <a:spcPct val="0"/>
                </a:spcAft>
                <a:defRPr>
                  <a:solidFill>
                    <a:schemeClr val="tx1"/>
                  </a:solidFill>
                  <a:latin typeface="Arial" charset="0"/>
                  <a:ea typeface="MS PGothic" pitchFamily="34" charset="-128"/>
                </a:defRPr>
              </a:lvl6pPr>
              <a:lvl7pPr marL="2971800" indent="-228600" eaLnBrk="0" fontAlgn="base" hangingPunct="0">
                <a:spcBef>
                  <a:spcPct val="0"/>
                </a:spcBef>
                <a:spcAft>
                  <a:spcPct val="0"/>
                </a:spcAft>
                <a:defRPr>
                  <a:solidFill>
                    <a:schemeClr val="tx1"/>
                  </a:solidFill>
                  <a:latin typeface="Arial" charset="0"/>
                  <a:ea typeface="MS PGothic" pitchFamily="34" charset="-128"/>
                </a:defRPr>
              </a:lvl7pPr>
              <a:lvl8pPr marL="3429000" indent="-228600" eaLnBrk="0" fontAlgn="base" hangingPunct="0">
                <a:spcBef>
                  <a:spcPct val="0"/>
                </a:spcBef>
                <a:spcAft>
                  <a:spcPct val="0"/>
                </a:spcAft>
                <a:defRPr>
                  <a:solidFill>
                    <a:schemeClr val="tx1"/>
                  </a:solidFill>
                  <a:latin typeface="Arial" charset="0"/>
                  <a:ea typeface="MS PGothic" pitchFamily="34" charset="-128"/>
                </a:defRPr>
              </a:lvl8pPr>
              <a:lvl9pPr marL="3886200" indent="-228600" eaLnBrk="0" fontAlgn="base" hangingPunct="0">
                <a:spcBef>
                  <a:spcPct val="0"/>
                </a:spcBef>
                <a:spcAft>
                  <a:spcPct val="0"/>
                </a:spcAft>
                <a:defRPr>
                  <a:solidFill>
                    <a:schemeClr val="tx1"/>
                  </a:solidFill>
                  <a:latin typeface="Arial" charset="0"/>
                  <a:ea typeface="MS PGothic" pitchFamily="34" charset="-128"/>
                </a:defRPr>
              </a:lvl9pPr>
            </a:lstStyle>
            <a:p>
              <a:pPr eaLnBrk="1" fontAlgn="base" hangingPunct="1">
                <a:spcBef>
                  <a:spcPct val="0"/>
                </a:spcBef>
                <a:spcAft>
                  <a:spcPct val="0"/>
                </a:spcAft>
              </a:pPr>
              <a:r>
                <a:rPr lang="en-US" sz="1200" b="1" dirty="0">
                  <a:solidFill>
                    <a:srgbClr val="00B0F0"/>
                  </a:solidFill>
                </a:rPr>
                <a:t>7</a:t>
              </a:r>
              <a:r>
                <a:rPr lang="en-US" sz="1200" b="1" dirty="0" smtClean="0">
                  <a:solidFill>
                    <a:srgbClr val="00B0F0"/>
                  </a:solidFill>
                </a:rPr>
                <a:t>%; </a:t>
              </a:r>
              <a:r>
                <a:rPr lang="en-US" sz="1200" i="1" dirty="0" smtClean="0">
                  <a:solidFill>
                    <a:srgbClr val="00B0F0"/>
                  </a:solidFill>
                </a:rPr>
                <a:t>P</a:t>
              </a:r>
              <a:r>
                <a:rPr lang="en-US" sz="1200" dirty="0" smtClean="0">
                  <a:solidFill>
                    <a:srgbClr val="00B0F0"/>
                  </a:solidFill>
                </a:rPr>
                <a:t>&lt;.0001</a:t>
              </a:r>
              <a:r>
                <a:rPr lang="en-US" sz="1200" baseline="30000" dirty="0" smtClean="0">
                  <a:solidFill>
                    <a:srgbClr val="00B0F0"/>
                  </a:solidFill>
                </a:rPr>
                <a:t>a</a:t>
              </a:r>
              <a:endParaRPr lang="en-US" sz="1200" dirty="0">
                <a:solidFill>
                  <a:srgbClr val="00B0F0"/>
                </a:solidFill>
              </a:endParaRPr>
            </a:p>
          </p:txBody>
        </p:sp>
        <p:sp>
          <p:nvSpPr>
            <p:cNvPr id="91" name="Text Box 15"/>
            <p:cNvSpPr txBox="1">
              <a:spLocks noChangeArrowheads="1"/>
            </p:cNvSpPr>
            <p:nvPr/>
          </p:nvSpPr>
          <p:spPr bwMode="auto">
            <a:xfrm>
              <a:off x="2538412" y="4966013"/>
              <a:ext cx="252333" cy="218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ea typeface="MS PGothic" pitchFamily="34" charset="-128"/>
                </a:defRPr>
              </a:lvl1pPr>
              <a:lvl2pPr marL="742950" indent="-285750" eaLnBrk="0" hangingPunct="0">
                <a:defRPr>
                  <a:solidFill>
                    <a:schemeClr val="tx1"/>
                  </a:solidFill>
                  <a:latin typeface="Arial" charset="0"/>
                  <a:ea typeface="MS PGothic" pitchFamily="34" charset="-128"/>
                </a:defRPr>
              </a:lvl2pPr>
              <a:lvl3pPr marL="1143000" indent="-228600" eaLnBrk="0" hangingPunct="0">
                <a:defRPr>
                  <a:solidFill>
                    <a:schemeClr val="tx1"/>
                  </a:solidFill>
                  <a:latin typeface="Arial" charset="0"/>
                  <a:ea typeface="MS PGothic" pitchFamily="34" charset="-128"/>
                </a:defRPr>
              </a:lvl3pPr>
              <a:lvl4pPr marL="1600200" indent="-228600" eaLnBrk="0" hangingPunct="0">
                <a:defRPr>
                  <a:solidFill>
                    <a:schemeClr val="tx1"/>
                  </a:solidFill>
                  <a:latin typeface="Arial" charset="0"/>
                  <a:ea typeface="MS PGothic" pitchFamily="34" charset="-128"/>
                </a:defRPr>
              </a:lvl4pPr>
              <a:lvl5pPr marL="2057400" indent="-228600" eaLnBrk="0" hangingPunct="0">
                <a:defRPr>
                  <a:solidFill>
                    <a:schemeClr val="tx1"/>
                  </a:solidFill>
                  <a:latin typeface="Arial" charset="0"/>
                  <a:ea typeface="MS PGothic" pitchFamily="34" charset="-128"/>
                </a:defRPr>
              </a:lvl5pPr>
              <a:lvl6pPr marL="2514600" indent="-228600" eaLnBrk="0" fontAlgn="base" hangingPunct="0">
                <a:spcBef>
                  <a:spcPct val="0"/>
                </a:spcBef>
                <a:spcAft>
                  <a:spcPct val="0"/>
                </a:spcAft>
                <a:defRPr>
                  <a:solidFill>
                    <a:schemeClr val="tx1"/>
                  </a:solidFill>
                  <a:latin typeface="Arial" charset="0"/>
                  <a:ea typeface="MS PGothic" pitchFamily="34" charset="-128"/>
                </a:defRPr>
              </a:lvl6pPr>
              <a:lvl7pPr marL="2971800" indent="-228600" eaLnBrk="0" fontAlgn="base" hangingPunct="0">
                <a:spcBef>
                  <a:spcPct val="0"/>
                </a:spcBef>
                <a:spcAft>
                  <a:spcPct val="0"/>
                </a:spcAft>
                <a:defRPr>
                  <a:solidFill>
                    <a:schemeClr val="tx1"/>
                  </a:solidFill>
                  <a:latin typeface="Arial" charset="0"/>
                  <a:ea typeface="MS PGothic" pitchFamily="34" charset="-128"/>
                </a:defRPr>
              </a:lvl7pPr>
              <a:lvl8pPr marL="3429000" indent="-228600" eaLnBrk="0" fontAlgn="base" hangingPunct="0">
                <a:spcBef>
                  <a:spcPct val="0"/>
                </a:spcBef>
                <a:spcAft>
                  <a:spcPct val="0"/>
                </a:spcAft>
                <a:defRPr>
                  <a:solidFill>
                    <a:schemeClr val="tx1"/>
                  </a:solidFill>
                  <a:latin typeface="Arial" charset="0"/>
                  <a:ea typeface="MS PGothic" pitchFamily="34" charset="-128"/>
                </a:defRPr>
              </a:lvl8pPr>
              <a:lvl9pPr marL="3886200" indent="-228600" eaLnBrk="0" fontAlgn="base" hangingPunct="0">
                <a:spcBef>
                  <a:spcPct val="0"/>
                </a:spcBef>
                <a:spcAft>
                  <a:spcPct val="0"/>
                </a:spcAft>
                <a:defRPr>
                  <a:solidFill>
                    <a:schemeClr val="tx1"/>
                  </a:solidFill>
                  <a:latin typeface="Arial" charset="0"/>
                  <a:ea typeface="MS PGothic" pitchFamily="34" charset="-128"/>
                </a:defRPr>
              </a:lvl9pPr>
            </a:lstStyle>
            <a:p>
              <a:pPr eaLnBrk="1" fontAlgn="base" hangingPunct="1">
                <a:spcBef>
                  <a:spcPct val="0"/>
                </a:spcBef>
                <a:spcAft>
                  <a:spcPct val="0"/>
                </a:spcAft>
              </a:pPr>
              <a:r>
                <a:rPr lang="en-US" sz="1200" dirty="0">
                  <a:solidFill>
                    <a:srgbClr val="FFFF99"/>
                  </a:solidFill>
                </a:rPr>
                <a:t>1</a:t>
              </a:r>
              <a:r>
                <a:rPr lang="en-US" sz="1200" dirty="0" smtClean="0">
                  <a:solidFill>
                    <a:srgbClr val="FFFF99"/>
                  </a:solidFill>
                </a:rPr>
                <a:t>%</a:t>
              </a:r>
              <a:endParaRPr lang="en-US" sz="1200" dirty="0">
                <a:solidFill>
                  <a:srgbClr val="FFFF99"/>
                </a:solidFill>
              </a:endParaRPr>
            </a:p>
          </p:txBody>
        </p:sp>
        <p:sp>
          <p:nvSpPr>
            <p:cNvPr id="92" name="Text Box 44"/>
            <p:cNvSpPr txBox="1">
              <a:spLocks noChangeArrowheads="1"/>
            </p:cNvSpPr>
            <p:nvPr/>
          </p:nvSpPr>
          <p:spPr bwMode="auto">
            <a:xfrm>
              <a:off x="1035988" y="4544976"/>
              <a:ext cx="1042245" cy="218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ea typeface="MS PGothic" pitchFamily="34" charset="-128"/>
                </a:defRPr>
              </a:lvl1pPr>
              <a:lvl2pPr marL="742950" indent="-285750" eaLnBrk="0" hangingPunct="0">
                <a:defRPr>
                  <a:solidFill>
                    <a:schemeClr val="tx1"/>
                  </a:solidFill>
                  <a:latin typeface="Arial" charset="0"/>
                  <a:ea typeface="MS PGothic" pitchFamily="34" charset="-128"/>
                </a:defRPr>
              </a:lvl2pPr>
              <a:lvl3pPr marL="1143000" indent="-228600" eaLnBrk="0" hangingPunct="0">
                <a:defRPr>
                  <a:solidFill>
                    <a:schemeClr val="tx1"/>
                  </a:solidFill>
                  <a:latin typeface="Arial" charset="0"/>
                  <a:ea typeface="MS PGothic" pitchFamily="34" charset="-128"/>
                </a:defRPr>
              </a:lvl3pPr>
              <a:lvl4pPr marL="1600200" indent="-228600" eaLnBrk="0" hangingPunct="0">
                <a:defRPr>
                  <a:solidFill>
                    <a:schemeClr val="tx1"/>
                  </a:solidFill>
                  <a:latin typeface="Arial" charset="0"/>
                  <a:ea typeface="MS PGothic" pitchFamily="34" charset="-128"/>
                </a:defRPr>
              </a:lvl4pPr>
              <a:lvl5pPr marL="2057400" indent="-228600" eaLnBrk="0" hangingPunct="0">
                <a:defRPr>
                  <a:solidFill>
                    <a:schemeClr val="tx1"/>
                  </a:solidFill>
                  <a:latin typeface="Arial" charset="0"/>
                  <a:ea typeface="MS PGothic" pitchFamily="34" charset="-128"/>
                </a:defRPr>
              </a:lvl5pPr>
              <a:lvl6pPr marL="2514600" indent="-228600" eaLnBrk="0" fontAlgn="base" hangingPunct="0">
                <a:spcBef>
                  <a:spcPct val="0"/>
                </a:spcBef>
                <a:spcAft>
                  <a:spcPct val="0"/>
                </a:spcAft>
                <a:defRPr>
                  <a:solidFill>
                    <a:schemeClr val="tx1"/>
                  </a:solidFill>
                  <a:latin typeface="Arial" charset="0"/>
                  <a:ea typeface="MS PGothic" pitchFamily="34" charset="-128"/>
                </a:defRPr>
              </a:lvl6pPr>
              <a:lvl7pPr marL="2971800" indent="-228600" eaLnBrk="0" fontAlgn="base" hangingPunct="0">
                <a:spcBef>
                  <a:spcPct val="0"/>
                </a:spcBef>
                <a:spcAft>
                  <a:spcPct val="0"/>
                </a:spcAft>
                <a:defRPr>
                  <a:solidFill>
                    <a:schemeClr val="tx1"/>
                  </a:solidFill>
                  <a:latin typeface="Arial" charset="0"/>
                  <a:ea typeface="MS PGothic" pitchFamily="34" charset="-128"/>
                </a:defRPr>
              </a:lvl7pPr>
              <a:lvl8pPr marL="3429000" indent="-228600" eaLnBrk="0" fontAlgn="base" hangingPunct="0">
                <a:spcBef>
                  <a:spcPct val="0"/>
                </a:spcBef>
                <a:spcAft>
                  <a:spcPct val="0"/>
                </a:spcAft>
                <a:defRPr>
                  <a:solidFill>
                    <a:schemeClr val="tx1"/>
                  </a:solidFill>
                  <a:latin typeface="Arial" charset="0"/>
                  <a:ea typeface="MS PGothic" pitchFamily="34" charset="-128"/>
                </a:defRPr>
              </a:lvl8pPr>
              <a:lvl9pPr marL="3886200" indent="-228600" eaLnBrk="0" fontAlgn="base" hangingPunct="0">
                <a:spcBef>
                  <a:spcPct val="0"/>
                </a:spcBef>
                <a:spcAft>
                  <a:spcPct val="0"/>
                </a:spcAft>
                <a:defRPr>
                  <a:solidFill>
                    <a:schemeClr val="tx1"/>
                  </a:solidFill>
                  <a:latin typeface="Arial" charset="0"/>
                  <a:ea typeface="MS PGothic" pitchFamily="34" charset="-128"/>
                </a:defRPr>
              </a:lvl9pPr>
            </a:lstStyle>
            <a:p>
              <a:pPr eaLnBrk="1" fontAlgn="base" hangingPunct="1">
                <a:spcBef>
                  <a:spcPct val="0"/>
                </a:spcBef>
                <a:spcAft>
                  <a:spcPct val="0"/>
                </a:spcAft>
              </a:pPr>
              <a:r>
                <a:rPr lang="el-GR" sz="1200" b="1" dirty="0">
                  <a:solidFill>
                    <a:srgbClr val="FFFF00"/>
                  </a:solidFill>
                </a:rPr>
                <a:t>Δ</a:t>
              </a:r>
              <a:r>
                <a:rPr lang="en-US" sz="1200" b="1" dirty="0">
                  <a:solidFill>
                    <a:srgbClr val="FFFF00"/>
                  </a:solidFill>
                </a:rPr>
                <a:t> 6</a:t>
              </a:r>
              <a:r>
                <a:rPr lang="en-US" sz="1200" b="1" dirty="0" smtClean="0">
                  <a:solidFill>
                    <a:srgbClr val="FFFF00"/>
                  </a:solidFill>
                </a:rPr>
                <a:t>% to 10%</a:t>
              </a:r>
              <a:endParaRPr lang="en-US" sz="1200" b="1" dirty="0">
                <a:solidFill>
                  <a:srgbClr val="FFFF00"/>
                </a:solidFill>
              </a:endParaRPr>
            </a:p>
          </p:txBody>
        </p:sp>
        <p:sp>
          <p:nvSpPr>
            <p:cNvPr id="93" name="Line 46"/>
            <p:cNvSpPr>
              <a:spLocks noChangeShapeType="1"/>
            </p:cNvSpPr>
            <p:nvPr/>
          </p:nvSpPr>
          <p:spPr bwMode="auto">
            <a:xfrm>
              <a:off x="1992264" y="4784798"/>
              <a:ext cx="0" cy="383290"/>
            </a:xfrm>
            <a:prstGeom prst="line">
              <a:avLst/>
            </a:prstGeom>
            <a:noFill/>
            <a:ln w="19050">
              <a:solidFill>
                <a:schemeClr val="tx2"/>
              </a:solidFill>
              <a:round/>
              <a:headEnd type="triangle" w="med" len="me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sz="2400" dirty="0">
                <a:solidFill>
                  <a:srgbClr val="000000"/>
                </a:solidFill>
              </a:endParaRPr>
            </a:p>
          </p:txBody>
        </p:sp>
        <p:sp>
          <p:nvSpPr>
            <p:cNvPr id="94" name="Text Box 16"/>
            <p:cNvSpPr txBox="1">
              <a:spLocks noChangeArrowheads="1"/>
            </p:cNvSpPr>
            <p:nvPr/>
          </p:nvSpPr>
          <p:spPr bwMode="auto">
            <a:xfrm>
              <a:off x="1374582" y="3857494"/>
              <a:ext cx="784427" cy="218543"/>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lvl1pPr eaLnBrk="0" hangingPunct="0">
                <a:defRPr>
                  <a:solidFill>
                    <a:schemeClr val="tx1"/>
                  </a:solidFill>
                  <a:latin typeface="Arial" charset="0"/>
                  <a:ea typeface="MS PGothic" pitchFamily="34" charset="-128"/>
                </a:defRPr>
              </a:lvl1pPr>
              <a:lvl2pPr marL="742950" indent="-285750" eaLnBrk="0" hangingPunct="0">
                <a:defRPr>
                  <a:solidFill>
                    <a:schemeClr val="tx1"/>
                  </a:solidFill>
                  <a:latin typeface="Arial" charset="0"/>
                  <a:ea typeface="MS PGothic" pitchFamily="34" charset="-128"/>
                </a:defRPr>
              </a:lvl2pPr>
              <a:lvl3pPr marL="1143000" indent="-228600" eaLnBrk="0" hangingPunct="0">
                <a:defRPr>
                  <a:solidFill>
                    <a:schemeClr val="tx1"/>
                  </a:solidFill>
                  <a:latin typeface="Arial" charset="0"/>
                  <a:ea typeface="MS PGothic" pitchFamily="34" charset="-128"/>
                </a:defRPr>
              </a:lvl3pPr>
              <a:lvl4pPr marL="1600200" indent="-228600" eaLnBrk="0" hangingPunct="0">
                <a:defRPr>
                  <a:solidFill>
                    <a:schemeClr val="tx1"/>
                  </a:solidFill>
                  <a:latin typeface="Arial" charset="0"/>
                  <a:ea typeface="MS PGothic" pitchFamily="34" charset="-128"/>
                </a:defRPr>
              </a:lvl4pPr>
              <a:lvl5pPr marL="2057400" indent="-228600" eaLnBrk="0" hangingPunct="0">
                <a:defRPr>
                  <a:solidFill>
                    <a:schemeClr val="tx1"/>
                  </a:solidFill>
                  <a:latin typeface="Arial" charset="0"/>
                  <a:ea typeface="MS PGothic" pitchFamily="34" charset="-128"/>
                </a:defRPr>
              </a:lvl5pPr>
              <a:lvl6pPr marL="2514600" indent="-228600" eaLnBrk="0" fontAlgn="base" hangingPunct="0">
                <a:spcBef>
                  <a:spcPct val="0"/>
                </a:spcBef>
                <a:spcAft>
                  <a:spcPct val="0"/>
                </a:spcAft>
                <a:defRPr>
                  <a:solidFill>
                    <a:schemeClr val="tx1"/>
                  </a:solidFill>
                  <a:latin typeface="Arial" charset="0"/>
                  <a:ea typeface="MS PGothic" pitchFamily="34" charset="-128"/>
                </a:defRPr>
              </a:lvl6pPr>
              <a:lvl7pPr marL="2971800" indent="-228600" eaLnBrk="0" fontAlgn="base" hangingPunct="0">
                <a:spcBef>
                  <a:spcPct val="0"/>
                </a:spcBef>
                <a:spcAft>
                  <a:spcPct val="0"/>
                </a:spcAft>
                <a:defRPr>
                  <a:solidFill>
                    <a:schemeClr val="tx1"/>
                  </a:solidFill>
                  <a:latin typeface="Arial" charset="0"/>
                  <a:ea typeface="MS PGothic" pitchFamily="34" charset="-128"/>
                </a:defRPr>
              </a:lvl7pPr>
              <a:lvl8pPr marL="3429000" indent="-228600" eaLnBrk="0" fontAlgn="base" hangingPunct="0">
                <a:spcBef>
                  <a:spcPct val="0"/>
                </a:spcBef>
                <a:spcAft>
                  <a:spcPct val="0"/>
                </a:spcAft>
                <a:defRPr>
                  <a:solidFill>
                    <a:schemeClr val="tx1"/>
                  </a:solidFill>
                  <a:latin typeface="Arial" charset="0"/>
                  <a:ea typeface="MS PGothic" pitchFamily="34" charset="-128"/>
                </a:defRPr>
              </a:lvl8pPr>
              <a:lvl9pPr marL="3886200" indent="-228600" eaLnBrk="0" fontAlgn="base" hangingPunct="0">
                <a:spcBef>
                  <a:spcPct val="0"/>
                </a:spcBef>
                <a:spcAft>
                  <a:spcPct val="0"/>
                </a:spcAft>
                <a:defRPr>
                  <a:solidFill>
                    <a:schemeClr val="tx1"/>
                  </a:solidFill>
                  <a:latin typeface="Arial" charset="0"/>
                  <a:ea typeface="MS PGothic" pitchFamily="34" charset="-128"/>
                </a:defRPr>
              </a:lvl9pPr>
            </a:lstStyle>
            <a:p>
              <a:pPr eaLnBrk="1" fontAlgn="base" hangingPunct="1">
                <a:spcBef>
                  <a:spcPct val="0"/>
                </a:spcBef>
                <a:spcAft>
                  <a:spcPct val="0"/>
                </a:spcAft>
              </a:pPr>
              <a:r>
                <a:rPr lang="en-US" sz="1200" b="1" i="1" u="sng" dirty="0">
                  <a:solidFill>
                    <a:srgbClr val="FFFFFF"/>
                  </a:solidFill>
                </a:rPr>
                <a:t>By</a:t>
              </a:r>
              <a:r>
                <a:rPr lang="en-US" sz="1200" u="sng" dirty="0">
                  <a:solidFill>
                    <a:srgbClr val="FFFFFF"/>
                  </a:solidFill>
                </a:rPr>
                <a:t> </a:t>
              </a:r>
              <a:r>
                <a:rPr lang="en-US" sz="1200" b="1" u="sng" dirty="0">
                  <a:solidFill>
                    <a:srgbClr val="FFFFFF"/>
                  </a:solidFill>
                </a:rPr>
                <a:t>1</a:t>
              </a:r>
              <a:r>
                <a:rPr lang="en-US" sz="1200" b="1" u="sng" dirty="0" smtClean="0">
                  <a:solidFill>
                    <a:srgbClr val="FFFFFF"/>
                  </a:solidFill>
                </a:rPr>
                <a:t> Year</a:t>
              </a:r>
              <a:endParaRPr lang="en-US" sz="1200" b="1" u="sng" dirty="0">
                <a:solidFill>
                  <a:srgbClr val="FFFFFF"/>
                </a:solidFill>
              </a:endParaRPr>
            </a:p>
          </p:txBody>
        </p:sp>
        <p:sp>
          <p:nvSpPr>
            <p:cNvPr id="95" name="Text Box 13"/>
            <p:cNvSpPr txBox="1">
              <a:spLocks noChangeArrowheads="1"/>
            </p:cNvSpPr>
            <p:nvPr/>
          </p:nvSpPr>
          <p:spPr bwMode="auto">
            <a:xfrm>
              <a:off x="7728364" y="2902018"/>
              <a:ext cx="1170240" cy="218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ea typeface="MS PGothic" pitchFamily="34" charset="-128"/>
                </a:defRPr>
              </a:lvl1pPr>
              <a:lvl2pPr marL="742950" indent="-285750" eaLnBrk="0" hangingPunct="0">
                <a:defRPr>
                  <a:solidFill>
                    <a:schemeClr val="tx1"/>
                  </a:solidFill>
                  <a:latin typeface="Arial" charset="0"/>
                  <a:ea typeface="MS PGothic" pitchFamily="34" charset="-128"/>
                </a:defRPr>
              </a:lvl2pPr>
              <a:lvl3pPr marL="1143000" indent="-228600" eaLnBrk="0" hangingPunct="0">
                <a:defRPr>
                  <a:solidFill>
                    <a:schemeClr val="tx1"/>
                  </a:solidFill>
                  <a:latin typeface="Arial" charset="0"/>
                  <a:ea typeface="MS PGothic" pitchFamily="34" charset="-128"/>
                </a:defRPr>
              </a:lvl3pPr>
              <a:lvl4pPr marL="1600200" indent="-228600" eaLnBrk="0" hangingPunct="0">
                <a:defRPr>
                  <a:solidFill>
                    <a:schemeClr val="tx1"/>
                  </a:solidFill>
                  <a:latin typeface="Arial" charset="0"/>
                  <a:ea typeface="MS PGothic" pitchFamily="34" charset="-128"/>
                </a:defRPr>
              </a:lvl4pPr>
              <a:lvl5pPr marL="2057400" indent="-228600" eaLnBrk="0" hangingPunct="0">
                <a:defRPr>
                  <a:solidFill>
                    <a:schemeClr val="tx1"/>
                  </a:solidFill>
                  <a:latin typeface="Arial" charset="0"/>
                  <a:ea typeface="MS PGothic" pitchFamily="34" charset="-128"/>
                </a:defRPr>
              </a:lvl5pPr>
              <a:lvl6pPr marL="2514600" indent="-228600" eaLnBrk="0" fontAlgn="base" hangingPunct="0">
                <a:spcBef>
                  <a:spcPct val="0"/>
                </a:spcBef>
                <a:spcAft>
                  <a:spcPct val="0"/>
                </a:spcAft>
                <a:defRPr>
                  <a:solidFill>
                    <a:schemeClr val="tx1"/>
                  </a:solidFill>
                  <a:latin typeface="Arial" charset="0"/>
                  <a:ea typeface="MS PGothic" pitchFamily="34" charset="-128"/>
                </a:defRPr>
              </a:lvl6pPr>
              <a:lvl7pPr marL="2971800" indent="-228600" eaLnBrk="0" fontAlgn="base" hangingPunct="0">
                <a:spcBef>
                  <a:spcPct val="0"/>
                </a:spcBef>
                <a:spcAft>
                  <a:spcPct val="0"/>
                </a:spcAft>
                <a:defRPr>
                  <a:solidFill>
                    <a:schemeClr val="tx1"/>
                  </a:solidFill>
                  <a:latin typeface="Arial" charset="0"/>
                  <a:ea typeface="MS PGothic" pitchFamily="34" charset="-128"/>
                </a:defRPr>
              </a:lvl7pPr>
              <a:lvl8pPr marL="3429000" indent="-228600" eaLnBrk="0" fontAlgn="base" hangingPunct="0">
                <a:spcBef>
                  <a:spcPct val="0"/>
                </a:spcBef>
                <a:spcAft>
                  <a:spcPct val="0"/>
                </a:spcAft>
                <a:defRPr>
                  <a:solidFill>
                    <a:schemeClr val="tx1"/>
                  </a:solidFill>
                  <a:latin typeface="Arial" charset="0"/>
                  <a:ea typeface="MS PGothic" pitchFamily="34" charset="-128"/>
                </a:defRPr>
              </a:lvl8pPr>
              <a:lvl9pPr marL="3886200" indent="-228600" eaLnBrk="0" fontAlgn="base" hangingPunct="0">
                <a:spcBef>
                  <a:spcPct val="0"/>
                </a:spcBef>
                <a:spcAft>
                  <a:spcPct val="0"/>
                </a:spcAft>
                <a:defRPr>
                  <a:solidFill>
                    <a:schemeClr val="tx1"/>
                  </a:solidFill>
                  <a:latin typeface="Arial" charset="0"/>
                  <a:ea typeface="MS PGothic" pitchFamily="34" charset="-128"/>
                </a:defRPr>
              </a:lvl9pPr>
            </a:lstStyle>
            <a:p>
              <a:pPr eaLnBrk="1" fontAlgn="base" hangingPunct="1">
                <a:spcBef>
                  <a:spcPct val="0"/>
                </a:spcBef>
                <a:spcAft>
                  <a:spcPct val="0"/>
                </a:spcAft>
              </a:pPr>
              <a:r>
                <a:rPr lang="en-US" sz="1200" b="1" dirty="0" smtClean="0">
                  <a:solidFill>
                    <a:schemeClr val="tx1">
                      <a:lumMod val="65000"/>
                    </a:schemeClr>
                  </a:solidFill>
                </a:rPr>
                <a:t>56%</a:t>
              </a:r>
              <a:r>
                <a:rPr lang="en-US" sz="1200" dirty="0" smtClean="0">
                  <a:solidFill>
                    <a:schemeClr val="tx1">
                      <a:lumMod val="65000"/>
                    </a:schemeClr>
                  </a:solidFill>
                </a:rPr>
                <a:t>; </a:t>
              </a:r>
              <a:r>
                <a:rPr lang="en-US" sz="1200" i="1" dirty="0" smtClean="0">
                  <a:solidFill>
                    <a:schemeClr val="tx1">
                      <a:lumMod val="65000"/>
                    </a:schemeClr>
                  </a:solidFill>
                </a:rPr>
                <a:t>P</a:t>
              </a:r>
              <a:r>
                <a:rPr lang="en-US" sz="1200" dirty="0" smtClean="0">
                  <a:solidFill>
                    <a:schemeClr val="tx1">
                      <a:lumMod val="65000"/>
                    </a:schemeClr>
                  </a:solidFill>
                </a:rPr>
                <a:t>&lt;.0001</a:t>
              </a:r>
              <a:r>
                <a:rPr lang="en-US" sz="1200" baseline="30000" dirty="0" smtClean="0">
                  <a:solidFill>
                    <a:schemeClr val="tx1">
                      <a:lumMod val="65000"/>
                    </a:schemeClr>
                  </a:solidFill>
                </a:rPr>
                <a:t>a</a:t>
              </a:r>
              <a:endParaRPr lang="en-US" sz="1200" dirty="0">
                <a:solidFill>
                  <a:schemeClr val="tx1">
                    <a:lumMod val="65000"/>
                  </a:schemeClr>
                </a:solidFill>
              </a:endParaRPr>
            </a:p>
          </p:txBody>
        </p:sp>
        <p:sp>
          <p:nvSpPr>
            <p:cNvPr id="96" name="Text Box 14"/>
            <p:cNvSpPr txBox="1">
              <a:spLocks noChangeArrowheads="1"/>
            </p:cNvSpPr>
            <p:nvPr/>
          </p:nvSpPr>
          <p:spPr bwMode="auto">
            <a:xfrm>
              <a:off x="7723555" y="3167009"/>
              <a:ext cx="1179383" cy="218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ea typeface="MS PGothic" pitchFamily="34" charset="-128"/>
                </a:defRPr>
              </a:lvl1pPr>
              <a:lvl2pPr marL="742950" indent="-285750" eaLnBrk="0" hangingPunct="0">
                <a:defRPr>
                  <a:solidFill>
                    <a:schemeClr val="tx1"/>
                  </a:solidFill>
                  <a:latin typeface="Arial" charset="0"/>
                  <a:ea typeface="MS PGothic" pitchFamily="34" charset="-128"/>
                </a:defRPr>
              </a:lvl2pPr>
              <a:lvl3pPr marL="1143000" indent="-228600" eaLnBrk="0" hangingPunct="0">
                <a:defRPr>
                  <a:solidFill>
                    <a:schemeClr val="tx1"/>
                  </a:solidFill>
                  <a:latin typeface="Arial" charset="0"/>
                  <a:ea typeface="MS PGothic" pitchFamily="34" charset="-128"/>
                </a:defRPr>
              </a:lvl3pPr>
              <a:lvl4pPr marL="1600200" indent="-228600" eaLnBrk="0" hangingPunct="0">
                <a:defRPr>
                  <a:solidFill>
                    <a:schemeClr val="tx1"/>
                  </a:solidFill>
                  <a:latin typeface="Arial" charset="0"/>
                  <a:ea typeface="MS PGothic" pitchFamily="34" charset="-128"/>
                </a:defRPr>
              </a:lvl4pPr>
              <a:lvl5pPr marL="2057400" indent="-228600" eaLnBrk="0" hangingPunct="0">
                <a:defRPr>
                  <a:solidFill>
                    <a:schemeClr val="tx1"/>
                  </a:solidFill>
                  <a:latin typeface="Arial" charset="0"/>
                  <a:ea typeface="MS PGothic" pitchFamily="34" charset="-128"/>
                </a:defRPr>
              </a:lvl5pPr>
              <a:lvl6pPr marL="2514600" indent="-228600" eaLnBrk="0" fontAlgn="base" hangingPunct="0">
                <a:spcBef>
                  <a:spcPct val="0"/>
                </a:spcBef>
                <a:spcAft>
                  <a:spcPct val="0"/>
                </a:spcAft>
                <a:defRPr>
                  <a:solidFill>
                    <a:schemeClr val="tx1"/>
                  </a:solidFill>
                  <a:latin typeface="Arial" charset="0"/>
                  <a:ea typeface="MS PGothic" pitchFamily="34" charset="-128"/>
                </a:defRPr>
              </a:lvl6pPr>
              <a:lvl7pPr marL="2971800" indent="-228600" eaLnBrk="0" fontAlgn="base" hangingPunct="0">
                <a:spcBef>
                  <a:spcPct val="0"/>
                </a:spcBef>
                <a:spcAft>
                  <a:spcPct val="0"/>
                </a:spcAft>
                <a:defRPr>
                  <a:solidFill>
                    <a:schemeClr val="tx1"/>
                  </a:solidFill>
                  <a:latin typeface="Arial" charset="0"/>
                  <a:ea typeface="MS PGothic" pitchFamily="34" charset="-128"/>
                </a:defRPr>
              </a:lvl7pPr>
              <a:lvl8pPr marL="3429000" indent="-228600" eaLnBrk="0" fontAlgn="base" hangingPunct="0">
                <a:spcBef>
                  <a:spcPct val="0"/>
                </a:spcBef>
                <a:spcAft>
                  <a:spcPct val="0"/>
                </a:spcAft>
                <a:defRPr>
                  <a:solidFill>
                    <a:schemeClr val="tx1"/>
                  </a:solidFill>
                  <a:latin typeface="Arial" charset="0"/>
                  <a:ea typeface="MS PGothic" pitchFamily="34" charset="-128"/>
                </a:defRPr>
              </a:lvl8pPr>
              <a:lvl9pPr marL="3886200" indent="-228600" eaLnBrk="0" fontAlgn="base" hangingPunct="0">
                <a:spcBef>
                  <a:spcPct val="0"/>
                </a:spcBef>
                <a:spcAft>
                  <a:spcPct val="0"/>
                </a:spcAft>
                <a:defRPr>
                  <a:solidFill>
                    <a:schemeClr val="tx1"/>
                  </a:solidFill>
                  <a:latin typeface="Arial" charset="0"/>
                  <a:ea typeface="MS PGothic" pitchFamily="34" charset="-128"/>
                </a:defRPr>
              </a:lvl9pPr>
            </a:lstStyle>
            <a:p>
              <a:pPr eaLnBrk="1" fontAlgn="base" hangingPunct="1">
                <a:spcBef>
                  <a:spcPct val="0"/>
                </a:spcBef>
                <a:spcAft>
                  <a:spcPct val="0"/>
                </a:spcAft>
              </a:pPr>
              <a:r>
                <a:rPr lang="en-US" sz="1200" b="1" dirty="0" smtClean="0">
                  <a:solidFill>
                    <a:srgbClr val="00B0F0"/>
                  </a:solidFill>
                </a:rPr>
                <a:t>55%; </a:t>
              </a:r>
              <a:r>
                <a:rPr lang="en-US" sz="1200" i="1" dirty="0" smtClean="0">
                  <a:solidFill>
                    <a:srgbClr val="00B0F0"/>
                  </a:solidFill>
                </a:rPr>
                <a:t>P</a:t>
              </a:r>
              <a:r>
                <a:rPr lang="en-US" sz="1200" dirty="0" smtClean="0">
                  <a:solidFill>
                    <a:srgbClr val="00B0F0"/>
                  </a:solidFill>
                </a:rPr>
                <a:t>&lt;.0001</a:t>
              </a:r>
              <a:r>
                <a:rPr lang="en-US" sz="1200" baseline="30000" dirty="0" smtClean="0">
                  <a:solidFill>
                    <a:srgbClr val="00B0F0"/>
                  </a:solidFill>
                </a:rPr>
                <a:t>a</a:t>
              </a:r>
              <a:endParaRPr lang="en-US" sz="1200" dirty="0">
                <a:solidFill>
                  <a:srgbClr val="00B0F0"/>
                </a:solidFill>
              </a:endParaRPr>
            </a:p>
          </p:txBody>
        </p:sp>
        <p:sp>
          <p:nvSpPr>
            <p:cNvPr id="97" name="Text Box 15"/>
            <p:cNvSpPr txBox="1">
              <a:spLocks noChangeArrowheads="1"/>
            </p:cNvSpPr>
            <p:nvPr/>
          </p:nvSpPr>
          <p:spPr bwMode="auto">
            <a:xfrm>
              <a:off x="7796435" y="3979394"/>
              <a:ext cx="349244" cy="218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ea typeface="MS PGothic" pitchFamily="34" charset="-128"/>
                </a:defRPr>
              </a:lvl1pPr>
              <a:lvl2pPr marL="742950" indent="-285750" eaLnBrk="0" hangingPunct="0">
                <a:defRPr>
                  <a:solidFill>
                    <a:schemeClr val="tx1"/>
                  </a:solidFill>
                  <a:latin typeface="Arial" charset="0"/>
                  <a:ea typeface="MS PGothic" pitchFamily="34" charset="-128"/>
                </a:defRPr>
              </a:lvl2pPr>
              <a:lvl3pPr marL="1143000" indent="-228600" eaLnBrk="0" hangingPunct="0">
                <a:defRPr>
                  <a:solidFill>
                    <a:schemeClr val="tx1"/>
                  </a:solidFill>
                  <a:latin typeface="Arial" charset="0"/>
                  <a:ea typeface="MS PGothic" pitchFamily="34" charset="-128"/>
                </a:defRPr>
              </a:lvl3pPr>
              <a:lvl4pPr marL="1600200" indent="-228600" eaLnBrk="0" hangingPunct="0">
                <a:defRPr>
                  <a:solidFill>
                    <a:schemeClr val="tx1"/>
                  </a:solidFill>
                  <a:latin typeface="Arial" charset="0"/>
                  <a:ea typeface="MS PGothic" pitchFamily="34" charset="-128"/>
                </a:defRPr>
              </a:lvl4pPr>
              <a:lvl5pPr marL="2057400" indent="-228600" eaLnBrk="0" hangingPunct="0">
                <a:defRPr>
                  <a:solidFill>
                    <a:schemeClr val="tx1"/>
                  </a:solidFill>
                  <a:latin typeface="Arial" charset="0"/>
                  <a:ea typeface="MS PGothic" pitchFamily="34" charset="-128"/>
                </a:defRPr>
              </a:lvl5pPr>
              <a:lvl6pPr marL="2514600" indent="-228600" eaLnBrk="0" fontAlgn="base" hangingPunct="0">
                <a:spcBef>
                  <a:spcPct val="0"/>
                </a:spcBef>
                <a:spcAft>
                  <a:spcPct val="0"/>
                </a:spcAft>
                <a:defRPr>
                  <a:solidFill>
                    <a:schemeClr val="tx1"/>
                  </a:solidFill>
                  <a:latin typeface="Arial" charset="0"/>
                  <a:ea typeface="MS PGothic" pitchFamily="34" charset="-128"/>
                </a:defRPr>
              </a:lvl6pPr>
              <a:lvl7pPr marL="2971800" indent="-228600" eaLnBrk="0" fontAlgn="base" hangingPunct="0">
                <a:spcBef>
                  <a:spcPct val="0"/>
                </a:spcBef>
                <a:spcAft>
                  <a:spcPct val="0"/>
                </a:spcAft>
                <a:defRPr>
                  <a:solidFill>
                    <a:schemeClr val="tx1"/>
                  </a:solidFill>
                  <a:latin typeface="Arial" charset="0"/>
                  <a:ea typeface="MS PGothic" pitchFamily="34" charset="-128"/>
                </a:defRPr>
              </a:lvl7pPr>
              <a:lvl8pPr marL="3429000" indent="-228600" eaLnBrk="0" fontAlgn="base" hangingPunct="0">
                <a:spcBef>
                  <a:spcPct val="0"/>
                </a:spcBef>
                <a:spcAft>
                  <a:spcPct val="0"/>
                </a:spcAft>
                <a:defRPr>
                  <a:solidFill>
                    <a:schemeClr val="tx1"/>
                  </a:solidFill>
                  <a:latin typeface="Arial" charset="0"/>
                  <a:ea typeface="MS PGothic" pitchFamily="34" charset="-128"/>
                </a:defRPr>
              </a:lvl8pPr>
              <a:lvl9pPr marL="3886200" indent="-228600" eaLnBrk="0" fontAlgn="base" hangingPunct="0">
                <a:spcBef>
                  <a:spcPct val="0"/>
                </a:spcBef>
                <a:spcAft>
                  <a:spcPct val="0"/>
                </a:spcAft>
                <a:defRPr>
                  <a:solidFill>
                    <a:schemeClr val="tx1"/>
                  </a:solidFill>
                  <a:latin typeface="Arial" charset="0"/>
                  <a:ea typeface="MS PGothic" pitchFamily="34" charset="-128"/>
                </a:defRPr>
              </a:lvl9pPr>
            </a:lstStyle>
            <a:p>
              <a:pPr eaLnBrk="1" fontAlgn="base" hangingPunct="1">
                <a:spcBef>
                  <a:spcPct val="0"/>
                </a:spcBef>
                <a:spcAft>
                  <a:spcPct val="0"/>
                </a:spcAft>
              </a:pPr>
              <a:r>
                <a:rPr lang="en-US" sz="1200" dirty="0" smtClean="0">
                  <a:solidFill>
                    <a:srgbClr val="FFFF99"/>
                  </a:solidFill>
                </a:rPr>
                <a:t>33%</a:t>
              </a:r>
              <a:endParaRPr lang="en-US" sz="1200" dirty="0">
                <a:solidFill>
                  <a:srgbClr val="FFFF99"/>
                </a:solidFill>
              </a:endParaRPr>
            </a:p>
          </p:txBody>
        </p:sp>
        <p:sp>
          <p:nvSpPr>
            <p:cNvPr id="98" name="Text Box 44"/>
            <p:cNvSpPr txBox="1">
              <a:spLocks noChangeArrowheads="1"/>
            </p:cNvSpPr>
            <p:nvPr/>
          </p:nvSpPr>
          <p:spPr bwMode="auto">
            <a:xfrm>
              <a:off x="7743490" y="3485739"/>
              <a:ext cx="1139156" cy="218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ea typeface="MS PGothic" pitchFamily="34" charset="-128"/>
                </a:defRPr>
              </a:lvl1pPr>
              <a:lvl2pPr marL="742950" indent="-285750" eaLnBrk="0" hangingPunct="0">
                <a:defRPr>
                  <a:solidFill>
                    <a:schemeClr val="tx1"/>
                  </a:solidFill>
                  <a:latin typeface="Arial" charset="0"/>
                  <a:ea typeface="MS PGothic" pitchFamily="34" charset="-128"/>
                </a:defRPr>
              </a:lvl2pPr>
              <a:lvl3pPr marL="1143000" indent="-228600" eaLnBrk="0" hangingPunct="0">
                <a:defRPr>
                  <a:solidFill>
                    <a:schemeClr val="tx1"/>
                  </a:solidFill>
                  <a:latin typeface="Arial" charset="0"/>
                  <a:ea typeface="MS PGothic" pitchFamily="34" charset="-128"/>
                </a:defRPr>
              </a:lvl3pPr>
              <a:lvl4pPr marL="1600200" indent="-228600" eaLnBrk="0" hangingPunct="0">
                <a:defRPr>
                  <a:solidFill>
                    <a:schemeClr val="tx1"/>
                  </a:solidFill>
                  <a:latin typeface="Arial" charset="0"/>
                  <a:ea typeface="MS PGothic" pitchFamily="34" charset="-128"/>
                </a:defRPr>
              </a:lvl4pPr>
              <a:lvl5pPr marL="2057400" indent="-228600" eaLnBrk="0" hangingPunct="0">
                <a:defRPr>
                  <a:solidFill>
                    <a:schemeClr val="tx1"/>
                  </a:solidFill>
                  <a:latin typeface="Arial" charset="0"/>
                  <a:ea typeface="MS PGothic" pitchFamily="34" charset="-128"/>
                </a:defRPr>
              </a:lvl5pPr>
              <a:lvl6pPr marL="2514600" indent="-228600" eaLnBrk="0" fontAlgn="base" hangingPunct="0">
                <a:spcBef>
                  <a:spcPct val="0"/>
                </a:spcBef>
                <a:spcAft>
                  <a:spcPct val="0"/>
                </a:spcAft>
                <a:defRPr>
                  <a:solidFill>
                    <a:schemeClr val="tx1"/>
                  </a:solidFill>
                  <a:latin typeface="Arial" charset="0"/>
                  <a:ea typeface="MS PGothic" pitchFamily="34" charset="-128"/>
                </a:defRPr>
              </a:lvl6pPr>
              <a:lvl7pPr marL="2971800" indent="-228600" eaLnBrk="0" fontAlgn="base" hangingPunct="0">
                <a:spcBef>
                  <a:spcPct val="0"/>
                </a:spcBef>
                <a:spcAft>
                  <a:spcPct val="0"/>
                </a:spcAft>
                <a:defRPr>
                  <a:solidFill>
                    <a:schemeClr val="tx1"/>
                  </a:solidFill>
                  <a:latin typeface="Arial" charset="0"/>
                  <a:ea typeface="MS PGothic" pitchFamily="34" charset="-128"/>
                </a:defRPr>
              </a:lvl7pPr>
              <a:lvl8pPr marL="3429000" indent="-228600" eaLnBrk="0" fontAlgn="base" hangingPunct="0">
                <a:spcBef>
                  <a:spcPct val="0"/>
                </a:spcBef>
                <a:spcAft>
                  <a:spcPct val="0"/>
                </a:spcAft>
                <a:defRPr>
                  <a:solidFill>
                    <a:schemeClr val="tx1"/>
                  </a:solidFill>
                  <a:latin typeface="Arial" charset="0"/>
                  <a:ea typeface="MS PGothic" pitchFamily="34" charset="-128"/>
                </a:defRPr>
              </a:lvl8pPr>
              <a:lvl9pPr marL="3886200" indent="-228600" eaLnBrk="0" fontAlgn="base" hangingPunct="0">
                <a:spcBef>
                  <a:spcPct val="0"/>
                </a:spcBef>
                <a:spcAft>
                  <a:spcPct val="0"/>
                </a:spcAft>
                <a:defRPr>
                  <a:solidFill>
                    <a:schemeClr val="tx1"/>
                  </a:solidFill>
                  <a:latin typeface="Arial" charset="0"/>
                  <a:ea typeface="MS PGothic" pitchFamily="34" charset="-128"/>
                </a:defRPr>
              </a:lvl9pPr>
            </a:lstStyle>
            <a:p>
              <a:pPr eaLnBrk="1" fontAlgn="base" hangingPunct="1">
                <a:spcBef>
                  <a:spcPct val="0"/>
                </a:spcBef>
                <a:spcAft>
                  <a:spcPct val="0"/>
                </a:spcAft>
              </a:pPr>
              <a:r>
                <a:rPr lang="el-GR" sz="1200" b="1" dirty="0">
                  <a:solidFill>
                    <a:srgbClr val="FFFF00"/>
                  </a:solidFill>
                </a:rPr>
                <a:t>Δ</a:t>
              </a:r>
              <a:r>
                <a:rPr lang="en-US" sz="1200" b="1" dirty="0">
                  <a:solidFill>
                    <a:srgbClr val="FFFF00"/>
                  </a:solidFill>
                </a:rPr>
                <a:t> </a:t>
              </a:r>
              <a:r>
                <a:rPr lang="en-US" sz="1200" b="1" dirty="0" smtClean="0">
                  <a:solidFill>
                    <a:srgbClr val="FFFF00"/>
                  </a:solidFill>
                </a:rPr>
                <a:t>22% to 23%</a:t>
              </a:r>
              <a:endParaRPr lang="en-US" sz="1200" b="1" dirty="0">
                <a:solidFill>
                  <a:srgbClr val="FFFF00"/>
                </a:solidFill>
              </a:endParaRPr>
            </a:p>
          </p:txBody>
        </p:sp>
        <p:sp>
          <p:nvSpPr>
            <p:cNvPr id="99" name="Line 46"/>
            <p:cNvSpPr>
              <a:spLocks noChangeShapeType="1"/>
            </p:cNvSpPr>
            <p:nvPr/>
          </p:nvSpPr>
          <p:spPr bwMode="auto">
            <a:xfrm>
              <a:off x="7644714" y="3200400"/>
              <a:ext cx="0" cy="715447"/>
            </a:xfrm>
            <a:prstGeom prst="line">
              <a:avLst/>
            </a:prstGeom>
            <a:noFill/>
            <a:ln w="19050">
              <a:solidFill>
                <a:schemeClr val="tx2"/>
              </a:solidFill>
              <a:round/>
              <a:headEnd type="triangle" w="med" len="me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sz="2400" dirty="0">
                <a:solidFill>
                  <a:srgbClr val="000000"/>
                </a:solidFill>
              </a:endParaRPr>
            </a:p>
          </p:txBody>
        </p:sp>
        <p:sp>
          <p:nvSpPr>
            <p:cNvPr id="100" name="Text Box 16"/>
            <p:cNvSpPr txBox="1">
              <a:spLocks noChangeArrowheads="1"/>
            </p:cNvSpPr>
            <p:nvPr/>
          </p:nvSpPr>
          <p:spPr bwMode="auto">
            <a:xfrm>
              <a:off x="7796435" y="2499517"/>
              <a:ext cx="881336" cy="218543"/>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lvl1pPr eaLnBrk="0" hangingPunct="0">
                <a:defRPr>
                  <a:solidFill>
                    <a:schemeClr val="tx1"/>
                  </a:solidFill>
                  <a:latin typeface="Arial" charset="0"/>
                  <a:ea typeface="MS PGothic" pitchFamily="34" charset="-128"/>
                </a:defRPr>
              </a:lvl1pPr>
              <a:lvl2pPr marL="742950" indent="-285750" eaLnBrk="0" hangingPunct="0">
                <a:defRPr>
                  <a:solidFill>
                    <a:schemeClr val="tx1"/>
                  </a:solidFill>
                  <a:latin typeface="Arial" charset="0"/>
                  <a:ea typeface="MS PGothic" pitchFamily="34" charset="-128"/>
                </a:defRPr>
              </a:lvl2pPr>
              <a:lvl3pPr marL="1143000" indent="-228600" eaLnBrk="0" hangingPunct="0">
                <a:defRPr>
                  <a:solidFill>
                    <a:schemeClr val="tx1"/>
                  </a:solidFill>
                  <a:latin typeface="Arial" charset="0"/>
                  <a:ea typeface="MS PGothic" pitchFamily="34" charset="-128"/>
                </a:defRPr>
              </a:lvl3pPr>
              <a:lvl4pPr marL="1600200" indent="-228600" eaLnBrk="0" hangingPunct="0">
                <a:defRPr>
                  <a:solidFill>
                    <a:schemeClr val="tx1"/>
                  </a:solidFill>
                  <a:latin typeface="Arial" charset="0"/>
                  <a:ea typeface="MS PGothic" pitchFamily="34" charset="-128"/>
                </a:defRPr>
              </a:lvl4pPr>
              <a:lvl5pPr marL="2057400" indent="-228600" eaLnBrk="0" hangingPunct="0">
                <a:defRPr>
                  <a:solidFill>
                    <a:schemeClr val="tx1"/>
                  </a:solidFill>
                  <a:latin typeface="Arial" charset="0"/>
                  <a:ea typeface="MS PGothic" pitchFamily="34" charset="-128"/>
                </a:defRPr>
              </a:lvl5pPr>
              <a:lvl6pPr marL="2514600" indent="-228600" eaLnBrk="0" fontAlgn="base" hangingPunct="0">
                <a:spcBef>
                  <a:spcPct val="0"/>
                </a:spcBef>
                <a:spcAft>
                  <a:spcPct val="0"/>
                </a:spcAft>
                <a:defRPr>
                  <a:solidFill>
                    <a:schemeClr val="tx1"/>
                  </a:solidFill>
                  <a:latin typeface="Arial" charset="0"/>
                  <a:ea typeface="MS PGothic" pitchFamily="34" charset="-128"/>
                </a:defRPr>
              </a:lvl6pPr>
              <a:lvl7pPr marL="2971800" indent="-228600" eaLnBrk="0" fontAlgn="base" hangingPunct="0">
                <a:spcBef>
                  <a:spcPct val="0"/>
                </a:spcBef>
                <a:spcAft>
                  <a:spcPct val="0"/>
                </a:spcAft>
                <a:defRPr>
                  <a:solidFill>
                    <a:schemeClr val="tx1"/>
                  </a:solidFill>
                  <a:latin typeface="Arial" charset="0"/>
                  <a:ea typeface="MS PGothic" pitchFamily="34" charset="-128"/>
                </a:defRPr>
              </a:lvl7pPr>
              <a:lvl8pPr marL="3429000" indent="-228600" eaLnBrk="0" fontAlgn="base" hangingPunct="0">
                <a:spcBef>
                  <a:spcPct val="0"/>
                </a:spcBef>
                <a:spcAft>
                  <a:spcPct val="0"/>
                </a:spcAft>
                <a:defRPr>
                  <a:solidFill>
                    <a:schemeClr val="tx1"/>
                  </a:solidFill>
                  <a:latin typeface="Arial" charset="0"/>
                  <a:ea typeface="MS PGothic" pitchFamily="34" charset="-128"/>
                </a:defRPr>
              </a:lvl8pPr>
              <a:lvl9pPr marL="3886200" indent="-228600" eaLnBrk="0" fontAlgn="base" hangingPunct="0">
                <a:spcBef>
                  <a:spcPct val="0"/>
                </a:spcBef>
                <a:spcAft>
                  <a:spcPct val="0"/>
                </a:spcAft>
                <a:defRPr>
                  <a:solidFill>
                    <a:schemeClr val="tx1"/>
                  </a:solidFill>
                  <a:latin typeface="Arial" charset="0"/>
                  <a:ea typeface="MS PGothic" pitchFamily="34" charset="-128"/>
                </a:defRPr>
              </a:lvl9pPr>
            </a:lstStyle>
            <a:p>
              <a:pPr eaLnBrk="1" fontAlgn="base" hangingPunct="1">
                <a:spcBef>
                  <a:spcPct val="0"/>
                </a:spcBef>
                <a:spcAft>
                  <a:spcPct val="0"/>
                </a:spcAft>
              </a:pPr>
              <a:r>
                <a:rPr lang="en-US" sz="1200" b="1" i="1" u="sng" dirty="0">
                  <a:solidFill>
                    <a:srgbClr val="FFFFFF"/>
                  </a:solidFill>
                </a:rPr>
                <a:t>By</a:t>
              </a:r>
              <a:r>
                <a:rPr lang="en-US" sz="1200" u="sng" dirty="0">
                  <a:solidFill>
                    <a:srgbClr val="FFFFFF"/>
                  </a:solidFill>
                </a:rPr>
                <a:t> </a:t>
              </a:r>
              <a:r>
                <a:rPr lang="en-US" sz="1200" b="1" u="sng" dirty="0">
                  <a:solidFill>
                    <a:srgbClr val="FFFFFF"/>
                  </a:solidFill>
                </a:rPr>
                <a:t>6</a:t>
              </a:r>
              <a:r>
                <a:rPr lang="en-US" sz="1200" b="1" u="sng" dirty="0" smtClean="0">
                  <a:solidFill>
                    <a:srgbClr val="FFFFFF"/>
                  </a:solidFill>
                </a:rPr>
                <a:t> Years</a:t>
              </a:r>
              <a:endParaRPr lang="en-US" sz="1200" b="1" u="sng" dirty="0">
                <a:solidFill>
                  <a:srgbClr val="FFFFFF"/>
                </a:solidFill>
              </a:endParaRPr>
            </a:p>
          </p:txBody>
        </p:sp>
        <p:sp>
          <p:nvSpPr>
            <p:cNvPr id="101" name="Text Box 15"/>
            <p:cNvSpPr txBox="1">
              <a:spLocks noChangeArrowheads="1"/>
            </p:cNvSpPr>
            <p:nvPr/>
          </p:nvSpPr>
          <p:spPr bwMode="auto">
            <a:xfrm>
              <a:off x="6280357" y="4088992"/>
              <a:ext cx="349243" cy="218543"/>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lvl1pPr eaLnBrk="0" hangingPunct="0">
                <a:defRPr>
                  <a:solidFill>
                    <a:schemeClr val="tx1"/>
                  </a:solidFill>
                  <a:latin typeface="Arial" charset="0"/>
                  <a:ea typeface="MS PGothic" pitchFamily="34" charset="-128"/>
                </a:defRPr>
              </a:lvl1pPr>
              <a:lvl2pPr marL="742950" indent="-285750" eaLnBrk="0" hangingPunct="0">
                <a:defRPr>
                  <a:solidFill>
                    <a:schemeClr val="tx1"/>
                  </a:solidFill>
                  <a:latin typeface="Arial" charset="0"/>
                  <a:ea typeface="MS PGothic" pitchFamily="34" charset="-128"/>
                </a:defRPr>
              </a:lvl2pPr>
              <a:lvl3pPr marL="1143000" indent="-228600" eaLnBrk="0" hangingPunct="0">
                <a:defRPr>
                  <a:solidFill>
                    <a:schemeClr val="tx1"/>
                  </a:solidFill>
                  <a:latin typeface="Arial" charset="0"/>
                  <a:ea typeface="MS PGothic" pitchFamily="34" charset="-128"/>
                </a:defRPr>
              </a:lvl3pPr>
              <a:lvl4pPr marL="1600200" indent="-228600" eaLnBrk="0" hangingPunct="0">
                <a:defRPr>
                  <a:solidFill>
                    <a:schemeClr val="tx1"/>
                  </a:solidFill>
                  <a:latin typeface="Arial" charset="0"/>
                  <a:ea typeface="MS PGothic" pitchFamily="34" charset="-128"/>
                </a:defRPr>
              </a:lvl4pPr>
              <a:lvl5pPr marL="2057400" indent="-228600" eaLnBrk="0" hangingPunct="0">
                <a:defRPr>
                  <a:solidFill>
                    <a:schemeClr val="tx1"/>
                  </a:solidFill>
                  <a:latin typeface="Arial" charset="0"/>
                  <a:ea typeface="MS PGothic" pitchFamily="34" charset="-128"/>
                </a:defRPr>
              </a:lvl5pPr>
              <a:lvl6pPr marL="2514600" indent="-228600" eaLnBrk="0" fontAlgn="base" hangingPunct="0">
                <a:spcBef>
                  <a:spcPct val="0"/>
                </a:spcBef>
                <a:spcAft>
                  <a:spcPct val="0"/>
                </a:spcAft>
                <a:defRPr>
                  <a:solidFill>
                    <a:schemeClr val="tx1"/>
                  </a:solidFill>
                  <a:latin typeface="Arial" charset="0"/>
                  <a:ea typeface="MS PGothic" pitchFamily="34" charset="-128"/>
                </a:defRPr>
              </a:lvl6pPr>
              <a:lvl7pPr marL="2971800" indent="-228600" eaLnBrk="0" fontAlgn="base" hangingPunct="0">
                <a:spcBef>
                  <a:spcPct val="0"/>
                </a:spcBef>
                <a:spcAft>
                  <a:spcPct val="0"/>
                </a:spcAft>
                <a:defRPr>
                  <a:solidFill>
                    <a:schemeClr val="tx1"/>
                  </a:solidFill>
                  <a:latin typeface="Arial" charset="0"/>
                  <a:ea typeface="MS PGothic" pitchFamily="34" charset="-128"/>
                </a:defRPr>
              </a:lvl7pPr>
              <a:lvl8pPr marL="3429000" indent="-228600" eaLnBrk="0" fontAlgn="base" hangingPunct="0">
                <a:spcBef>
                  <a:spcPct val="0"/>
                </a:spcBef>
                <a:spcAft>
                  <a:spcPct val="0"/>
                </a:spcAft>
                <a:defRPr>
                  <a:solidFill>
                    <a:schemeClr val="tx1"/>
                  </a:solidFill>
                  <a:latin typeface="Arial" charset="0"/>
                  <a:ea typeface="MS PGothic" pitchFamily="34" charset="-128"/>
                </a:defRPr>
              </a:lvl8pPr>
              <a:lvl9pPr marL="3886200" indent="-228600" eaLnBrk="0" fontAlgn="base" hangingPunct="0">
                <a:spcBef>
                  <a:spcPct val="0"/>
                </a:spcBef>
                <a:spcAft>
                  <a:spcPct val="0"/>
                </a:spcAft>
                <a:defRPr>
                  <a:solidFill>
                    <a:schemeClr val="tx1"/>
                  </a:solidFill>
                  <a:latin typeface="Arial" charset="0"/>
                  <a:ea typeface="MS PGothic" pitchFamily="34" charset="-128"/>
                </a:defRPr>
              </a:lvl9pPr>
            </a:lstStyle>
            <a:p>
              <a:pPr algn="r"/>
              <a:r>
                <a:rPr lang="en-US" sz="1200" dirty="0" smtClean="0">
                  <a:solidFill>
                    <a:srgbClr val="FFFF99"/>
                  </a:solidFill>
                </a:rPr>
                <a:t>31%</a:t>
              </a:r>
              <a:endParaRPr lang="en-US" sz="1200" dirty="0">
                <a:solidFill>
                  <a:srgbClr val="FFFF99"/>
                </a:solidFill>
              </a:endParaRPr>
            </a:p>
          </p:txBody>
        </p:sp>
        <p:sp>
          <p:nvSpPr>
            <p:cNvPr id="102" name="Text Box 16"/>
            <p:cNvSpPr txBox="1">
              <a:spLocks noChangeArrowheads="1"/>
            </p:cNvSpPr>
            <p:nvPr/>
          </p:nvSpPr>
          <p:spPr bwMode="auto">
            <a:xfrm>
              <a:off x="5723889" y="2493588"/>
              <a:ext cx="881336" cy="218543"/>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lvl1pPr eaLnBrk="0" hangingPunct="0">
                <a:defRPr>
                  <a:solidFill>
                    <a:schemeClr val="tx1"/>
                  </a:solidFill>
                  <a:latin typeface="Arial" charset="0"/>
                  <a:ea typeface="MS PGothic" pitchFamily="34" charset="-128"/>
                </a:defRPr>
              </a:lvl1pPr>
              <a:lvl2pPr marL="742950" indent="-285750" eaLnBrk="0" hangingPunct="0">
                <a:defRPr>
                  <a:solidFill>
                    <a:schemeClr val="tx1"/>
                  </a:solidFill>
                  <a:latin typeface="Arial" charset="0"/>
                  <a:ea typeface="MS PGothic" pitchFamily="34" charset="-128"/>
                </a:defRPr>
              </a:lvl2pPr>
              <a:lvl3pPr marL="1143000" indent="-228600" eaLnBrk="0" hangingPunct="0">
                <a:defRPr>
                  <a:solidFill>
                    <a:schemeClr val="tx1"/>
                  </a:solidFill>
                  <a:latin typeface="Arial" charset="0"/>
                  <a:ea typeface="MS PGothic" pitchFamily="34" charset="-128"/>
                </a:defRPr>
              </a:lvl3pPr>
              <a:lvl4pPr marL="1600200" indent="-228600" eaLnBrk="0" hangingPunct="0">
                <a:defRPr>
                  <a:solidFill>
                    <a:schemeClr val="tx1"/>
                  </a:solidFill>
                  <a:latin typeface="Arial" charset="0"/>
                  <a:ea typeface="MS PGothic" pitchFamily="34" charset="-128"/>
                </a:defRPr>
              </a:lvl4pPr>
              <a:lvl5pPr marL="2057400" indent="-228600" eaLnBrk="0" hangingPunct="0">
                <a:defRPr>
                  <a:solidFill>
                    <a:schemeClr val="tx1"/>
                  </a:solidFill>
                  <a:latin typeface="Arial" charset="0"/>
                  <a:ea typeface="MS PGothic" pitchFamily="34" charset="-128"/>
                </a:defRPr>
              </a:lvl5pPr>
              <a:lvl6pPr marL="2514600" indent="-228600" eaLnBrk="0" fontAlgn="base" hangingPunct="0">
                <a:spcBef>
                  <a:spcPct val="0"/>
                </a:spcBef>
                <a:spcAft>
                  <a:spcPct val="0"/>
                </a:spcAft>
                <a:defRPr>
                  <a:solidFill>
                    <a:schemeClr val="tx1"/>
                  </a:solidFill>
                  <a:latin typeface="Arial" charset="0"/>
                  <a:ea typeface="MS PGothic" pitchFamily="34" charset="-128"/>
                </a:defRPr>
              </a:lvl6pPr>
              <a:lvl7pPr marL="2971800" indent="-228600" eaLnBrk="0" fontAlgn="base" hangingPunct="0">
                <a:spcBef>
                  <a:spcPct val="0"/>
                </a:spcBef>
                <a:spcAft>
                  <a:spcPct val="0"/>
                </a:spcAft>
                <a:defRPr>
                  <a:solidFill>
                    <a:schemeClr val="tx1"/>
                  </a:solidFill>
                  <a:latin typeface="Arial" charset="0"/>
                  <a:ea typeface="MS PGothic" pitchFamily="34" charset="-128"/>
                </a:defRPr>
              </a:lvl7pPr>
              <a:lvl8pPr marL="3429000" indent="-228600" eaLnBrk="0" fontAlgn="base" hangingPunct="0">
                <a:spcBef>
                  <a:spcPct val="0"/>
                </a:spcBef>
                <a:spcAft>
                  <a:spcPct val="0"/>
                </a:spcAft>
                <a:defRPr>
                  <a:solidFill>
                    <a:schemeClr val="tx1"/>
                  </a:solidFill>
                  <a:latin typeface="Arial" charset="0"/>
                  <a:ea typeface="MS PGothic" pitchFamily="34" charset="-128"/>
                </a:defRPr>
              </a:lvl8pPr>
              <a:lvl9pPr marL="3886200" indent="-228600" eaLnBrk="0" fontAlgn="base" hangingPunct="0">
                <a:spcBef>
                  <a:spcPct val="0"/>
                </a:spcBef>
                <a:spcAft>
                  <a:spcPct val="0"/>
                </a:spcAft>
                <a:defRPr>
                  <a:solidFill>
                    <a:schemeClr val="tx1"/>
                  </a:solidFill>
                  <a:latin typeface="Arial" charset="0"/>
                  <a:ea typeface="MS PGothic" pitchFamily="34" charset="-128"/>
                </a:defRPr>
              </a:lvl9pPr>
            </a:lstStyle>
            <a:p>
              <a:pPr algn="r" eaLnBrk="1" fontAlgn="base" hangingPunct="1">
                <a:spcBef>
                  <a:spcPct val="0"/>
                </a:spcBef>
                <a:spcAft>
                  <a:spcPct val="0"/>
                </a:spcAft>
              </a:pPr>
              <a:r>
                <a:rPr lang="en-US" sz="1200" b="1" i="1" u="sng" dirty="0">
                  <a:solidFill>
                    <a:srgbClr val="FFFFFF"/>
                  </a:solidFill>
                </a:rPr>
                <a:t>By</a:t>
              </a:r>
              <a:r>
                <a:rPr lang="en-US" sz="1200" u="sng" dirty="0">
                  <a:solidFill>
                    <a:srgbClr val="FFFFFF"/>
                  </a:solidFill>
                </a:rPr>
                <a:t> </a:t>
              </a:r>
              <a:r>
                <a:rPr lang="en-US" sz="1200" b="1" u="sng" dirty="0" smtClean="0">
                  <a:solidFill>
                    <a:srgbClr val="FFFFFF"/>
                  </a:solidFill>
                </a:rPr>
                <a:t>5 Years</a:t>
              </a:r>
              <a:endParaRPr lang="en-US" sz="1200" b="1" u="sng" dirty="0">
                <a:solidFill>
                  <a:srgbClr val="FFFFFF"/>
                </a:solidFill>
              </a:endParaRPr>
            </a:p>
          </p:txBody>
        </p:sp>
        <p:sp>
          <p:nvSpPr>
            <p:cNvPr id="103" name="Text Box 13"/>
            <p:cNvSpPr txBox="1">
              <a:spLocks noChangeArrowheads="1"/>
            </p:cNvSpPr>
            <p:nvPr/>
          </p:nvSpPr>
          <p:spPr bwMode="auto">
            <a:xfrm>
              <a:off x="5425844" y="2763927"/>
              <a:ext cx="1179381" cy="218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ea typeface="MS PGothic" pitchFamily="34" charset="-128"/>
                </a:defRPr>
              </a:lvl1pPr>
              <a:lvl2pPr marL="742950" indent="-285750" eaLnBrk="0" hangingPunct="0">
                <a:defRPr>
                  <a:solidFill>
                    <a:schemeClr val="tx1"/>
                  </a:solidFill>
                  <a:latin typeface="Arial" charset="0"/>
                  <a:ea typeface="MS PGothic" pitchFamily="34" charset="-128"/>
                </a:defRPr>
              </a:lvl2pPr>
              <a:lvl3pPr marL="1143000" indent="-228600" eaLnBrk="0" hangingPunct="0">
                <a:defRPr>
                  <a:solidFill>
                    <a:schemeClr val="tx1"/>
                  </a:solidFill>
                  <a:latin typeface="Arial" charset="0"/>
                  <a:ea typeface="MS PGothic" pitchFamily="34" charset="-128"/>
                </a:defRPr>
              </a:lvl3pPr>
              <a:lvl4pPr marL="1600200" indent="-228600" eaLnBrk="0" hangingPunct="0">
                <a:defRPr>
                  <a:solidFill>
                    <a:schemeClr val="tx1"/>
                  </a:solidFill>
                  <a:latin typeface="Arial" charset="0"/>
                  <a:ea typeface="MS PGothic" pitchFamily="34" charset="-128"/>
                </a:defRPr>
              </a:lvl4pPr>
              <a:lvl5pPr marL="2057400" indent="-228600" eaLnBrk="0" hangingPunct="0">
                <a:defRPr>
                  <a:solidFill>
                    <a:schemeClr val="tx1"/>
                  </a:solidFill>
                  <a:latin typeface="Arial" charset="0"/>
                  <a:ea typeface="MS PGothic" pitchFamily="34" charset="-128"/>
                </a:defRPr>
              </a:lvl5pPr>
              <a:lvl6pPr marL="2514600" indent="-228600" eaLnBrk="0" fontAlgn="base" hangingPunct="0">
                <a:spcBef>
                  <a:spcPct val="0"/>
                </a:spcBef>
                <a:spcAft>
                  <a:spcPct val="0"/>
                </a:spcAft>
                <a:defRPr>
                  <a:solidFill>
                    <a:schemeClr val="tx1"/>
                  </a:solidFill>
                  <a:latin typeface="Arial" charset="0"/>
                  <a:ea typeface="MS PGothic" pitchFamily="34" charset="-128"/>
                </a:defRPr>
              </a:lvl6pPr>
              <a:lvl7pPr marL="2971800" indent="-228600" eaLnBrk="0" fontAlgn="base" hangingPunct="0">
                <a:spcBef>
                  <a:spcPct val="0"/>
                </a:spcBef>
                <a:spcAft>
                  <a:spcPct val="0"/>
                </a:spcAft>
                <a:defRPr>
                  <a:solidFill>
                    <a:schemeClr val="tx1"/>
                  </a:solidFill>
                  <a:latin typeface="Arial" charset="0"/>
                  <a:ea typeface="MS PGothic" pitchFamily="34" charset="-128"/>
                </a:defRPr>
              </a:lvl7pPr>
              <a:lvl8pPr marL="3429000" indent="-228600" eaLnBrk="0" fontAlgn="base" hangingPunct="0">
                <a:spcBef>
                  <a:spcPct val="0"/>
                </a:spcBef>
                <a:spcAft>
                  <a:spcPct val="0"/>
                </a:spcAft>
                <a:defRPr>
                  <a:solidFill>
                    <a:schemeClr val="tx1"/>
                  </a:solidFill>
                  <a:latin typeface="Arial" charset="0"/>
                  <a:ea typeface="MS PGothic" pitchFamily="34" charset="-128"/>
                </a:defRPr>
              </a:lvl8pPr>
              <a:lvl9pPr marL="3886200" indent="-228600" eaLnBrk="0" fontAlgn="base" hangingPunct="0">
                <a:spcBef>
                  <a:spcPct val="0"/>
                </a:spcBef>
                <a:spcAft>
                  <a:spcPct val="0"/>
                </a:spcAft>
                <a:defRPr>
                  <a:solidFill>
                    <a:schemeClr val="tx1"/>
                  </a:solidFill>
                  <a:latin typeface="Arial" charset="0"/>
                  <a:ea typeface="MS PGothic" pitchFamily="34" charset="-128"/>
                </a:defRPr>
              </a:lvl9pPr>
            </a:lstStyle>
            <a:p>
              <a:pPr algn="r" eaLnBrk="1" fontAlgn="base" hangingPunct="1">
                <a:spcBef>
                  <a:spcPct val="0"/>
                </a:spcBef>
                <a:spcAft>
                  <a:spcPct val="0"/>
                </a:spcAft>
              </a:pPr>
              <a:r>
                <a:rPr lang="en-US" sz="1200" b="1" dirty="0" smtClean="0">
                  <a:solidFill>
                    <a:schemeClr val="tx1">
                      <a:lumMod val="65000"/>
                    </a:schemeClr>
                  </a:solidFill>
                </a:rPr>
                <a:t>54%; </a:t>
              </a:r>
              <a:r>
                <a:rPr lang="en-US" sz="1200" i="1" dirty="0" smtClean="0">
                  <a:solidFill>
                    <a:schemeClr val="tx1">
                      <a:lumMod val="65000"/>
                    </a:schemeClr>
                  </a:solidFill>
                </a:rPr>
                <a:t>P</a:t>
              </a:r>
              <a:r>
                <a:rPr lang="en-US" sz="1200" dirty="0" smtClean="0">
                  <a:solidFill>
                    <a:schemeClr val="tx1">
                      <a:lumMod val="65000"/>
                    </a:schemeClr>
                  </a:solidFill>
                </a:rPr>
                <a:t>&lt;.0001</a:t>
              </a:r>
              <a:r>
                <a:rPr lang="en-US" sz="1200" baseline="30000" dirty="0" smtClean="0">
                  <a:solidFill>
                    <a:schemeClr val="tx1">
                      <a:lumMod val="65000"/>
                    </a:schemeClr>
                  </a:solidFill>
                </a:rPr>
                <a:t>a</a:t>
              </a:r>
              <a:endParaRPr lang="en-US" sz="1200" dirty="0">
                <a:solidFill>
                  <a:schemeClr val="tx1">
                    <a:lumMod val="65000"/>
                  </a:schemeClr>
                </a:solidFill>
              </a:endParaRPr>
            </a:p>
          </p:txBody>
        </p:sp>
        <p:sp>
          <p:nvSpPr>
            <p:cNvPr id="104" name="Text Box 14"/>
            <p:cNvSpPr txBox="1">
              <a:spLocks noChangeArrowheads="1"/>
            </p:cNvSpPr>
            <p:nvPr/>
          </p:nvSpPr>
          <p:spPr bwMode="auto">
            <a:xfrm>
              <a:off x="5268671" y="2959541"/>
              <a:ext cx="1336554" cy="218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defRPr>
                  <a:solidFill>
                    <a:schemeClr val="tx1"/>
                  </a:solidFill>
                  <a:latin typeface="Arial" charset="0"/>
                  <a:ea typeface="MS PGothic" pitchFamily="34" charset="-128"/>
                </a:defRPr>
              </a:lvl1pPr>
              <a:lvl2pPr marL="742950" indent="-285750" eaLnBrk="0" hangingPunct="0">
                <a:defRPr>
                  <a:solidFill>
                    <a:schemeClr val="tx1"/>
                  </a:solidFill>
                  <a:latin typeface="Arial" charset="0"/>
                  <a:ea typeface="MS PGothic" pitchFamily="34" charset="-128"/>
                </a:defRPr>
              </a:lvl2pPr>
              <a:lvl3pPr marL="1143000" indent="-228600" eaLnBrk="0" hangingPunct="0">
                <a:defRPr>
                  <a:solidFill>
                    <a:schemeClr val="tx1"/>
                  </a:solidFill>
                  <a:latin typeface="Arial" charset="0"/>
                  <a:ea typeface="MS PGothic" pitchFamily="34" charset="-128"/>
                </a:defRPr>
              </a:lvl3pPr>
              <a:lvl4pPr marL="1600200" indent="-228600" eaLnBrk="0" hangingPunct="0">
                <a:defRPr>
                  <a:solidFill>
                    <a:schemeClr val="tx1"/>
                  </a:solidFill>
                  <a:latin typeface="Arial" charset="0"/>
                  <a:ea typeface="MS PGothic" pitchFamily="34" charset="-128"/>
                </a:defRPr>
              </a:lvl4pPr>
              <a:lvl5pPr marL="2057400" indent="-228600" eaLnBrk="0" hangingPunct="0">
                <a:defRPr>
                  <a:solidFill>
                    <a:schemeClr val="tx1"/>
                  </a:solidFill>
                  <a:latin typeface="Arial" charset="0"/>
                  <a:ea typeface="MS PGothic" pitchFamily="34" charset="-128"/>
                </a:defRPr>
              </a:lvl5pPr>
              <a:lvl6pPr marL="2514600" indent="-228600" eaLnBrk="0" fontAlgn="base" hangingPunct="0">
                <a:spcBef>
                  <a:spcPct val="0"/>
                </a:spcBef>
                <a:spcAft>
                  <a:spcPct val="0"/>
                </a:spcAft>
                <a:defRPr>
                  <a:solidFill>
                    <a:schemeClr val="tx1"/>
                  </a:solidFill>
                  <a:latin typeface="Arial" charset="0"/>
                  <a:ea typeface="MS PGothic" pitchFamily="34" charset="-128"/>
                </a:defRPr>
              </a:lvl6pPr>
              <a:lvl7pPr marL="2971800" indent="-228600" eaLnBrk="0" fontAlgn="base" hangingPunct="0">
                <a:spcBef>
                  <a:spcPct val="0"/>
                </a:spcBef>
                <a:spcAft>
                  <a:spcPct val="0"/>
                </a:spcAft>
                <a:defRPr>
                  <a:solidFill>
                    <a:schemeClr val="tx1"/>
                  </a:solidFill>
                  <a:latin typeface="Arial" charset="0"/>
                  <a:ea typeface="MS PGothic" pitchFamily="34" charset="-128"/>
                </a:defRPr>
              </a:lvl7pPr>
              <a:lvl8pPr marL="3429000" indent="-228600" eaLnBrk="0" fontAlgn="base" hangingPunct="0">
                <a:spcBef>
                  <a:spcPct val="0"/>
                </a:spcBef>
                <a:spcAft>
                  <a:spcPct val="0"/>
                </a:spcAft>
                <a:defRPr>
                  <a:solidFill>
                    <a:schemeClr val="tx1"/>
                  </a:solidFill>
                  <a:latin typeface="Arial" charset="0"/>
                  <a:ea typeface="MS PGothic" pitchFamily="34" charset="-128"/>
                </a:defRPr>
              </a:lvl8pPr>
              <a:lvl9pPr marL="3886200" indent="-228600" eaLnBrk="0" fontAlgn="base" hangingPunct="0">
                <a:spcBef>
                  <a:spcPct val="0"/>
                </a:spcBef>
                <a:spcAft>
                  <a:spcPct val="0"/>
                </a:spcAft>
                <a:defRPr>
                  <a:solidFill>
                    <a:schemeClr val="tx1"/>
                  </a:solidFill>
                  <a:latin typeface="Arial" charset="0"/>
                  <a:ea typeface="MS PGothic" pitchFamily="34" charset="-128"/>
                </a:defRPr>
              </a:lvl9pPr>
            </a:lstStyle>
            <a:p>
              <a:pPr algn="r"/>
              <a:r>
                <a:rPr lang="en-US" sz="1200" b="1" dirty="0" smtClean="0">
                  <a:solidFill>
                    <a:srgbClr val="00B0F0"/>
                  </a:solidFill>
                </a:rPr>
                <a:t>52%; </a:t>
              </a:r>
              <a:r>
                <a:rPr lang="en-US" sz="1200" i="1" dirty="0" smtClean="0">
                  <a:solidFill>
                    <a:srgbClr val="00B0F0"/>
                  </a:solidFill>
                </a:rPr>
                <a:t>P</a:t>
              </a:r>
              <a:r>
                <a:rPr lang="en-US" sz="1200" dirty="0" smtClean="0">
                  <a:solidFill>
                    <a:srgbClr val="00B0F0"/>
                  </a:solidFill>
                </a:rPr>
                <a:t>&lt;.0001</a:t>
              </a:r>
              <a:r>
                <a:rPr lang="en-US" sz="1200" baseline="30000" dirty="0" smtClean="0">
                  <a:solidFill>
                    <a:srgbClr val="00B0F0"/>
                  </a:solidFill>
                </a:rPr>
                <a:t>a</a:t>
              </a:r>
              <a:endParaRPr lang="en-US" sz="1200" dirty="0">
                <a:solidFill>
                  <a:srgbClr val="00B0F0"/>
                </a:solidFill>
              </a:endParaRPr>
            </a:p>
          </p:txBody>
        </p:sp>
        <p:sp>
          <p:nvSpPr>
            <p:cNvPr id="105" name="Line 46"/>
            <p:cNvSpPr>
              <a:spLocks noChangeShapeType="1"/>
            </p:cNvSpPr>
            <p:nvPr/>
          </p:nvSpPr>
          <p:spPr bwMode="auto">
            <a:xfrm flipH="1">
              <a:off x="6604015" y="3259743"/>
              <a:ext cx="1211" cy="715471"/>
            </a:xfrm>
            <a:prstGeom prst="line">
              <a:avLst/>
            </a:prstGeom>
            <a:noFill/>
            <a:ln w="19050">
              <a:solidFill>
                <a:schemeClr val="tx2"/>
              </a:solidFill>
              <a:round/>
              <a:headEnd type="triangle" w="med" len="me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sz="2400" dirty="0">
                <a:solidFill>
                  <a:srgbClr val="000000"/>
                </a:solidFill>
              </a:endParaRPr>
            </a:p>
          </p:txBody>
        </p:sp>
        <p:sp>
          <p:nvSpPr>
            <p:cNvPr id="106" name="Text Box 44"/>
            <p:cNvSpPr txBox="1">
              <a:spLocks noChangeArrowheads="1"/>
            </p:cNvSpPr>
            <p:nvPr/>
          </p:nvSpPr>
          <p:spPr bwMode="auto">
            <a:xfrm>
              <a:off x="6658412" y="3410098"/>
              <a:ext cx="737787" cy="437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defRPr>
                  <a:solidFill>
                    <a:schemeClr val="tx1"/>
                  </a:solidFill>
                  <a:latin typeface="Arial" charset="0"/>
                  <a:ea typeface="MS PGothic" pitchFamily="34" charset="-128"/>
                </a:defRPr>
              </a:lvl1pPr>
              <a:lvl2pPr marL="742950" indent="-285750" eaLnBrk="0" hangingPunct="0">
                <a:defRPr>
                  <a:solidFill>
                    <a:schemeClr val="tx1"/>
                  </a:solidFill>
                  <a:latin typeface="Arial" charset="0"/>
                  <a:ea typeface="MS PGothic" pitchFamily="34" charset="-128"/>
                </a:defRPr>
              </a:lvl2pPr>
              <a:lvl3pPr marL="1143000" indent="-228600" eaLnBrk="0" hangingPunct="0">
                <a:defRPr>
                  <a:solidFill>
                    <a:schemeClr val="tx1"/>
                  </a:solidFill>
                  <a:latin typeface="Arial" charset="0"/>
                  <a:ea typeface="MS PGothic" pitchFamily="34" charset="-128"/>
                </a:defRPr>
              </a:lvl3pPr>
              <a:lvl4pPr marL="1600200" indent="-228600" eaLnBrk="0" hangingPunct="0">
                <a:defRPr>
                  <a:solidFill>
                    <a:schemeClr val="tx1"/>
                  </a:solidFill>
                  <a:latin typeface="Arial" charset="0"/>
                  <a:ea typeface="MS PGothic" pitchFamily="34" charset="-128"/>
                </a:defRPr>
              </a:lvl4pPr>
              <a:lvl5pPr marL="2057400" indent="-228600" eaLnBrk="0" hangingPunct="0">
                <a:defRPr>
                  <a:solidFill>
                    <a:schemeClr val="tx1"/>
                  </a:solidFill>
                  <a:latin typeface="Arial" charset="0"/>
                  <a:ea typeface="MS PGothic" pitchFamily="34" charset="-128"/>
                </a:defRPr>
              </a:lvl5pPr>
              <a:lvl6pPr marL="2514600" indent="-228600" eaLnBrk="0" fontAlgn="base" hangingPunct="0">
                <a:spcBef>
                  <a:spcPct val="0"/>
                </a:spcBef>
                <a:spcAft>
                  <a:spcPct val="0"/>
                </a:spcAft>
                <a:defRPr>
                  <a:solidFill>
                    <a:schemeClr val="tx1"/>
                  </a:solidFill>
                  <a:latin typeface="Arial" charset="0"/>
                  <a:ea typeface="MS PGothic" pitchFamily="34" charset="-128"/>
                </a:defRPr>
              </a:lvl6pPr>
              <a:lvl7pPr marL="2971800" indent="-228600" eaLnBrk="0" fontAlgn="base" hangingPunct="0">
                <a:spcBef>
                  <a:spcPct val="0"/>
                </a:spcBef>
                <a:spcAft>
                  <a:spcPct val="0"/>
                </a:spcAft>
                <a:defRPr>
                  <a:solidFill>
                    <a:schemeClr val="tx1"/>
                  </a:solidFill>
                  <a:latin typeface="Arial" charset="0"/>
                  <a:ea typeface="MS PGothic" pitchFamily="34" charset="-128"/>
                </a:defRPr>
              </a:lvl7pPr>
              <a:lvl8pPr marL="3429000" indent="-228600" eaLnBrk="0" fontAlgn="base" hangingPunct="0">
                <a:spcBef>
                  <a:spcPct val="0"/>
                </a:spcBef>
                <a:spcAft>
                  <a:spcPct val="0"/>
                </a:spcAft>
                <a:defRPr>
                  <a:solidFill>
                    <a:schemeClr val="tx1"/>
                  </a:solidFill>
                  <a:latin typeface="Arial" charset="0"/>
                  <a:ea typeface="MS PGothic" pitchFamily="34" charset="-128"/>
                </a:defRPr>
              </a:lvl8pPr>
              <a:lvl9pPr marL="3886200" indent="-228600" eaLnBrk="0" fontAlgn="base" hangingPunct="0">
                <a:spcBef>
                  <a:spcPct val="0"/>
                </a:spcBef>
                <a:spcAft>
                  <a:spcPct val="0"/>
                </a:spcAft>
                <a:defRPr>
                  <a:solidFill>
                    <a:schemeClr val="tx1"/>
                  </a:solidFill>
                  <a:latin typeface="Arial" charset="0"/>
                  <a:ea typeface="MS PGothic" pitchFamily="34" charset="-128"/>
                </a:defRPr>
              </a:lvl9pPr>
            </a:lstStyle>
            <a:p>
              <a:pPr eaLnBrk="1" fontAlgn="base" hangingPunct="1">
                <a:spcBef>
                  <a:spcPct val="0"/>
                </a:spcBef>
                <a:spcAft>
                  <a:spcPct val="0"/>
                </a:spcAft>
              </a:pPr>
              <a:r>
                <a:rPr lang="el-GR" sz="1200" b="1" dirty="0">
                  <a:solidFill>
                    <a:srgbClr val="FFFF00"/>
                  </a:solidFill>
                </a:rPr>
                <a:t>Δ</a:t>
              </a:r>
              <a:r>
                <a:rPr lang="en-US" sz="1200" b="1" dirty="0">
                  <a:solidFill>
                    <a:srgbClr val="FFFF00"/>
                  </a:solidFill>
                </a:rPr>
                <a:t> </a:t>
              </a:r>
              <a:r>
                <a:rPr lang="en-US" sz="1200" b="1" dirty="0" smtClean="0">
                  <a:solidFill>
                    <a:srgbClr val="FFFF00"/>
                  </a:solidFill>
                </a:rPr>
                <a:t>21% to 23%</a:t>
              </a:r>
              <a:endParaRPr lang="en-US" sz="1200" b="1" dirty="0">
                <a:solidFill>
                  <a:srgbClr val="FFFF00"/>
                </a:solidFill>
              </a:endParaRPr>
            </a:p>
          </p:txBody>
        </p:sp>
        <p:sp>
          <p:nvSpPr>
            <p:cNvPr id="79" name="Freeform 78"/>
            <p:cNvSpPr>
              <a:spLocks/>
            </p:cNvSpPr>
            <p:nvPr/>
          </p:nvSpPr>
          <p:spPr bwMode="auto">
            <a:xfrm>
              <a:off x="874597" y="3149584"/>
              <a:ext cx="6932382" cy="2001813"/>
            </a:xfrm>
            <a:custGeom>
              <a:avLst/>
              <a:gdLst>
                <a:gd name="T0" fmla="*/ 176 w 3836"/>
                <a:gd name="T1" fmla="*/ 1033 h 1033"/>
                <a:gd name="T2" fmla="*/ 348 w 3836"/>
                <a:gd name="T3" fmla="*/ 1021 h 1033"/>
                <a:gd name="T4" fmla="*/ 370 w 3836"/>
                <a:gd name="T5" fmla="*/ 976 h 1033"/>
                <a:gd name="T6" fmla="*/ 533 w 3836"/>
                <a:gd name="T7" fmla="*/ 957 h 1033"/>
                <a:gd name="T8" fmla="*/ 576 w 3836"/>
                <a:gd name="T9" fmla="*/ 902 h 1033"/>
                <a:gd name="T10" fmla="*/ 689 w 3836"/>
                <a:gd name="T11" fmla="*/ 874 h 1033"/>
                <a:gd name="T12" fmla="*/ 710 w 3836"/>
                <a:gd name="T13" fmla="*/ 862 h 1033"/>
                <a:gd name="T14" fmla="*/ 777 w 3836"/>
                <a:gd name="T15" fmla="*/ 834 h 1033"/>
                <a:gd name="T16" fmla="*/ 874 w 3836"/>
                <a:gd name="T17" fmla="*/ 824 h 1033"/>
                <a:gd name="T18" fmla="*/ 893 w 3836"/>
                <a:gd name="T19" fmla="*/ 793 h 1033"/>
                <a:gd name="T20" fmla="*/ 959 w 3836"/>
                <a:gd name="T21" fmla="*/ 758 h 1033"/>
                <a:gd name="T22" fmla="*/ 1061 w 3836"/>
                <a:gd name="T23" fmla="*/ 741 h 1033"/>
                <a:gd name="T24" fmla="*/ 1070 w 3836"/>
                <a:gd name="T25" fmla="*/ 717 h 1033"/>
                <a:gd name="T26" fmla="*/ 1207 w 3836"/>
                <a:gd name="T27" fmla="*/ 662 h 1033"/>
                <a:gd name="T28" fmla="*/ 1233 w 3836"/>
                <a:gd name="T29" fmla="*/ 651 h 1033"/>
                <a:gd name="T30" fmla="*/ 1290 w 3836"/>
                <a:gd name="T31" fmla="*/ 620 h 1033"/>
                <a:gd name="T32" fmla="*/ 1399 w 3836"/>
                <a:gd name="T33" fmla="*/ 610 h 1033"/>
                <a:gd name="T34" fmla="*/ 1425 w 3836"/>
                <a:gd name="T35" fmla="*/ 594 h 1033"/>
                <a:gd name="T36" fmla="*/ 1484 w 3836"/>
                <a:gd name="T37" fmla="*/ 560 h 1033"/>
                <a:gd name="T38" fmla="*/ 1588 w 3836"/>
                <a:gd name="T39" fmla="*/ 548 h 1033"/>
                <a:gd name="T40" fmla="*/ 1766 w 3836"/>
                <a:gd name="T41" fmla="*/ 539 h 1033"/>
                <a:gd name="T42" fmla="*/ 1849 w 3836"/>
                <a:gd name="T43" fmla="*/ 525 h 1033"/>
                <a:gd name="T44" fmla="*/ 1946 w 3836"/>
                <a:gd name="T45" fmla="*/ 508 h 1033"/>
                <a:gd name="T46" fmla="*/ 2024 w 3836"/>
                <a:gd name="T47" fmla="*/ 484 h 1033"/>
                <a:gd name="T48" fmla="*/ 2092 w 3836"/>
                <a:gd name="T49" fmla="*/ 472 h 1033"/>
                <a:gd name="T50" fmla="*/ 2121 w 3836"/>
                <a:gd name="T51" fmla="*/ 451 h 1033"/>
                <a:gd name="T52" fmla="*/ 2208 w 3836"/>
                <a:gd name="T53" fmla="*/ 430 h 1033"/>
                <a:gd name="T54" fmla="*/ 2341 w 3836"/>
                <a:gd name="T55" fmla="*/ 420 h 1033"/>
                <a:gd name="T56" fmla="*/ 2462 w 3836"/>
                <a:gd name="T57" fmla="*/ 406 h 1033"/>
                <a:gd name="T58" fmla="*/ 2481 w 3836"/>
                <a:gd name="T59" fmla="*/ 389 h 1033"/>
                <a:gd name="T60" fmla="*/ 2523 w 3836"/>
                <a:gd name="T61" fmla="*/ 356 h 1033"/>
                <a:gd name="T62" fmla="*/ 2568 w 3836"/>
                <a:gd name="T63" fmla="*/ 351 h 1033"/>
                <a:gd name="T64" fmla="*/ 2663 w 3836"/>
                <a:gd name="T65" fmla="*/ 335 h 1033"/>
                <a:gd name="T66" fmla="*/ 2807 w 3836"/>
                <a:gd name="T67" fmla="*/ 320 h 1033"/>
                <a:gd name="T68" fmla="*/ 2835 w 3836"/>
                <a:gd name="T69" fmla="*/ 308 h 1033"/>
                <a:gd name="T70" fmla="*/ 2980 w 3836"/>
                <a:gd name="T71" fmla="*/ 287 h 1033"/>
                <a:gd name="T72" fmla="*/ 3001 w 3836"/>
                <a:gd name="T73" fmla="*/ 270 h 1033"/>
                <a:gd name="T74" fmla="*/ 3044 w 3836"/>
                <a:gd name="T75" fmla="*/ 223 h 1033"/>
                <a:gd name="T76" fmla="*/ 3160 w 3836"/>
                <a:gd name="T77" fmla="*/ 204 h 1033"/>
                <a:gd name="T78" fmla="*/ 3193 w 3836"/>
                <a:gd name="T79" fmla="*/ 178 h 1033"/>
                <a:gd name="T80" fmla="*/ 3330 w 3836"/>
                <a:gd name="T81" fmla="*/ 163 h 1033"/>
                <a:gd name="T82" fmla="*/ 3356 w 3836"/>
                <a:gd name="T83" fmla="*/ 135 h 1033"/>
                <a:gd name="T84" fmla="*/ 3434 w 3836"/>
                <a:gd name="T85" fmla="*/ 102 h 1033"/>
                <a:gd name="T86" fmla="*/ 3493 w 3836"/>
                <a:gd name="T87" fmla="*/ 85 h 1033"/>
                <a:gd name="T88" fmla="*/ 3536 w 3836"/>
                <a:gd name="T89" fmla="*/ 64 h 1033"/>
                <a:gd name="T90" fmla="*/ 3602 w 3836"/>
                <a:gd name="T91" fmla="*/ 28 h 1033"/>
                <a:gd name="T92" fmla="*/ 3725 w 3836"/>
                <a:gd name="T93" fmla="*/ 16 h 1033"/>
                <a:gd name="T94" fmla="*/ 3836 w 3836"/>
                <a:gd name="T95" fmla="*/ 0 h 1033"/>
                <a:gd name="connsiteX0" fmla="*/ 0 w 12114"/>
                <a:gd name="connsiteY0" fmla="*/ 10145 h 10145"/>
                <a:gd name="connsiteX1" fmla="*/ 459 w 12114"/>
                <a:gd name="connsiteY1" fmla="*/ 10145 h 10145"/>
                <a:gd name="connsiteX2" fmla="*/ 459 w 12114"/>
                <a:gd name="connsiteY2" fmla="*/ 10029 h 10145"/>
                <a:gd name="connsiteX3" fmla="*/ 907 w 12114"/>
                <a:gd name="connsiteY3" fmla="*/ 10029 h 10145"/>
                <a:gd name="connsiteX4" fmla="*/ 907 w 12114"/>
                <a:gd name="connsiteY4" fmla="*/ 9593 h 10145"/>
                <a:gd name="connsiteX5" fmla="*/ 965 w 12114"/>
                <a:gd name="connsiteY5" fmla="*/ 9593 h 10145"/>
                <a:gd name="connsiteX6" fmla="*/ 965 w 12114"/>
                <a:gd name="connsiteY6" fmla="*/ 9409 h 10145"/>
                <a:gd name="connsiteX7" fmla="*/ 1389 w 12114"/>
                <a:gd name="connsiteY7" fmla="*/ 9409 h 10145"/>
                <a:gd name="connsiteX8" fmla="*/ 1389 w 12114"/>
                <a:gd name="connsiteY8" fmla="*/ 8877 h 10145"/>
                <a:gd name="connsiteX9" fmla="*/ 1502 w 12114"/>
                <a:gd name="connsiteY9" fmla="*/ 8877 h 10145"/>
                <a:gd name="connsiteX10" fmla="*/ 1502 w 12114"/>
                <a:gd name="connsiteY10" fmla="*/ 8606 h 10145"/>
                <a:gd name="connsiteX11" fmla="*/ 1796 w 12114"/>
                <a:gd name="connsiteY11" fmla="*/ 8606 h 10145"/>
                <a:gd name="connsiteX12" fmla="*/ 1796 w 12114"/>
                <a:gd name="connsiteY12" fmla="*/ 8490 h 10145"/>
                <a:gd name="connsiteX13" fmla="*/ 1851 w 12114"/>
                <a:gd name="connsiteY13" fmla="*/ 8490 h 10145"/>
                <a:gd name="connsiteX14" fmla="*/ 1851 w 12114"/>
                <a:gd name="connsiteY14" fmla="*/ 8219 h 10145"/>
                <a:gd name="connsiteX15" fmla="*/ 2026 w 12114"/>
                <a:gd name="connsiteY15" fmla="*/ 8219 h 10145"/>
                <a:gd name="connsiteX16" fmla="*/ 2026 w 12114"/>
                <a:gd name="connsiteY16" fmla="*/ 8122 h 10145"/>
                <a:gd name="connsiteX17" fmla="*/ 2278 w 12114"/>
                <a:gd name="connsiteY17" fmla="*/ 8122 h 10145"/>
                <a:gd name="connsiteX18" fmla="*/ 2278 w 12114"/>
                <a:gd name="connsiteY18" fmla="*/ 7822 h 10145"/>
                <a:gd name="connsiteX19" fmla="*/ 2328 w 12114"/>
                <a:gd name="connsiteY19" fmla="*/ 7822 h 10145"/>
                <a:gd name="connsiteX20" fmla="*/ 2328 w 12114"/>
                <a:gd name="connsiteY20" fmla="*/ 7483 h 10145"/>
                <a:gd name="connsiteX21" fmla="*/ 2500 w 12114"/>
                <a:gd name="connsiteY21" fmla="*/ 7483 h 10145"/>
                <a:gd name="connsiteX22" fmla="*/ 2500 w 12114"/>
                <a:gd name="connsiteY22" fmla="*/ 7318 h 10145"/>
                <a:gd name="connsiteX23" fmla="*/ 2766 w 12114"/>
                <a:gd name="connsiteY23" fmla="*/ 7318 h 10145"/>
                <a:gd name="connsiteX24" fmla="*/ 2766 w 12114"/>
                <a:gd name="connsiteY24" fmla="*/ 7086 h 10145"/>
                <a:gd name="connsiteX25" fmla="*/ 2789 w 12114"/>
                <a:gd name="connsiteY25" fmla="*/ 7086 h 10145"/>
                <a:gd name="connsiteX26" fmla="*/ 2789 w 12114"/>
                <a:gd name="connsiteY26" fmla="*/ 6554 h 10145"/>
                <a:gd name="connsiteX27" fmla="*/ 3147 w 12114"/>
                <a:gd name="connsiteY27" fmla="*/ 6554 h 10145"/>
                <a:gd name="connsiteX28" fmla="*/ 3147 w 12114"/>
                <a:gd name="connsiteY28" fmla="*/ 6447 h 10145"/>
                <a:gd name="connsiteX29" fmla="*/ 3214 w 12114"/>
                <a:gd name="connsiteY29" fmla="*/ 6447 h 10145"/>
                <a:gd name="connsiteX30" fmla="*/ 3214 w 12114"/>
                <a:gd name="connsiteY30" fmla="*/ 6147 h 10145"/>
                <a:gd name="connsiteX31" fmla="*/ 3363 w 12114"/>
                <a:gd name="connsiteY31" fmla="*/ 6147 h 10145"/>
                <a:gd name="connsiteX32" fmla="*/ 3363 w 12114"/>
                <a:gd name="connsiteY32" fmla="*/ 6050 h 10145"/>
                <a:gd name="connsiteX33" fmla="*/ 3647 w 12114"/>
                <a:gd name="connsiteY33" fmla="*/ 6050 h 10145"/>
                <a:gd name="connsiteX34" fmla="*/ 3647 w 12114"/>
                <a:gd name="connsiteY34" fmla="*/ 5895 h 10145"/>
                <a:gd name="connsiteX35" fmla="*/ 3715 w 12114"/>
                <a:gd name="connsiteY35" fmla="*/ 5895 h 10145"/>
                <a:gd name="connsiteX36" fmla="*/ 3715 w 12114"/>
                <a:gd name="connsiteY36" fmla="*/ 5566 h 10145"/>
                <a:gd name="connsiteX37" fmla="*/ 3869 w 12114"/>
                <a:gd name="connsiteY37" fmla="*/ 5566 h 10145"/>
                <a:gd name="connsiteX38" fmla="*/ 3869 w 12114"/>
                <a:gd name="connsiteY38" fmla="*/ 5450 h 10145"/>
                <a:gd name="connsiteX39" fmla="*/ 4140 w 12114"/>
                <a:gd name="connsiteY39" fmla="*/ 5450 h 10145"/>
                <a:gd name="connsiteX40" fmla="*/ 4140 w 12114"/>
                <a:gd name="connsiteY40" fmla="*/ 5363 h 10145"/>
                <a:gd name="connsiteX41" fmla="*/ 4604 w 12114"/>
                <a:gd name="connsiteY41" fmla="*/ 5363 h 10145"/>
                <a:gd name="connsiteX42" fmla="*/ 4604 w 12114"/>
                <a:gd name="connsiteY42" fmla="*/ 5227 h 10145"/>
                <a:gd name="connsiteX43" fmla="*/ 4820 w 12114"/>
                <a:gd name="connsiteY43" fmla="*/ 5227 h 10145"/>
                <a:gd name="connsiteX44" fmla="*/ 4820 w 12114"/>
                <a:gd name="connsiteY44" fmla="*/ 5063 h 10145"/>
                <a:gd name="connsiteX45" fmla="*/ 5073 w 12114"/>
                <a:gd name="connsiteY45" fmla="*/ 5063 h 10145"/>
                <a:gd name="connsiteX46" fmla="*/ 5073 w 12114"/>
                <a:gd name="connsiteY46" fmla="*/ 4830 h 10145"/>
                <a:gd name="connsiteX47" fmla="*/ 5276 w 12114"/>
                <a:gd name="connsiteY47" fmla="*/ 4830 h 10145"/>
                <a:gd name="connsiteX48" fmla="*/ 5276 w 12114"/>
                <a:gd name="connsiteY48" fmla="*/ 4714 h 10145"/>
                <a:gd name="connsiteX49" fmla="*/ 5454 w 12114"/>
                <a:gd name="connsiteY49" fmla="*/ 4714 h 10145"/>
                <a:gd name="connsiteX50" fmla="*/ 5454 w 12114"/>
                <a:gd name="connsiteY50" fmla="*/ 4511 h 10145"/>
                <a:gd name="connsiteX51" fmla="*/ 5529 w 12114"/>
                <a:gd name="connsiteY51" fmla="*/ 4511 h 10145"/>
                <a:gd name="connsiteX52" fmla="*/ 5529 w 12114"/>
                <a:gd name="connsiteY52" fmla="*/ 4308 h 10145"/>
                <a:gd name="connsiteX53" fmla="*/ 5756 w 12114"/>
                <a:gd name="connsiteY53" fmla="*/ 4308 h 10145"/>
                <a:gd name="connsiteX54" fmla="*/ 5756 w 12114"/>
                <a:gd name="connsiteY54" fmla="*/ 4211 h 10145"/>
                <a:gd name="connsiteX55" fmla="*/ 6103 w 12114"/>
                <a:gd name="connsiteY55" fmla="*/ 4211 h 10145"/>
                <a:gd name="connsiteX56" fmla="*/ 6103 w 12114"/>
                <a:gd name="connsiteY56" fmla="*/ 4075 h 10145"/>
                <a:gd name="connsiteX57" fmla="*/ 6418 w 12114"/>
                <a:gd name="connsiteY57" fmla="*/ 4075 h 10145"/>
                <a:gd name="connsiteX58" fmla="*/ 6418 w 12114"/>
                <a:gd name="connsiteY58" fmla="*/ 3911 h 10145"/>
                <a:gd name="connsiteX59" fmla="*/ 6468 w 12114"/>
                <a:gd name="connsiteY59" fmla="*/ 3911 h 10145"/>
                <a:gd name="connsiteX60" fmla="*/ 6468 w 12114"/>
                <a:gd name="connsiteY60" fmla="*/ 3591 h 10145"/>
                <a:gd name="connsiteX61" fmla="*/ 6577 w 12114"/>
                <a:gd name="connsiteY61" fmla="*/ 3591 h 10145"/>
                <a:gd name="connsiteX62" fmla="*/ 6577 w 12114"/>
                <a:gd name="connsiteY62" fmla="*/ 3543 h 10145"/>
                <a:gd name="connsiteX63" fmla="*/ 6694 w 12114"/>
                <a:gd name="connsiteY63" fmla="*/ 3543 h 10145"/>
                <a:gd name="connsiteX64" fmla="*/ 6694 w 12114"/>
                <a:gd name="connsiteY64" fmla="*/ 3388 h 10145"/>
                <a:gd name="connsiteX65" fmla="*/ 6942 w 12114"/>
                <a:gd name="connsiteY65" fmla="*/ 3388 h 10145"/>
                <a:gd name="connsiteX66" fmla="*/ 6942 w 12114"/>
                <a:gd name="connsiteY66" fmla="*/ 3243 h 10145"/>
                <a:gd name="connsiteX67" fmla="*/ 7318 w 12114"/>
                <a:gd name="connsiteY67" fmla="*/ 3243 h 10145"/>
                <a:gd name="connsiteX68" fmla="*/ 7318 w 12114"/>
                <a:gd name="connsiteY68" fmla="*/ 3127 h 10145"/>
                <a:gd name="connsiteX69" fmla="*/ 7391 w 12114"/>
                <a:gd name="connsiteY69" fmla="*/ 3127 h 10145"/>
                <a:gd name="connsiteX70" fmla="*/ 7391 w 12114"/>
                <a:gd name="connsiteY70" fmla="*/ 2923 h 10145"/>
                <a:gd name="connsiteX71" fmla="*/ 7769 w 12114"/>
                <a:gd name="connsiteY71" fmla="*/ 2923 h 10145"/>
                <a:gd name="connsiteX72" fmla="*/ 7769 w 12114"/>
                <a:gd name="connsiteY72" fmla="*/ 2759 h 10145"/>
                <a:gd name="connsiteX73" fmla="*/ 7823 w 12114"/>
                <a:gd name="connsiteY73" fmla="*/ 2759 h 10145"/>
                <a:gd name="connsiteX74" fmla="*/ 7823 w 12114"/>
                <a:gd name="connsiteY74" fmla="*/ 2304 h 10145"/>
                <a:gd name="connsiteX75" fmla="*/ 7935 w 12114"/>
                <a:gd name="connsiteY75" fmla="*/ 2304 h 10145"/>
                <a:gd name="connsiteX76" fmla="*/ 7935 w 12114"/>
                <a:gd name="connsiteY76" fmla="*/ 2120 h 10145"/>
                <a:gd name="connsiteX77" fmla="*/ 8238 w 12114"/>
                <a:gd name="connsiteY77" fmla="*/ 2120 h 10145"/>
                <a:gd name="connsiteX78" fmla="*/ 8238 w 12114"/>
                <a:gd name="connsiteY78" fmla="*/ 1868 h 10145"/>
                <a:gd name="connsiteX79" fmla="*/ 8324 w 12114"/>
                <a:gd name="connsiteY79" fmla="*/ 1868 h 10145"/>
                <a:gd name="connsiteX80" fmla="*/ 8324 w 12114"/>
                <a:gd name="connsiteY80" fmla="*/ 1723 h 10145"/>
                <a:gd name="connsiteX81" fmla="*/ 8681 w 12114"/>
                <a:gd name="connsiteY81" fmla="*/ 1723 h 10145"/>
                <a:gd name="connsiteX82" fmla="*/ 8681 w 12114"/>
                <a:gd name="connsiteY82" fmla="*/ 1452 h 10145"/>
                <a:gd name="connsiteX83" fmla="*/ 8749 w 12114"/>
                <a:gd name="connsiteY83" fmla="*/ 1452 h 10145"/>
                <a:gd name="connsiteX84" fmla="*/ 8749 w 12114"/>
                <a:gd name="connsiteY84" fmla="*/ 1132 h 10145"/>
                <a:gd name="connsiteX85" fmla="*/ 8952 w 12114"/>
                <a:gd name="connsiteY85" fmla="*/ 1132 h 10145"/>
                <a:gd name="connsiteX86" fmla="*/ 8952 w 12114"/>
                <a:gd name="connsiteY86" fmla="*/ 968 h 10145"/>
                <a:gd name="connsiteX87" fmla="*/ 9106 w 12114"/>
                <a:gd name="connsiteY87" fmla="*/ 968 h 10145"/>
                <a:gd name="connsiteX88" fmla="*/ 9106 w 12114"/>
                <a:gd name="connsiteY88" fmla="*/ 765 h 10145"/>
                <a:gd name="connsiteX89" fmla="*/ 9218 w 12114"/>
                <a:gd name="connsiteY89" fmla="*/ 765 h 10145"/>
                <a:gd name="connsiteX90" fmla="*/ 9218 w 12114"/>
                <a:gd name="connsiteY90" fmla="*/ 416 h 10145"/>
                <a:gd name="connsiteX91" fmla="*/ 9390 w 12114"/>
                <a:gd name="connsiteY91" fmla="*/ 416 h 10145"/>
                <a:gd name="connsiteX92" fmla="*/ 9390 w 12114"/>
                <a:gd name="connsiteY92" fmla="*/ 300 h 10145"/>
                <a:gd name="connsiteX93" fmla="*/ 9711 w 12114"/>
                <a:gd name="connsiteY93" fmla="*/ 300 h 10145"/>
                <a:gd name="connsiteX94" fmla="*/ 9711 w 12114"/>
                <a:gd name="connsiteY94" fmla="*/ 145 h 10145"/>
                <a:gd name="connsiteX95" fmla="*/ 12114 w 12114"/>
                <a:gd name="connsiteY95" fmla="*/ 0 h 10145"/>
                <a:gd name="connsiteX0" fmla="*/ 0 w 12114"/>
                <a:gd name="connsiteY0" fmla="*/ 10145 h 10145"/>
                <a:gd name="connsiteX1" fmla="*/ 459 w 12114"/>
                <a:gd name="connsiteY1" fmla="*/ 10145 h 10145"/>
                <a:gd name="connsiteX2" fmla="*/ 459 w 12114"/>
                <a:gd name="connsiteY2" fmla="*/ 10029 h 10145"/>
                <a:gd name="connsiteX3" fmla="*/ 907 w 12114"/>
                <a:gd name="connsiteY3" fmla="*/ 10029 h 10145"/>
                <a:gd name="connsiteX4" fmla="*/ 907 w 12114"/>
                <a:gd name="connsiteY4" fmla="*/ 9593 h 10145"/>
                <a:gd name="connsiteX5" fmla="*/ 965 w 12114"/>
                <a:gd name="connsiteY5" fmla="*/ 9593 h 10145"/>
                <a:gd name="connsiteX6" fmla="*/ 965 w 12114"/>
                <a:gd name="connsiteY6" fmla="*/ 9409 h 10145"/>
                <a:gd name="connsiteX7" fmla="*/ 1389 w 12114"/>
                <a:gd name="connsiteY7" fmla="*/ 9409 h 10145"/>
                <a:gd name="connsiteX8" fmla="*/ 1389 w 12114"/>
                <a:gd name="connsiteY8" fmla="*/ 8877 h 10145"/>
                <a:gd name="connsiteX9" fmla="*/ 1502 w 12114"/>
                <a:gd name="connsiteY9" fmla="*/ 8877 h 10145"/>
                <a:gd name="connsiteX10" fmla="*/ 1502 w 12114"/>
                <a:gd name="connsiteY10" fmla="*/ 8606 h 10145"/>
                <a:gd name="connsiteX11" fmla="*/ 1796 w 12114"/>
                <a:gd name="connsiteY11" fmla="*/ 8606 h 10145"/>
                <a:gd name="connsiteX12" fmla="*/ 1796 w 12114"/>
                <a:gd name="connsiteY12" fmla="*/ 8490 h 10145"/>
                <a:gd name="connsiteX13" fmla="*/ 1851 w 12114"/>
                <a:gd name="connsiteY13" fmla="*/ 8490 h 10145"/>
                <a:gd name="connsiteX14" fmla="*/ 1851 w 12114"/>
                <a:gd name="connsiteY14" fmla="*/ 8219 h 10145"/>
                <a:gd name="connsiteX15" fmla="*/ 2026 w 12114"/>
                <a:gd name="connsiteY15" fmla="*/ 8219 h 10145"/>
                <a:gd name="connsiteX16" fmla="*/ 2026 w 12114"/>
                <a:gd name="connsiteY16" fmla="*/ 8122 h 10145"/>
                <a:gd name="connsiteX17" fmla="*/ 2278 w 12114"/>
                <a:gd name="connsiteY17" fmla="*/ 8122 h 10145"/>
                <a:gd name="connsiteX18" fmla="*/ 2278 w 12114"/>
                <a:gd name="connsiteY18" fmla="*/ 7822 h 10145"/>
                <a:gd name="connsiteX19" fmla="*/ 2328 w 12114"/>
                <a:gd name="connsiteY19" fmla="*/ 7822 h 10145"/>
                <a:gd name="connsiteX20" fmla="*/ 2328 w 12114"/>
                <a:gd name="connsiteY20" fmla="*/ 7483 h 10145"/>
                <a:gd name="connsiteX21" fmla="*/ 2500 w 12114"/>
                <a:gd name="connsiteY21" fmla="*/ 7483 h 10145"/>
                <a:gd name="connsiteX22" fmla="*/ 2500 w 12114"/>
                <a:gd name="connsiteY22" fmla="*/ 7318 h 10145"/>
                <a:gd name="connsiteX23" fmla="*/ 2766 w 12114"/>
                <a:gd name="connsiteY23" fmla="*/ 7318 h 10145"/>
                <a:gd name="connsiteX24" fmla="*/ 2766 w 12114"/>
                <a:gd name="connsiteY24" fmla="*/ 7086 h 10145"/>
                <a:gd name="connsiteX25" fmla="*/ 2789 w 12114"/>
                <a:gd name="connsiteY25" fmla="*/ 7086 h 10145"/>
                <a:gd name="connsiteX26" fmla="*/ 2789 w 12114"/>
                <a:gd name="connsiteY26" fmla="*/ 6554 h 10145"/>
                <a:gd name="connsiteX27" fmla="*/ 3147 w 12114"/>
                <a:gd name="connsiteY27" fmla="*/ 6554 h 10145"/>
                <a:gd name="connsiteX28" fmla="*/ 3147 w 12114"/>
                <a:gd name="connsiteY28" fmla="*/ 6447 h 10145"/>
                <a:gd name="connsiteX29" fmla="*/ 3214 w 12114"/>
                <a:gd name="connsiteY29" fmla="*/ 6447 h 10145"/>
                <a:gd name="connsiteX30" fmla="*/ 3214 w 12114"/>
                <a:gd name="connsiteY30" fmla="*/ 6147 h 10145"/>
                <a:gd name="connsiteX31" fmla="*/ 3363 w 12114"/>
                <a:gd name="connsiteY31" fmla="*/ 6147 h 10145"/>
                <a:gd name="connsiteX32" fmla="*/ 3363 w 12114"/>
                <a:gd name="connsiteY32" fmla="*/ 6050 h 10145"/>
                <a:gd name="connsiteX33" fmla="*/ 3647 w 12114"/>
                <a:gd name="connsiteY33" fmla="*/ 6050 h 10145"/>
                <a:gd name="connsiteX34" fmla="*/ 3647 w 12114"/>
                <a:gd name="connsiteY34" fmla="*/ 5895 h 10145"/>
                <a:gd name="connsiteX35" fmla="*/ 3715 w 12114"/>
                <a:gd name="connsiteY35" fmla="*/ 5895 h 10145"/>
                <a:gd name="connsiteX36" fmla="*/ 3715 w 12114"/>
                <a:gd name="connsiteY36" fmla="*/ 5566 h 10145"/>
                <a:gd name="connsiteX37" fmla="*/ 3869 w 12114"/>
                <a:gd name="connsiteY37" fmla="*/ 5566 h 10145"/>
                <a:gd name="connsiteX38" fmla="*/ 3869 w 12114"/>
                <a:gd name="connsiteY38" fmla="*/ 5450 h 10145"/>
                <a:gd name="connsiteX39" fmla="*/ 4140 w 12114"/>
                <a:gd name="connsiteY39" fmla="*/ 5450 h 10145"/>
                <a:gd name="connsiteX40" fmla="*/ 4140 w 12114"/>
                <a:gd name="connsiteY40" fmla="*/ 5363 h 10145"/>
                <a:gd name="connsiteX41" fmla="*/ 4604 w 12114"/>
                <a:gd name="connsiteY41" fmla="*/ 5363 h 10145"/>
                <a:gd name="connsiteX42" fmla="*/ 4604 w 12114"/>
                <a:gd name="connsiteY42" fmla="*/ 5227 h 10145"/>
                <a:gd name="connsiteX43" fmla="*/ 4820 w 12114"/>
                <a:gd name="connsiteY43" fmla="*/ 5227 h 10145"/>
                <a:gd name="connsiteX44" fmla="*/ 4820 w 12114"/>
                <a:gd name="connsiteY44" fmla="*/ 5063 h 10145"/>
                <a:gd name="connsiteX45" fmla="*/ 5073 w 12114"/>
                <a:gd name="connsiteY45" fmla="*/ 5063 h 10145"/>
                <a:gd name="connsiteX46" fmla="*/ 5073 w 12114"/>
                <a:gd name="connsiteY46" fmla="*/ 4830 h 10145"/>
                <a:gd name="connsiteX47" fmla="*/ 5276 w 12114"/>
                <a:gd name="connsiteY47" fmla="*/ 4830 h 10145"/>
                <a:gd name="connsiteX48" fmla="*/ 5276 w 12114"/>
                <a:gd name="connsiteY48" fmla="*/ 4714 h 10145"/>
                <a:gd name="connsiteX49" fmla="*/ 5454 w 12114"/>
                <a:gd name="connsiteY49" fmla="*/ 4714 h 10145"/>
                <a:gd name="connsiteX50" fmla="*/ 5454 w 12114"/>
                <a:gd name="connsiteY50" fmla="*/ 4511 h 10145"/>
                <a:gd name="connsiteX51" fmla="*/ 5529 w 12114"/>
                <a:gd name="connsiteY51" fmla="*/ 4511 h 10145"/>
                <a:gd name="connsiteX52" fmla="*/ 5529 w 12114"/>
                <a:gd name="connsiteY52" fmla="*/ 4308 h 10145"/>
                <a:gd name="connsiteX53" fmla="*/ 5756 w 12114"/>
                <a:gd name="connsiteY53" fmla="*/ 4308 h 10145"/>
                <a:gd name="connsiteX54" fmla="*/ 5756 w 12114"/>
                <a:gd name="connsiteY54" fmla="*/ 4211 h 10145"/>
                <a:gd name="connsiteX55" fmla="*/ 6103 w 12114"/>
                <a:gd name="connsiteY55" fmla="*/ 4211 h 10145"/>
                <a:gd name="connsiteX56" fmla="*/ 6103 w 12114"/>
                <a:gd name="connsiteY56" fmla="*/ 4075 h 10145"/>
                <a:gd name="connsiteX57" fmla="*/ 6418 w 12114"/>
                <a:gd name="connsiteY57" fmla="*/ 4075 h 10145"/>
                <a:gd name="connsiteX58" fmla="*/ 6418 w 12114"/>
                <a:gd name="connsiteY58" fmla="*/ 3911 h 10145"/>
                <a:gd name="connsiteX59" fmla="*/ 6468 w 12114"/>
                <a:gd name="connsiteY59" fmla="*/ 3911 h 10145"/>
                <a:gd name="connsiteX60" fmla="*/ 6468 w 12114"/>
                <a:gd name="connsiteY60" fmla="*/ 3591 h 10145"/>
                <a:gd name="connsiteX61" fmla="*/ 6577 w 12114"/>
                <a:gd name="connsiteY61" fmla="*/ 3591 h 10145"/>
                <a:gd name="connsiteX62" fmla="*/ 6577 w 12114"/>
                <a:gd name="connsiteY62" fmla="*/ 3543 h 10145"/>
                <a:gd name="connsiteX63" fmla="*/ 6694 w 12114"/>
                <a:gd name="connsiteY63" fmla="*/ 3543 h 10145"/>
                <a:gd name="connsiteX64" fmla="*/ 6694 w 12114"/>
                <a:gd name="connsiteY64" fmla="*/ 3388 h 10145"/>
                <a:gd name="connsiteX65" fmla="*/ 6942 w 12114"/>
                <a:gd name="connsiteY65" fmla="*/ 3388 h 10145"/>
                <a:gd name="connsiteX66" fmla="*/ 6942 w 12114"/>
                <a:gd name="connsiteY66" fmla="*/ 3243 h 10145"/>
                <a:gd name="connsiteX67" fmla="*/ 7318 w 12114"/>
                <a:gd name="connsiteY67" fmla="*/ 3243 h 10145"/>
                <a:gd name="connsiteX68" fmla="*/ 7318 w 12114"/>
                <a:gd name="connsiteY68" fmla="*/ 3127 h 10145"/>
                <a:gd name="connsiteX69" fmla="*/ 7391 w 12114"/>
                <a:gd name="connsiteY69" fmla="*/ 3127 h 10145"/>
                <a:gd name="connsiteX70" fmla="*/ 7391 w 12114"/>
                <a:gd name="connsiteY70" fmla="*/ 2923 h 10145"/>
                <a:gd name="connsiteX71" fmla="*/ 7769 w 12114"/>
                <a:gd name="connsiteY71" fmla="*/ 2923 h 10145"/>
                <a:gd name="connsiteX72" fmla="*/ 7769 w 12114"/>
                <a:gd name="connsiteY72" fmla="*/ 2759 h 10145"/>
                <a:gd name="connsiteX73" fmla="*/ 7823 w 12114"/>
                <a:gd name="connsiteY73" fmla="*/ 2759 h 10145"/>
                <a:gd name="connsiteX74" fmla="*/ 7823 w 12114"/>
                <a:gd name="connsiteY74" fmla="*/ 2304 h 10145"/>
                <a:gd name="connsiteX75" fmla="*/ 7935 w 12114"/>
                <a:gd name="connsiteY75" fmla="*/ 2304 h 10145"/>
                <a:gd name="connsiteX76" fmla="*/ 7935 w 12114"/>
                <a:gd name="connsiteY76" fmla="*/ 2120 h 10145"/>
                <a:gd name="connsiteX77" fmla="*/ 8238 w 12114"/>
                <a:gd name="connsiteY77" fmla="*/ 2120 h 10145"/>
                <a:gd name="connsiteX78" fmla="*/ 8238 w 12114"/>
                <a:gd name="connsiteY78" fmla="*/ 1868 h 10145"/>
                <a:gd name="connsiteX79" fmla="*/ 8324 w 12114"/>
                <a:gd name="connsiteY79" fmla="*/ 1868 h 10145"/>
                <a:gd name="connsiteX80" fmla="*/ 8324 w 12114"/>
                <a:gd name="connsiteY80" fmla="*/ 1723 h 10145"/>
                <a:gd name="connsiteX81" fmla="*/ 8681 w 12114"/>
                <a:gd name="connsiteY81" fmla="*/ 1723 h 10145"/>
                <a:gd name="connsiteX82" fmla="*/ 8681 w 12114"/>
                <a:gd name="connsiteY82" fmla="*/ 1452 h 10145"/>
                <a:gd name="connsiteX83" fmla="*/ 8749 w 12114"/>
                <a:gd name="connsiteY83" fmla="*/ 1452 h 10145"/>
                <a:gd name="connsiteX84" fmla="*/ 8749 w 12114"/>
                <a:gd name="connsiteY84" fmla="*/ 1132 h 10145"/>
                <a:gd name="connsiteX85" fmla="*/ 8952 w 12114"/>
                <a:gd name="connsiteY85" fmla="*/ 1132 h 10145"/>
                <a:gd name="connsiteX86" fmla="*/ 8952 w 12114"/>
                <a:gd name="connsiteY86" fmla="*/ 968 h 10145"/>
                <a:gd name="connsiteX87" fmla="*/ 9106 w 12114"/>
                <a:gd name="connsiteY87" fmla="*/ 968 h 10145"/>
                <a:gd name="connsiteX88" fmla="*/ 9106 w 12114"/>
                <a:gd name="connsiteY88" fmla="*/ 765 h 10145"/>
                <a:gd name="connsiteX89" fmla="*/ 9218 w 12114"/>
                <a:gd name="connsiteY89" fmla="*/ 765 h 10145"/>
                <a:gd name="connsiteX90" fmla="*/ 9218 w 12114"/>
                <a:gd name="connsiteY90" fmla="*/ 416 h 10145"/>
                <a:gd name="connsiteX91" fmla="*/ 9390 w 12114"/>
                <a:gd name="connsiteY91" fmla="*/ 416 h 10145"/>
                <a:gd name="connsiteX92" fmla="*/ 9390 w 12114"/>
                <a:gd name="connsiteY92" fmla="*/ 300 h 10145"/>
                <a:gd name="connsiteX93" fmla="*/ 9711 w 12114"/>
                <a:gd name="connsiteY93" fmla="*/ 300 h 10145"/>
                <a:gd name="connsiteX94" fmla="*/ 11201 w 12114"/>
                <a:gd name="connsiteY94" fmla="*/ 73 h 10145"/>
                <a:gd name="connsiteX95" fmla="*/ 12114 w 12114"/>
                <a:gd name="connsiteY95" fmla="*/ 0 h 10145"/>
                <a:gd name="connsiteX0" fmla="*/ 0 w 12114"/>
                <a:gd name="connsiteY0" fmla="*/ 10145 h 10145"/>
                <a:gd name="connsiteX1" fmla="*/ 459 w 12114"/>
                <a:gd name="connsiteY1" fmla="*/ 10145 h 10145"/>
                <a:gd name="connsiteX2" fmla="*/ 459 w 12114"/>
                <a:gd name="connsiteY2" fmla="*/ 10029 h 10145"/>
                <a:gd name="connsiteX3" fmla="*/ 907 w 12114"/>
                <a:gd name="connsiteY3" fmla="*/ 10029 h 10145"/>
                <a:gd name="connsiteX4" fmla="*/ 907 w 12114"/>
                <a:gd name="connsiteY4" fmla="*/ 9593 h 10145"/>
                <a:gd name="connsiteX5" fmla="*/ 965 w 12114"/>
                <a:gd name="connsiteY5" fmla="*/ 9593 h 10145"/>
                <a:gd name="connsiteX6" fmla="*/ 965 w 12114"/>
                <a:gd name="connsiteY6" fmla="*/ 9409 h 10145"/>
                <a:gd name="connsiteX7" fmla="*/ 1389 w 12114"/>
                <a:gd name="connsiteY7" fmla="*/ 9409 h 10145"/>
                <a:gd name="connsiteX8" fmla="*/ 1389 w 12114"/>
                <a:gd name="connsiteY8" fmla="*/ 8877 h 10145"/>
                <a:gd name="connsiteX9" fmla="*/ 1502 w 12114"/>
                <a:gd name="connsiteY9" fmla="*/ 8877 h 10145"/>
                <a:gd name="connsiteX10" fmla="*/ 1502 w 12114"/>
                <a:gd name="connsiteY10" fmla="*/ 8606 h 10145"/>
                <a:gd name="connsiteX11" fmla="*/ 1796 w 12114"/>
                <a:gd name="connsiteY11" fmla="*/ 8606 h 10145"/>
                <a:gd name="connsiteX12" fmla="*/ 1796 w 12114"/>
                <a:gd name="connsiteY12" fmla="*/ 8490 h 10145"/>
                <a:gd name="connsiteX13" fmla="*/ 1851 w 12114"/>
                <a:gd name="connsiteY13" fmla="*/ 8490 h 10145"/>
                <a:gd name="connsiteX14" fmla="*/ 1851 w 12114"/>
                <a:gd name="connsiteY14" fmla="*/ 8219 h 10145"/>
                <a:gd name="connsiteX15" fmla="*/ 2026 w 12114"/>
                <a:gd name="connsiteY15" fmla="*/ 8219 h 10145"/>
                <a:gd name="connsiteX16" fmla="*/ 2026 w 12114"/>
                <a:gd name="connsiteY16" fmla="*/ 8122 h 10145"/>
                <a:gd name="connsiteX17" fmla="*/ 2278 w 12114"/>
                <a:gd name="connsiteY17" fmla="*/ 8122 h 10145"/>
                <a:gd name="connsiteX18" fmla="*/ 2278 w 12114"/>
                <a:gd name="connsiteY18" fmla="*/ 7822 h 10145"/>
                <a:gd name="connsiteX19" fmla="*/ 2328 w 12114"/>
                <a:gd name="connsiteY19" fmla="*/ 7822 h 10145"/>
                <a:gd name="connsiteX20" fmla="*/ 2328 w 12114"/>
                <a:gd name="connsiteY20" fmla="*/ 7483 h 10145"/>
                <a:gd name="connsiteX21" fmla="*/ 2500 w 12114"/>
                <a:gd name="connsiteY21" fmla="*/ 7483 h 10145"/>
                <a:gd name="connsiteX22" fmla="*/ 2500 w 12114"/>
                <a:gd name="connsiteY22" fmla="*/ 7318 h 10145"/>
                <a:gd name="connsiteX23" fmla="*/ 2766 w 12114"/>
                <a:gd name="connsiteY23" fmla="*/ 7318 h 10145"/>
                <a:gd name="connsiteX24" fmla="*/ 2766 w 12114"/>
                <a:gd name="connsiteY24" fmla="*/ 7086 h 10145"/>
                <a:gd name="connsiteX25" fmla="*/ 2789 w 12114"/>
                <a:gd name="connsiteY25" fmla="*/ 7086 h 10145"/>
                <a:gd name="connsiteX26" fmla="*/ 2789 w 12114"/>
                <a:gd name="connsiteY26" fmla="*/ 6554 h 10145"/>
                <a:gd name="connsiteX27" fmla="*/ 3147 w 12114"/>
                <a:gd name="connsiteY27" fmla="*/ 6554 h 10145"/>
                <a:gd name="connsiteX28" fmla="*/ 3147 w 12114"/>
                <a:gd name="connsiteY28" fmla="*/ 6447 h 10145"/>
                <a:gd name="connsiteX29" fmla="*/ 3214 w 12114"/>
                <a:gd name="connsiteY29" fmla="*/ 6447 h 10145"/>
                <a:gd name="connsiteX30" fmla="*/ 3214 w 12114"/>
                <a:gd name="connsiteY30" fmla="*/ 6147 h 10145"/>
                <a:gd name="connsiteX31" fmla="*/ 3363 w 12114"/>
                <a:gd name="connsiteY31" fmla="*/ 6147 h 10145"/>
                <a:gd name="connsiteX32" fmla="*/ 3363 w 12114"/>
                <a:gd name="connsiteY32" fmla="*/ 6050 h 10145"/>
                <a:gd name="connsiteX33" fmla="*/ 3647 w 12114"/>
                <a:gd name="connsiteY33" fmla="*/ 6050 h 10145"/>
                <a:gd name="connsiteX34" fmla="*/ 3647 w 12114"/>
                <a:gd name="connsiteY34" fmla="*/ 5895 h 10145"/>
                <a:gd name="connsiteX35" fmla="*/ 3715 w 12114"/>
                <a:gd name="connsiteY35" fmla="*/ 5895 h 10145"/>
                <a:gd name="connsiteX36" fmla="*/ 3715 w 12114"/>
                <a:gd name="connsiteY36" fmla="*/ 5566 h 10145"/>
                <a:gd name="connsiteX37" fmla="*/ 3869 w 12114"/>
                <a:gd name="connsiteY37" fmla="*/ 5566 h 10145"/>
                <a:gd name="connsiteX38" fmla="*/ 3869 w 12114"/>
                <a:gd name="connsiteY38" fmla="*/ 5450 h 10145"/>
                <a:gd name="connsiteX39" fmla="*/ 4140 w 12114"/>
                <a:gd name="connsiteY39" fmla="*/ 5450 h 10145"/>
                <a:gd name="connsiteX40" fmla="*/ 4140 w 12114"/>
                <a:gd name="connsiteY40" fmla="*/ 5363 h 10145"/>
                <a:gd name="connsiteX41" fmla="*/ 4604 w 12114"/>
                <a:gd name="connsiteY41" fmla="*/ 5363 h 10145"/>
                <a:gd name="connsiteX42" fmla="*/ 4604 w 12114"/>
                <a:gd name="connsiteY42" fmla="*/ 5227 h 10145"/>
                <a:gd name="connsiteX43" fmla="*/ 4820 w 12114"/>
                <a:gd name="connsiteY43" fmla="*/ 5227 h 10145"/>
                <a:gd name="connsiteX44" fmla="*/ 4820 w 12114"/>
                <a:gd name="connsiteY44" fmla="*/ 5063 h 10145"/>
                <a:gd name="connsiteX45" fmla="*/ 5073 w 12114"/>
                <a:gd name="connsiteY45" fmla="*/ 5063 h 10145"/>
                <a:gd name="connsiteX46" fmla="*/ 5073 w 12114"/>
                <a:gd name="connsiteY46" fmla="*/ 4830 h 10145"/>
                <a:gd name="connsiteX47" fmla="*/ 5276 w 12114"/>
                <a:gd name="connsiteY47" fmla="*/ 4830 h 10145"/>
                <a:gd name="connsiteX48" fmla="*/ 5276 w 12114"/>
                <a:gd name="connsiteY48" fmla="*/ 4714 h 10145"/>
                <a:gd name="connsiteX49" fmla="*/ 5454 w 12114"/>
                <a:gd name="connsiteY49" fmla="*/ 4714 h 10145"/>
                <a:gd name="connsiteX50" fmla="*/ 5454 w 12114"/>
                <a:gd name="connsiteY50" fmla="*/ 4511 h 10145"/>
                <a:gd name="connsiteX51" fmla="*/ 5529 w 12114"/>
                <a:gd name="connsiteY51" fmla="*/ 4511 h 10145"/>
                <a:gd name="connsiteX52" fmla="*/ 5529 w 12114"/>
                <a:gd name="connsiteY52" fmla="*/ 4308 h 10145"/>
                <a:gd name="connsiteX53" fmla="*/ 5756 w 12114"/>
                <a:gd name="connsiteY53" fmla="*/ 4308 h 10145"/>
                <a:gd name="connsiteX54" fmla="*/ 5756 w 12114"/>
                <a:gd name="connsiteY54" fmla="*/ 4211 h 10145"/>
                <a:gd name="connsiteX55" fmla="*/ 6103 w 12114"/>
                <a:gd name="connsiteY55" fmla="*/ 4211 h 10145"/>
                <a:gd name="connsiteX56" fmla="*/ 6103 w 12114"/>
                <a:gd name="connsiteY56" fmla="*/ 4075 h 10145"/>
                <a:gd name="connsiteX57" fmla="*/ 6418 w 12114"/>
                <a:gd name="connsiteY57" fmla="*/ 4075 h 10145"/>
                <a:gd name="connsiteX58" fmla="*/ 6418 w 12114"/>
                <a:gd name="connsiteY58" fmla="*/ 3911 h 10145"/>
                <a:gd name="connsiteX59" fmla="*/ 6468 w 12114"/>
                <a:gd name="connsiteY59" fmla="*/ 3911 h 10145"/>
                <a:gd name="connsiteX60" fmla="*/ 6468 w 12114"/>
                <a:gd name="connsiteY60" fmla="*/ 3591 h 10145"/>
                <a:gd name="connsiteX61" fmla="*/ 6577 w 12114"/>
                <a:gd name="connsiteY61" fmla="*/ 3591 h 10145"/>
                <a:gd name="connsiteX62" fmla="*/ 6577 w 12114"/>
                <a:gd name="connsiteY62" fmla="*/ 3543 h 10145"/>
                <a:gd name="connsiteX63" fmla="*/ 6694 w 12114"/>
                <a:gd name="connsiteY63" fmla="*/ 3543 h 10145"/>
                <a:gd name="connsiteX64" fmla="*/ 6694 w 12114"/>
                <a:gd name="connsiteY64" fmla="*/ 3388 h 10145"/>
                <a:gd name="connsiteX65" fmla="*/ 6942 w 12114"/>
                <a:gd name="connsiteY65" fmla="*/ 3388 h 10145"/>
                <a:gd name="connsiteX66" fmla="*/ 6942 w 12114"/>
                <a:gd name="connsiteY66" fmla="*/ 3243 h 10145"/>
                <a:gd name="connsiteX67" fmla="*/ 7318 w 12114"/>
                <a:gd name="connsiteY67" fmla="*/ 3243 h 10145"/>
                <a:gd name="connsiteX68" fmla="*/ 7318 w 12114"/>
                <a:gd name="connsiteY68" fmla="*/ 3127 h 10145"/>
                <a:gd name="connsiteX69" fmla="*/ 7391 w 12114"/>
                <a:gd name="connsiteY69" fmla="*/ 3127 h 10145"/>
                <a:gd name="connsiteX70" fmla="*/ 7391 w 12114"/>
                <a:gd name="connsiteY70" fmla="*/ 2923 h 10145"/>
                <a:gd name="connsiteX71" fmla="*/ 7769 w 12114"/>
                <a:gd name="connsiteY71" fmla="*/ 2923 h 10145"/>
                <a:gd name="connsiteX72" fmla="*/ 7769 w 12114"/>
                <a:gd name="connsiteY72" fmla="*/ 2759 h 10145"/>
                <a:gd name="connsiteX73" fmla="*/ 7823 w 12114"/>
                <a:gd name="connsiteY73" fmla="*/ 2759 h 10145"/>
                <a:gd name="connsiteX74" fmla="*/ 7823 w 12114"/>
                <a:gd name="connsiteY74" fmla="*/ 2304 h 10145"/>
                <a:gd name="connsiteX75" fmla="*/ 7935 w 12114"/>
                <a:gd name="connsiteY75" fmla="*/ 2304 h 10145"/>
                <a:gd name="connsiteX76" fmla="*/ 7935 w 12114"/>
                <a:gd name="connsiteY76" fmla="*/ 2120 h 10145"/>
                <a:gd name="connsiteX77" fmla="*/ 8238 w 12114"/>
                <a:gd name="connsiteY77" fmla="*/ 2120 h 10145"/>
                <a:gd name="connsiteX78" fmla="*/ 8238 w 12114"/>
                <a:gd name="connsiteY78" fmla="*/ 1868 h 10145"/>
                <a:gd name="connsiteX79" fmla="*/ 8324 w 12114"/>
                <a:gd name="connsiteY79" fmla="*/ 1868 h 10145"/>
                <a:gd name="connsiteX80" fmla="*/ 8324 w 12114"/>
                <a:gd name="connsiteY80" fmla="*/ 1723 h 10145"/>
                <a:gd name="connsiteX81" fmla="*/ 8681 w 12114"/>
                <a:gd name="connsiteY81" fmla="*/ 1723 h 10145"/>
                <a:gd name="connsiteX82" fmla="*/ 8681 w 12114"/>
                <a:gd name="connsiteY82" fmla="*/ 1452 h 10145"/>
                <a:gd name="connsiteX83" fmla="*/ 8749 w 12114"/>
                <a:gd name="connsiteY83" fmla="*/ 1452 h 10145"/>
                <a:gd name="connsiteX84" fmla="*/ 8749 w 12114"/>
                <a:gd name="connsiteY84" fmla="*/ 1132 h 10145"/>
                <a:gd name="connsiteX85" fmla="*/ 8952 w 12114"/>
                <a:gd name="connsiteY85" fmla="*/ 1132 h 10145"/>
                <a:gd name="connsiteX86" fmla="*/ 8952 w 12114"/>
                <a:gd name="connsiteY86" fmla="*/ 968 h 10145"/>
                <a:gd name="connsiteX87" fmla="*/ 9106 w 12114"/>
                <a:gd name="connsiteY87" fmla="*/ 968 h 10145"/>
                <a:gd name="connsiteX88" fmla="*/ 9106 w 12114"/>
                <a:gd name="connsiteY88" fmla="*/ 765 h 10145"/>
                <a:gd name="connsiteX89" fmla="*/ 9218 w 12114"/>
                <a:gd name="connsiteY89" fmla="*/ 765 h 10145"/>
                <a:gd name="connsiteX90" fmla="*/ 9218 w 12114"/>
                <a:gd name="connsiteY90" fmla="*/ 416 h 10145"/>
                <a:gd name="connsiteX91" fmla="*/ 9390 w 12114"/>
                <a:gd name="connsiteY91" fmla="*/ 416 h 10145"/>
                <a:gd name="connsiteX92" fmla="*/ 9390 w 12114"/>
                <a:gd name="connsiteY92" fmla="*/ 300 h 10145"/>
                <a:gd name="connsiteX93" fmla="*/ 10244 w 12114"/>
                <a:gd name="connsiteY93" fmla="*/ 83 h 10145"/>
                <a:gd name="connsiteX94" fmla="*/ 11201 w 12114"/>
                <a:gd name="connsiteY94" fmla="*/ 73 h 10145"/>
                <a:gd name="connsiteX95" fmla="*/ 12114 w 12114"/>
                <a:gd name="connsiteY95" fmla="*/ 0 h 10145"/>
                <a:gd name="connsiteX0" fmla="*/ 0 w 12114"/>
                <a:gd name="connsiteY0" fmla="*/ 10145 h 10145"/>
                <a:gd name="connsiteX1" fmla="*/ 459 w 12114"/>
                <a:gd name="connsiteY1" fmla="*/ 10145 h 10145"/>
                <a:gd name="connsiteX2" fmla="*/ 459 w 12114"/>
                <a:gd name="connsiteY2" fmla="*/ 10029 h 10145"/>
                <a:gd name="connsiteX3" fmla="*/ 907 w 12114"/>
                <a:gd name="connsiteY3" fmla="*/ 10029 h 10145"/>
                <a:gd name="connsiteX4" fmla="*/ 907 w 12114"/>
                <a:gd name="connsiteY4" fmla="*/ 9593 h 10145"/>
                <a:gd name="connsiteX5" fmla="*/ 965 w 12114"/>
                <a:gd name="connsiteY5" fmla="*/ 9593 h 10145"/>
                <a:gd name="connsiteX6" fmla="*/ 965 w 12114"/>
                <a:gd name="connsiteY6" fmla="*/ 9409 h 10145"/>
                <a:gd name="connsiteX7" fmla="*/ 1389 w 12114"/>
                <a:gd name="connsiteY7" fmla="*/ 9409 h 10145"/>
                <a:gd name="connsiteX8" fmla="*/ 1389 w 12114"/>
                <a:gd name="connsiteY8" fmla="*/ 8877 h 10145"/>
                <a:gd name="connsiteX9" fmla="*/ 1502 w 12114"/>
                <a:gd name="connsiteY9" fmla="*/ 8877 h 10145"/>
                <a:gd name="connsiteX10" fmla="*/ 1502 w 12114"/>
                <a:gd name="connsiteY10" fmla="*/ 8606 h 10145"/>
                <a:gd name="connsiteX11" fmla="*/ 1796 w 12114"/>
                <a:gd name="connsiteY11" fmla="*/ 8606 h 10145"/>
                <a:gd name="connsiteX12" fmla="*/ 1796 w 12114"/>
                <a:gd name="connsiteY12" fmla="*/ 8490 h 10145"/>
                <a:gd name="connsiteX13" fmla="*/ 1851 w 12114"/>
                <a:gd name="connsiteY13" fmla="*/ 8490 h 10145"/>
                <a:gd name="connsiteX14" fmla="*/ 1851 w 12114"/>
                <a:gd name="connsiteY14" fmla="*/ 8219 h 10145"/>
                <a:gd name="connsiteX15" fmla="*/ 2026 w 12114"/>
                <a:gd name="connsiteY15" fmla="*/ 8219 h 10145"/>
                <a:gd name="connsiteX16" fmla="*/ 2026 w 12114"/>
                <a:gd name="connsiteY16" fmla="*/ 8122 h 10145"/>
                <a:gd name="connsiteX17" fmla="*/ 2278 w 12114"/>
                <a:gd name="connsiteY17" fmla="*/ 8122 h 10145"/>
                <a:gd name="connsiteX18" fmla="*/ 2278 w 12114"/>
                <a:gd name="connsiteY18" fmla="*/ 7822 h 10145"/>
                <a:gd name="connsiteX19" fmla="*/ 2328 w 12114"/>
                <a:gd name="connsiteY19" fmla="*/ 7822 h 10145"/>
                <a:gd name="connsiteX20" fmla="*/ 2328 w 12114"/>
                <a:gd name="connsiteY20" fmla="*/ 7483 h 10145"/>
                <a:gd name="connsiteX21" fmla="*/ 2500 w 12114"/>
                <a:gd name="connsiteY21" fmla="*/ 7483 h 10145"/>
                <a:gd name="connsiteX22" fmla="*/ 2500 w 12114"/>
                <a:gd name="connsiteY22" fmla="*/ 7318 h 10145"/>
                <a:gd name="connsiteX23" fmla="*/ 2766 w 12114"/>
                <a:gd name="connsiteY23" fmla="*/ 7318 h 10145"/>
                <a:gd name="connsiteX24" fmla="*/ 2766 w 12114"/>
                <a:gd name="connsiteY24" fmla="*/ 7086 h 10145"/>
                <a:gd name="connsiteX25" fmla="*/ 2789 w 12114"/>
                <a:gd name="connsiteY25" fmla="*/ 7086 h 10145"/>
                <a:gd name="connsiteX26" fmla="*/ 2789 w 12114"/>
                <a:gd name="connsiteY26" fmla="*/ 6554 h 10145"/>
                <a:gd name="connsiteX27" fmla="*/ 3147 w 12114"/>
                <a:gd name="connsiteY27" fmla="*/ 6554 h 10145"/>
                <a:gd name="connsiteX28" fmla="*/ 3147 w 12114"/>
                <a:gd name="connsiteY28" fmla="*/ 6447 h 10145"/>
                <a:gd name="connsiteX29" fmla="*/ 3214 w 12114"/>
                <a:gd name="connsiteY29" fmla="*/ 6447 h 10145"/>
                <a:gd name="connsiteX30" fmla="*/ 3214 w 12114"/>
                <a:gd name="connsiteY30" fmla="*/ 6147 h 10145"/>
                <a:gd name="connsiteX31" fmla="*/ 3363 w 12114"/>
                <a:gd name="connsiteY31" fmla="*/ 6147 h 10145"/>
                <a:gd name="connsiteX32" fmla="*/ 3363 w 12114"/>
                <a:gd name="connsiteY32" fmla="*/ 6050 h 10145"/>
                <a:gd name="connsiteX33" fmla="*/ 3647 w 12114"/>
                <a:gd name="connsiteY33" fmla="*/ 6050 h 10145"/>
                <a:gd name="connsiteX34" fmla="*/ 3647 w 12114"/>
                <a:gd name="connsiteY34" fmla="*/ 5895 h 10145"/>
                <a:gd name="connsiteX35" fmla="*/ 3715 w 12114"/>
                <a:gd name="connsiteY35" fmla="*/ 5895 h 10145"/>
                <a:gd name="connsiteX36" fmla="*/ 3715 w 12114"/>
                <a:gd name="connsiteY36" fmla="*/ 5566 h 10145"/>
                <a:gd name="connsiteX37" fmla="*/ 3869 w 12114"/>
                <a:gd name="connsiteY37" fmla="*/ 5566 h 10145"/>
                <a:gd name="connsiteX38" fmla="*/ 3869 w 12114"/>
                <a:gd name="connsiteY38" fmla="*/ 5450 h 10145"/>
                <a:gd name="connsiteX39" fmla="*/ 4140 w 12114"/>
                <a:gd name="connsiteY39" fmla="*/ 5450 h 10145"/>
                <a:gd name="connsiteX40" fmla="*/ 4140 w 12114"/>
                <a:gd name="connsiteY40" fmla="*/ 5363 h 10145"/>
                <a:gd name="connsiteX41" fmla="*/ 4604 w 12114"/>
                <a:gd name="connsiteY41" fmla="*/ 5363 h 10145"/>
                <a:gd name="connsiteX42" fmla="*/ 4604 w 12114"/>
                <a:gd name="connsiteY42" fmla="*/ 5227 h 10145"/>
                <a:gd name="connsiteX43" fmla="*/ 4820 w 12114"/>
                <a:gd name="connsiteY43" fmla="*/ 5227 h 10145"/>
                <a:gd name="connsiteX44" fmla="*/ 4820 w 12114"/>
                <a:gd name="connsiteY44" fmla="*/ 5063 h 10145"/>
                <a:gd name="connsiteX45" fmla="*/ 5073 w 12114"/>
                <a:gd name="connsiteY45" fmla="*/ 5063 h 10145"/>
                <a:gd name="connsiteX46" fmla="*/ 5073 w 12114"/>
                <a:gd name="connsiteY46" fmla="*/ 4830 h 10145"/>
                <a:gd name="connsiteX47" fmla="*/ 5276 w 12114"/>
                <a:gd name="connsiteY47" fmla="*/ 4830 h 10145"/>
                <a:gd name="connsiteX48" fmla="*/ 5276 w 12114"/>
                <a:gd name="connsiteY48" fmla="*/ 4714 h 10145"/>
                <a:gd name="connsiteX49" fmla="*/ 5454 w 12114"/>
                <a:gd name="connsiteY49" fmla="*/ 4714 h 10145"/>
                <a:gd name="connsiteX50" fmla="*/ 5454 w 12114"/>
                <a:gd name="connsiteY50" fmla="*/ 4511 h 10145"/>
                <a:gd name="connsiteX51" fmla="*/ 5529 w 12114"/>
                <a:gd name="connsiteY51" fmla="*/ 4511 h 10145"/>
                <a:gd name="connsiteX52" fmla="*/ 5529 w 12114"/>
                <a:gd name="connsiteY52" fmla="*/ 4308 h 10145"/>
                <a:gd name="connsiteX53" fmla="*/ 5756 w 12114"/>
                <a:gd name="connsiteY53" fmla="*/ 4308 h 10145"/>
                <a:gd name="connsiteX54" fmla="*/ 5756 w 12114"/>
                <a:gd name="connsiteY54" fmla="*/ 4211 h 10145"/>
                <a:gd name="connsiteX55" fmla="*/ 6103 w 12114"/>
                <a:gd name="connsiteY55" fmla="*/ 4211 h 10145"/>
                <a:gd name="connsiteX56" fmla="*/ 6103 w 12114"/>
                <a:gd name="connsiteY56" fmla="*/ 4075 h 10145"/>
                <a:gd name="connsiteX57" fmla="*/ 6418 w 12114"/>
                <a:gd name="connsiteY57" fmla="*/ 4075 h 10145"/>
                <a:gd name="connsiteX58" fmla="*/ 6418 w 12114"/>
                <a:gd name="connsiteY58" fmla="*/ 3911 h 10145"/>
                <a:gd name="connsiteX59" fmla="*/ 6468 w 12114"/>
                <a:gd name="connsiteY59" fmla="*/ 3911 h 10145"/>
                <a:gd name="connsiteX60" fmla="*/ 6468 w 12114"/>
                <a:gd name="connsiteY60" fmla="*/ 3591 h 10145"/>
                <a:gd name="connsiteX61" fmla="*/ 6577 w 12114"/>
                <a:gd name="connsiteY61" fmla="*/ 3591 h 10145"/>
                <a:gd name="connsiteX62" fmla="*/ 6577 w 12114"/>
                <a:gd name="connsiteY62" fmla="*/ 3543 h 10145"/>
                <a:gd name="connsiteX63" fmla="*/ 6694 w 12114"/>
                <a:gd name="connsiteY63" fmla="*/ 3543 h 10145"/>
                <a:gd name="connsiteX64" fmla="*/ 6694 w 12114"/>
                <a:gd name="connsiteY64" fmla="*/ 3388 h 10145"/>
                <a:gd name="connsiteX65" fmla="*/ 6942 w 12114"/>
                <a:gd name="connsiteY65" fmla="*/ 3388 h 10145"/>
                <a:gd name="connsiteX66" fmla="*/ 6942 w 12114"/>
                <a:gd name="connsiteY66" fmla="*/ 3243 h 10145"/>
                <a:gd name="connsiteX67" fmla="*/ 7318 w 12114"/>
                <a:gd name="connsiteY67" fmla="*/ 3243 h 10145"/>
                <a:gd name="connsiteX68" fmla="*/ 7318 w 12114"/>
                <a:gd name="connsiteY68" fmla="*/ 3127 h 10145"/>
                <a:gd name="connsiteX69" fmla="*/ 7391 w 12114"/>
                <a:gd name="connsiteY69" fmla="*/ 3127 h 10145"/>
                <a:gd name="connsiteX70" fmla="*/ 7391 w 12114"/>
                <a:gd name="connsiteY70" fmla="*/ 2923 h 10145"/>
                <a:gd name="connsiteX71" fmla="*/ 7769 w 12114"/>
                <a:gd name="connsiteY71" fmla="*/ 2923 h 10145"/>
                <a:gd name="connsiteX72" fmla="*/ 7769 w 12114"/>
                <a:gd name="connsiteY72" fmla="*/ 2759 h 10145"/>
                <a:gd name="connsiteX73" fmla="*/ 7823 w 12114"/>
                <a:gd name="connsiteY73" fmla="*/ 2759 h 10145"/>
                <a:gd name="connsiteX74" fmla="*/ 7823 w 12114"/>
                <a:gd name="connsiteY74" fmla="*/ 2304 h 10145"/>
                <a:gd name="connsiteX75" fmla="*/ 7935 w 12114"/>
                <a:gd name="connsiteY75" fmla="*/ 2304 h 10145"/>
                <a:gd name="connsiteX76" fmla="*/ 7935 w 12114"/>
                <a:gd name="connsiteY76" fmla="*/ 2120 h 10145"/>
                <a:gd name="connsiteX77" fmla="*/ 8238 w 12114"/>
                <a:gd name="connsiteY77" fmla="*/ 2120 h 10145"/>
                <a:gd name="connsiteX78" fmla="*/ 8238 w 12114"/>
                <a:gd name="connsiteY78" fmla="*/ 1868 h 10145"/>
                <a:gd name="connsiteX79" fmla="*/ 8324 w 12114"/>
                <a:gd name="connsiteY79" fmla="*/ 1868 h 10145"/>
                <a:gd name="connsiteX80" fmla="*/ 8324 w 12114"/>
                <a:gd name="connsiteY80" fmla="*/ 1723 h 10145"/>
                <a:gd name="connsiteX81" fmla="*/ 8681 w 12114"/>
                <a:gd name="connsiteY81" fmla="*/ 1723 h 10145"/>
                <a:gd name="connsiteX82" fmla="*/ 8681 w 12114"/>
                <a:gd name="connsiteY82" fmla="*/ 1452 h 10145"/>
                <a:gd name="connsiteX83" fmla="*/ 8749 w 12114"/>
                <a:gd name="connsiteY83" fmla="*/ 1452 h 10145"/>
                <a:gd name="connsiteX84" fmla="*/ 8749 w 12114"/>
                <a:gd name="connsiteY84" fmla="*/ 1132 h 10145"/>
                <a:gd name="connsiteX85" fmla="*/ 8952 w 12114"/>
                <a:gd name="connsiteY85" fmla="*/ 1132 h 10145"/>
                <a:gd name="connsiteX86" fmla="*/ 8952 w 12114"/>
                <a:gd name="connsiteY86" fmla="*/ 968 h 10145"/>
                <a:gd name="connsiteX87" fmla="*/ 9106 w 12114"/>
                <a:gd name="connsiteY87" fmla="*/ 968 h 10145"/>
                <a:gd name="connsiteX88" fmla="*/ 9106 w 12114"/>
                <a:gd name="connsiteY88" fmla="*/ 765 h 10145"/>
                <a:gd name="connsiteX89" fmla="*/ 9218 w 12114"/>
                <a:gd name="connsiteY89" fmla="*/ 765 h 10145"/>
                <a:gd name="connsiteX90" fmla="*/ 9218 w 12114"/>
                <a:gd name="connsiteY90" fmla="*/ 416 h 10145"/>
                <a:gd name="connsiteX91" fmla="*/ 9390 w 12114"/>
                <a:gd name="connsiteY91" fmla="*/ 416 h 10145"/>
                <a:gd name="connsiteX92" fmla="*/ 10072 w 12114"/>
                <a:gd name="connsiteY92" fmla="*/ 276 h 10145"/>
                <a:gd name="connsiteX93" fmla="*/ 10244 w 12114"/>
                <a:gd name="connsiteY93" fmla="*/ 83 h 10145"/>
                <a:gd name="connsiteX94" fmla="*/ 11201 w 12114"/>
                <a:gd name="connsiteY94" fmla="*/ 73 h 10145"/>
                <a:gd name="connsiteX95" fmla="*/ 12114 w 12114"/>
                <a:gd name="connsiteY95" fmla="*/ 0 h 10145"/>
                <a:gd name="connsiteX0" fmla="*/ 0 w 12114"/>
                <a:gd name="connsiteY0" fmla="*/ 10145 h 10145"/>
                <a:gd name="connsiteX1" fmla="*/ 459 w 12114"/>
                <a:gd name="connsiteY1" fmla="*/ 10145 h 10145"/>
                <a:gd name="connsiteX2" fmla="*/ 459 w 12114"/>
                <a:gd name="connsiteY2" fmla="*/ 10029 h 10145"/>
                <a:gd name="connsiteX3" fmla="*/ 907 w 12114"/>
                <a:gd name="connsiteY3" fmla="*/ 10029 h 10145"/>
                <a:gd name="connsiteX4" fmla="*/ 907 w 12114"/>
                <a:gd name="connsiteY4" fmla="*/ 9593 h 10145"/>
                <a:gd name="connsiteX5" fmla="*/ 965 w 12114"/>
                <a:gd name="connsiteY5" fmla="*/ 9593 h 10145"/>
                <a:gd name="connsiteX6" fmla="*/ 965 w 12114"/>
                <a:gd name="connsiteY6" fmla="*/ 9409 h 10145"/>
                <a:gd name="connsiteX7" fmla="*/ 1389 w 12114"/>
                <a:gd name="connsiteY7" fmla="*/ 9409 h 10145"/>
                <a:gd name="connsiteX8" fmla="*/ 1389 w 12114"/>
                <a:gd name="connsiteY8" fmla="*/ 8877 h 10145"/>
                <a:gd name="connsiteX9" fmla="*/ 1502 w 12114"/>
                <a:gd name="connsiteY9" fmla="*/ 8877 h 10145"/>
                <a:gd name="connsiteX10" fmla="*/ 1502 w 12114"/>
                <a:gd name="connsiteY10" fmla="*/ 8606 h 10145"/>
                <a:gd name="connsiteX11" fmla="*/ 1796 w 12114"/>
                <a:gd name="connsiteY11" fmla="*/ 8606 h 10145"/>
                <a:gd name="connsiteX12" fmla="*/ 1796 w 12114"/>
                <a:gd name="connsiteY12" fmla="*/ 8490 h 10145"/>
                <a:gd name="connsiteX13" fmla="*/ 1851 w 12114"/>
                <a:gd name="connsiteY13" fmla="*/ 8490 h 10145"/>
                <a:gd name="connsiteX14" fmla="*/ 1851 w 12114"/>
                <a:gd name="connsiteY14" fmla="*/ 8219 h 10145"/>
                <a:gd name="connsiteX15" fmla="*/ 2026 w 12114"/>
                <a:gd name="connsiteY15" fmla="*/ 8219 h 10145"/>
                <a:gd name="connsiteX16" fmla="*/ 2026 w 12114"/>
                <a:gd name="connsiteY16" fmla="*/ 8122 h 10145"/>
                <a:gd name="connsiteX17" fmla="*/ 2278 w 12114"/>
                <a:gd name="connsiteY17" fmla="*/ 8122 h 10145"/>
                <a:gd name="connsiteX18" fmla="*/ 2278 w 12114"/>
                <a:gd name="connsiteY18" fmla="*/ 7822 h 10145"/>
                <a:gd name="connsiteX19" fmla="*/ 2328 w 12114"/>
                <a:gd name="connsiteY19" fmla="*/ 7822 h 10145"/>
                <a:gd name="connsiteX20" fmla="*/ 2328 w 12114"/>
                <a:gd name="connsiteY20" fmla="*/ 7483 h 10145"/>
                <a:gd name="connsiteX21" fmla="*/ 2500 w 12114"/>
                <a:gd name="connsiteY21" fmla="*/ 7483 h 10145"/>
                <a:gd name="connsiteX22" fmla="*/ 2500 w 12114"/>
                <a:gd name="connsiteY22" fmla="*/ 7318 h 10145"/>
                <a:gd name="connsiteX23" fmla="*/ 2766 w 12114"/>
                <a:gd name="connsiteY23" fmla="*/ 7318 h 10145"/>
                <a:gd name="connsiteX24" fmla="*/ 2766 w 12114"/>
                <a:gd name="connsiteY24" fmla="*/ 7086 h 10145"/>
                <a:gd name="connsiteX25" fmla="*/ 2789 w 12114"/>
                <a:gd name="connsiteY25" fmla="*/ 7086 h 10145"/>
                <a:gd name="connsiteX26" fmla="*/ 2789 w 12114"/>
                <a:gd name="connsiteY26" fmla="*/ 6554 h 10145"/>
                <a:gd name="connsiteX27" fmla="*/ 3147 w 12114"/>
                <a:gd name="connsiteY27" fmla="*/ 6554 h 10145"/>
                <a:gd name="connsiteX28" fmla="*/ 3147 w 12114"/>
                <a:gd name="connsiteY28" fmla="*/ 6447 h 10145"/>
                <a:gd name="connsiteX29" fmla="*/ 3214 w 12114"/>
                <a:gd name="connsiteY29" fmla="*/ 6447 h 10145"/>
                <a:gd name="connsiteX30" fmla="*/ 3214 w 12114"/>
                <a:gd name="connsiteY30" fmla="*/ 6147 h 10145"/>
                <a:gd name="connsiteX31" fmla="*/ 3363 w 12114"/>
                <a:gd name="connsiteY31" fmla="*/ 6147 h 10145"/>
                <a:gd name="connsiteX32" fmla="*/ 3363 w 12114"/>
                <a:gd name="connsiteY32" fmla="*/ 6050 h 10145"/>
                <a:gd name="connsiteX33" fmla="*/ 3647 w 12114"/>
                <a:gd name="connsiteY33" fmla="*/ 6050 h 10145"/>
                <a:gd name="connsiteX34" fmla="*/ 3647 w 12114"/>
                <a:gd name="connsiteY34" fmla="*/ 5895 h 10145"/>
                <a:gd name="connsiteX35" fmla="*/ 3715 w 12114"/>
                <a:gd name="connsiteY35" fmla="*/ 5895 h 10145"/>
                <a:gd name="connsiteX36" fmla="*/ 3715 w 12114"/>
                <a:gd name="connsiteY36" fmla="*/ 5566 h 10145"/>
                <a:gd name="connsiteX37" fmla="*/ 3869 w 12114"/>
                <a:gd name="connsiteY37" fmla="*/ 5566 h 10145"/>
                <a:gd name="connsiteX38" fmla="*/ 3869 w 12114"/>
                <a:gd name="connsiteY38" fmla="*/ 5450 h 10145"/>
                <a:gd name="connsiteX39" fmla="*/ 4140 w 12114"/>
                <a:gd name="connsiteY39" fmla="*/ 5450 h 10145"/>
                <a:gd name="connsiteX40" fmla="*/ 4140 w 12114"/>
                <a:gd name="connsiteY40" fmla="*/ 5363 h 10145"/>
                <a:gd name="connsiteX41" fmla="*/ 4604 w 12114"/>
                <a:gd name="connsiteY41" fmla="*/ 5363 h 10145"/>
                <a:gd name="connsiteX42" fmla="*/ 4604 w 12114"/>
                <a:gd name="connsiteY42" fmla="*/ 5227 h 10145"/>
                <a:gd name="connsiteX43" fmla="*/ 4820 w 12114"/>
                <a:gd name="connsiteY43" fmla="*/ 5227 h 10145"/>
                <a:gd name="connsiteX44" fmla="*/ 4820 w 12114"/>
                <a:gd name="connsiteY44" fmla="*/ 5063 h 10145"/>
                <a:gd name="connsiteX45" fmla="*/ 5073 w 12114"/>
                <a:gd name="connsiteY45" fmla="*/ 5063 h 10145"/>
                <a:gd name="connsiteX46" fmla="*/ 5073 w 12114"/>
                <a:gd name="connsiteY46" fmla="*/ 4830 h 10145"/>
                <a:gd name="connsiteX47" fmla="*/ 5276 w 12114"/>
                <a:gd name="connsiteY47" fmla="*/ 4830 h 10145"/>
                <a:gd name="connsiteX48" fmla="*/ 5276 w 12114"/>
                <a:gd name="connsiteY48" fmla="*/ 4714 h 10145"/>
                <a:gd name="connsiteX49" fmla="*/ 5454 w 12114"/>
                <a:gd name="connsiteY49" fmla="*/ 4714 h 10145"/>
                <a:gd name="connsiteX50" fmla="*/ 5454 w 12114"/>
                <a:gd name="connsiteY50" fmla="*/ 4511 h 10145"/>
                <a:gd name="connsiteX51" fmla="*/ 5529 w 12114"/>
                <a:gd name="connsiteY51" fmla="*/ 4511 h 10145"/>
                <a:gd name="connsiteX52" fmla="*/ 5529 w 12114"/>
                <a:gd name="connsiteY52" fmla="*/ 4308 h 10145"/>
                <a:gd name="connsiteX53" fmla="*/ 5756 w 12114"/>
                <a:gd name="connsiteY53" fmla="*/ 4308 h 10145"/>
                <a:gd name="connsiteX54" fmla="*/ 5756 w 12114"/>
                <a:gd name="connsiteY54" fmla="*/ 4211 h 10145"/>
                <a:gd name="connsiteX55" fmla="*/ 6103 w 12114"/>
                <a:gd name="connsiteY55" fmla="*/ 4211 h 10145"/>
                <a:gd name="connsiteX56" fmla="*/ 6103 w 12114"/>
                <a:gd name="connsiteY56" fmla="*/ 4075 h 10145"/>
                <a:gd name="connsiteX57" fmla="*/ 6418 w 12114"/>
                <a:gd name="connsiteY57" fmla="*/ 4075 h 10145"/>
                <a:gd name="connsiteX58" fmla="*/ 6418 w 12114"/>
                <a:gd name="connsiteY58" fmla="*/ 3911 h 10145"/>
                <a:gd name="connsiteX59" fmla="*/ 6468 w 12114"/>
                <a:gd name="connsiteY59" fmla="*/ 3911 h 10145"/>
                <a:gd name="connsiteX60" fmla="*/ 6468 w 12114"/>
                <a:gd name="connsiteY60" fmla="*/ 3591 h 10145"/>
                <a:gd name="connsiteX61" fmla="*/ 6577 w 12114"/>
                <a:gd name="connsiteY61" fmla="*/ 3591 h 10145"/>
                <a:gd name="connsiteX62" fmla="*/ 6577 w 12114"/>
                <a:gd name="connsiteY62" fmla="*/ 3543 h 10145"/>
                <a:gd name="connsiteX63" fmla="*/ 6694 w 12114"/>
                <a:gd name="connsiteY63" fmla="*/ 3543 h 10145"/>
                <a:gd name="connsiteX64" fmla="*/ 6694 w 12114"/>
                <a:gd name="connsiteY64" fmla="*/ 3388 h 10145"/>
                <a:gd name="connsiteX65" fmla="*/ 6942 w 12114"/>
                <a:gd name="connsiteY65" fmla="*/ 3388 h 10145"/>
                <a:gd name="connsiteX66" fmla="*/ 6942 w 12114"/>
                <a:gd name="connsiteY66" fmla="*/ 3243 h 10145"/>
                <a:gd name="connsiteX67" fmla="*/ 7318 w 12114"/>
                <a:gd name="connsiteY67" fmla="*/ 3243 h 10145"/>
                <a:gd name="connsiteX68" fmla="*/ 7318 w 12114"/>
                <a:gd name="connsiteY68" fmla="*/ 3127 h 10145"/>
                <a:gd name="connsiteX69" fmla="*/ 7391 w 12114"/>
                <a:gd name="connsiteY69" fmla="*/ 3127 h 10145"/>
                <a:gd name="connsiteX70" fmla="*/ 7391 w 12114"/>
                <a:gd name="connsiteY70" fmla="*/ 2923 h 10145"/>
                <a:gd name="connsiteX71" fmla="*/ 7769 w 12114"/>
                <a:gd name="connsiteY71" fmla="*/ 2923 h 10145"/>
                <a:gd name="connsiteX72" fmla="*/ 7769 w 12114"/>
                <a:gd name="connsiteY72" fmla="*/ 2759 h 10145"/>
                <a:gd name="connsiteX73" fmla="*/ 7823 w 12114"/>
                <a:gd name="connsiteY73" fmla="*/ 2759 h 10145"/>
                <a:gd name="connsiteX74" fmla="*/ 7823 w 12114"/>
                <a:gd name="connsiteY74" fmla="*/ 2304 h 10145"/>
                <a:gd name="connsiteX75" fmla="*/ 7935 w 12114"/>
                <a:gd name="connsiteY75" fmla="*/ 2304 h 10145"/>
                <a:gd name="connsiteX76" fmla="*/ 7935 w 12114"/>
                <a:gd name="connsiteY76" fmla="*/ 2120 h 10145"/>
                <a:gd name="connsiteX77" fmla="*/ 8238 w 12114"/>
                <a:gd name="connsiteY77" fmla="*/ 2120 h 10145"/>
                <a:gd name="connsiteX78" fmla="*/ 8238 w 12114"/>
                <a:gd name="connsiteY78" fmla="*/ 1868 h 10145"/>
                <a:gd name="connsiteX79" fmla="*/ 8324 w 12114"/>
                <a:gd name="connsiteY79" fmla="*/ 1868 h 10145"/>
                <a:gd name="connsiteX80" fmla="*/ 8324 w 12114"/>
                <a:gd name="connsiteY80" fmla="*/ 1723 h 10145"/>
                <a:gd name="connsiteX81" fmla="*/ 8681 w 12114"/>
                <a:gd name="connsiteY81" fmla="*/ 1723 h 10145"/>
                <a:gd name="connsiteX82" fmla="*/ 8681 w 12114"/>
                <a:gd name="connsiteY82" fmla="*/ 1452 h 10145"/>
                <a:gd name="connsiteX83" fmla="*/ 8749 w 12114"/>
                <a:gd name="connsiteY83" fmla="*/ 1452 h 10145"/>
                <a:gd name="connsiteX84" fmla="*/ 8749 w 12114"/>
                <a:gd name="connsiteY84" fmla="*/ 1132 h 10145"/>
                <a:gd name="connsiteX85" fmla="*/ 8952 w 12114"/>
                <a:gd name="connsiteY85" fmla="*/ 1132 h 10145"/>
                <a:gd name="connsiteX86" fmla="*/ 8952 w 12114"/>
                <a:gd name="connsiteY86" fmla="*/ 968 h 10145"/>
                <a:gd name="connsiteX87" fmla="*/ 9106 w 12114"/>
                <a:gd name="connsiteY87" fmla="*/ 968 h 10145"/>
                <a:gd name="connsiteX88" fmla="*/ 9106 w 12114"/>
                <a:gd name="connsiteY88" fmla="*/ 765 h 10145"/>
                <a:gd name="connsiteX89" fmla="*/ 9218 w 12114"/>
                <a:gd name="connsiteY89" fmla="*/ 765 h 10145"/>
                <a:gd name="connsiteX90" fmla="*/ 9218 w 12114"/>
                <a:gd name="connsiteY90" fmla="*/ 416 h 10145"/>
                <a:gd name="connsiteX91" fmla="*/ 9390 w 12114"/>
                <a:gd name="connsiteY91" fmla="*/ 416 h 10145"/>
                <a:gd name="connsiteX92" fmla="*/ 10072 w 12114"/>
                <a:gd name="connsiteY92" fmla="*/ 276 h 10145"/>
                <a:gd name="connsiteX93" fmla="*/ 10078 w 12114"/>
                <a:gd name="connsiteY93" fmla="*/ 59 h 10145"/>
                <a:gd name="connsiteX94" fmla="*/ 11201 w 12114"/>
                <a:gd name="connsiteY94" fmla="*/ 73 h 10145"/>
                <a:gd name="connsiteX95" fmla="*/ 12114 w 12114"/>
                <a:gd name="connsiteY95" fmla="*/ 0 h 10145"/>
                <a:gd name="connsiteX0" fmla="*/ 0 w 12114"/>
                <a:gd name="connsiteY0" fmla="*/ 10145 h 10145"/>
                <a:gd name="connsiteX1" fmla="*/ 459 w 12114"/>
                <a:gd name="connsiteY1" fmla="*/ 10145 h 10145"/>
                <a:gd name="connsiteX2" fmla="*/ 459 w 12114"/>
                <a:gd name="connsiteY2" fmla="*/ 10029 h 10145"/>
                <a:gd name="connsiteX3" fmla="*/ 907 w 12114"/>
                <a:gd name="connsiteY3" fmla="*/ 10029 h 10145"/>
                <a:gd name="connsiteX4" fmla="*/ 907 w 12114"/>
                <a:gd name="connsiteY4" fmla="*/ 9593 h 10145"/>
                <a:gd name="connsiteX5" fmla="*/ 965 w 12114"/>
                <a:gd name="connsiteY5" fmla="*/ 9593 h 10145"/>
                <a:gd name="connsiteX6" fmla="*/ 965 w 12114"/>
                <a:gd name="connsiteY6" fmla="*/ 9409 h 10145"/>
                <a:gd name="connsiteX7" fmla="*/ 1389 w 12114"/>
                <a:gd name="connsiteY7" fmla="*/ 9409 h 10145"/>
                <a:gd name="connsiteX8" fmla="*/ 1389 w 12114"/>
                <a:gd name="connsiteY8" fmla="*/ 8877 h 10145"/>
                <a:gd name="connsiteX9" fmla="*/ 1502 w 12114"/>
                <a:gd name="connsiteY9" fmla="*/ 8877 h 10145"/>
                <a:gd name="connsiteX10" fmla="*/ 1502 w 12114"/>
                <a:gd name="connsiteY10" fmla="*/ 8606 h 10145"/>
                <a:gd name="connsiteX11" fmla="*/ 1796 w 12114"/>
                <a:gd name="connsiteY11" fmla="*/ 8606 h 10145"/>
                <a:gd name="connsiteX12" fmla="*/ 1796 w 12114"/>
                <a:gd name="connsiteY12" fmla="*/ 8490 h 10145"/>
                <a:gd name="connsiteX13" fmla="*/ 1851 w 12114"/>
                <a:gd name="connsiteY13" fmla="*/ 8490 h 10145"/>
                <a:gd name="connsiteX14" fmla="*/ 1851 w 12114"/>
                <a:gd name="connsiteY14" fmla="*/ 8219 h 10145"/>
                <a:gd name="connsiteX15" fmla="*/ 2026 w 12114"/>
                <a:gd name="connsiteY15" fmla="*/ 8219 h 10145"/>
                <a:gd name="connsiteX16" fmla="*/ 2026 w 12114"/>
                <a:gd name="connsiteY16" fmla="*/ 8122 h 10145"/>
                <a:gd name="connsiteX17" fmla="*/ 2278 w 12114"/>
                <a:gd name="connsiteY17" fmla="*/ 8122 h 10145"/>
                <a:gd name="connsiteX18" fmla="*/ 2278 w 12114"/>
                <a:gd name="connsiteY18" fmla="*/ 7822 h 10145"/>
                <a:gd name="connsiteX19" fmla="*/ 2328 w 12114"/>
                <a:gd name="connsiteY19" fmla="*/ 7822 h 10145"/>
                <a:gd name="connsiteX20" fmla="*/ 2328 w 12114"/>
                <a:gd name="connsiteY20" fmla="*/ 7483 h 10145"/>
                <a:gd name="connsiteX21" fmla="*/ 2500 w 12114"/>
                <a:gd name="connsiteY21" fmla="*/ 7483 h 10145"/>
                <a:gd name="connsiteX22" fmla="*/ 2500 w 12114"/>
                <a:gd name="connsiteY22" fmla="*/ 7318 h 10145"/>
                <a:gd name="connsiteX23" fmla="*/ 2766 w 12114"/>
                <a:gd name="connsiteY23" fmla="*/ 7318 h 10145"/>
                <a:gd name="connsiteX24" fmla="*/ 2766 w 12114"/>
                <a:gd name="connsiteY24" fmla="*/ 7086 h 10145"/>
                <a:gd name="connsiteX25" fmla="*/ 2789 w 12114"/>
                <a:gd name="connsiteY25" fmla="*/ 7086 h 10145"/>
                <a:gd name="connsiteX26" fmla="*/ 2789 w 12114"/>
                <a:gd name="connsiteY26" fmla="*/ 6554 h 10145"/>
                <a:gd name="connsiteX27" fmla="*/ 3147 w 12114"/>
                <a:gd name="connsiteY27" fmla="*/ 6554 h 10145"/>
                <a:gd name="connsiteX28" fmla="*/ 3147 w 12114"/>
                <a:gd name="connsiteY28" fmla="*/ 6447 h 10145"/>
                <a:gd name="connsiteX29" fmla="*/ 3214 w 12114"/>
                <a:gd name="connsiteY29" fmla="*/ 6447 h 10145"/>
                <a:gd name="connsiteX30" fmla="*/ 3214 w 12114"/>
                <a:gd name="connsiteY30" fmla="*/ 6147 h 10145"/>
                <a:gd name="connsiteX31" fmla="*/ 3363 w 12114"/>
                <a:gd name="connsiteY31" fmla="*/ 6147 h 10145"/>
                <a:gd name="connsiteX32" fmla="*/ 3363 w 12114"/>
                <a:gd name="connsiteY32" fmla="*/ 6050 h 10145"/>
                <a:gd name="connsiteX33" fmla="*/ 3647 w 12114"/>
                <a:gd name="connsiteY33" fmla="*/ 6050 h 10145"/>
                <a:gd name="connsiteX34" fmla="*/ 3647 w 12114"/>
                <a:gd name="connsiteY34" fmla="*/ 5895 h 10145"/>
                <a:gd name="connsiteX35" fmla="*/ 3715 w 12114"/>
                <a:gd name="connsiteY35" fmla="*/ 5895 h 10145"/>
                <a:gd name="connsiteX36" fmla="*/ 3715 w 12114"/>
                <a:gd name="connsiteY36" fmla="*/ 5566 h 10145"/>
                <a:gd name="connsiteX37" fmla="*/ 3869 w 12114"/>
                <a:gd name="connsiteY37" fmla="*/ 5566 h 10145"/>
                <a:gd name="connsiteX38" fmla="*/ 3869 w 12114"/>
                <a:gd name="connsiteY38" fmla="*/ 5450 h 10145"/>
                <a:gd name="connsiteX39" fmla="*/ 4140 w 12114"/>
                <a:gd name="connsiteY39" fmla="*/ 5450 h 10145"/>
                <a:gd name="connsiteX40" fmla="*/ 4140 w 12114"/>
                <a:gd name="connsiteY40" fmla="*/ 5363 h 10145"/>
                <a:gd name="connsiteX41" fmla="*/ 4604 w 12114"/>
                <a:gd name="connsiteY41" fmla="*/ 5363 h 10145"/>
                <a:gd name="connsiteX42" fmla="*/ 4604 w 12114"/>
                <a:gd name="connsiteY42" fmla="*/ 5227 h 10145"/>
                <a:gd name="connsiteX43" fmla="*/ 4820 w 12114"/>
                <a:gd name="connsiteY43" fmla="*/ 5227 h 10145"/>
                <a:gd name="connsiteX44" fmla="*/ 4820 w 12114"/>
                <a:gd name="connsiteY44" fmla="*/ 5063 h 10145"/>
                <a:gd name="connsiteX45" fmla="*/ 5073 w 12114"/>
                <a:gd name="connsiteY45" fmla="*/ 5063 h 10145"/>
                <a:gd name="connsiteX46" fmla="*/ 5073 w 12114"/>
                <a:gd name="connsiteY46" fmla="*/ 4830 h 10145"/>
                <a:gd name="connsiteX47" fmla="*/ 5276 w 12114"/>
                <a:gd name="connsiteY47" fmla="*/ 4830 h 10145"/>
                <a:gd name="connsiteX48" fmla="*/ 5276 w 12114"/>
                <a:gd name="connsiteY48" fmla="*/ 4714 h 10145"/>
                <a:gd name="connsiteX49" fmla="*/ 5454 w 12114"/>
                <a:gd name="connsiteY49" fmla="*/ 4714 h 10145"/>
                <a:gd name="connsiteX50" fmla="*/ 5454 w 12114"/>
                <a:gd name="connsiteY50" fmla="*/ 4511 h 10145"/>
                <a:gd name="connsiteX51" fmla="*/ 5529 w 12114"/>
                <a:gd name="connsiteY51" fmla="*/ 4511 h 10145"/>
                <a:gd name="connsiteX52" fmla="*/ 5529 w 12114"/>
                <a:gd name="connsiteY52" fmla="*/ 4308 h 10145"/>
                <a:gd name="connsiteX53" fmla="*/ 5756 w 12114"/>
                <a:gd name="connsiteY53" fmla="*/ 4308 h 10145"/>
                <a:gd name="connsiteX54" fmla="*/ 5756 w 12114"/>
                <a:gd name="connsiteY54" fmla="*/ 4211 h 10145"/>
                <a:gd name="connsiteX55" fmla="*/ 6103 w 12114"/>
                <a:gd name="connsiteY55" fmla="*/ 4211 h 10145"/>
                <a:gd name="connsiteX56" fmla="*/ 6103 w 12114"/>
                <a:gd name="connsiteY56" fmla="*/ 4075 h 10145"/>
                <a:gd name="connsiteX57" fmla="*/ 6418 w 12114"/>
                <a:gd name="connsiteY57" fmla="*/ 4075 h 10145"/>
                <a:gd name="connsiteX58" fmla="*/ 6418 w 12114"/>
                <a:gd name="connsiteY58" fmla="*/ 3911 h 10145"/>
                <a:gd name="connsiteX59" fmla="*/ 6468 w 12114"/>
                <a:gd name="connsiteY59" fmla="*/ 3911 h 10145"/>
                <a:gd name="connsiteX60" fmla="*/ 6468 w 12114"/>
                <a:gd name="connsiteY60" fmla="*/ 3591 h 10145"/>
                <a:gd name="connsiteX61" fmla="*/ 6577 w 12114"/>
                <a:gd name="connsiteY61" fmla="*/ 3591 h 10145"/>
                <a:gd name="connsiteX62" fmla="*/ 6577 w 12114"/>
                <a:gd name="connsiteY62" fmla="*/ 3543 h 10145"/>
                <a:gd name="connsiteX63" fmla="*/ 6694 w 12114"/>
                <a:gd name="connsiteY63" fmla="*/ 3543 h 10145"/>
                <a:gd name="connsiteX64" fmla="*/ 6694 w 12114"/>
                <a:gd name="connsiteY64" fmla="*/ 3388 h 10145"/>
                <a:gd name="connsiteX65" fmla="*/ 6942 w 12114"/>
                <a:gd name="connsiteY65" fmla="*/ 3388 h 10145"/>
                <a:gd name="connsiteX66" fmla="*/ 6942 w 12114"/>
                <a:gd name="connsiteY66" fmla="*/ 3243 h 10145"/>
                <a:gd name="connsiteX67" fmla="*/ 7318 w 12114"/>
                <a:gd name="connsiteY67" fmla="*/ 3243 h 10145"/>
                <a:gd name="connsiteX68" fmla="*/ 7318 w 12114"/>
                <a:gd name="connsiteY68" fmla="*/ 3127 h 10145"/>
                <a:gd name="connsiteX69" fmla="*/ 7391 w 12114"/>
                <a:gd name="connsiteY69" fmla="*/ 3127 h 10145"/>
                <a:gd name="connsiteX70" fmla="*/ 7391 w 12114"/>
                <a:gd name="connsiteY70" fmla="*/ 2923 h 10145"/>
                <a:gd name="connsiteX71" fmla="*/ 7769 w 12114"/>
                <a:gd name="connsiteY71" fmla="*/ 2923 h 10145"/>
                <a:gd name="connsiteX72" fmla="*/ 7769 w 12114"/>
                <a:gd name="connsiteY72" fmla="*/ 2759 h 10145"/>
                <a:gd name="connsiteX73" fmla="*/ 7823 w 12114"/>
                <a:gd name="connsiteY73" fmla="*/ 2759 h 10145"/>
                <a:gd name="connsiteX74" fmla="*/ 7823 w 12114"/>
                <a:gd name="connsiteY74" fmla="*/ 2304 h 10145"/>
                <a:gd name="connsiteX75" fmla="*/ 7935 w 12114"/>
                <a:gd name="connsiteY75" fmla="*/ 2304 h 10145"/>
                <a:gd name="connsiteX76" fmla="*/ 7935 w 12114"/>
                <a:gd name="connsiteY76" fmla="*/ 2120 h 10145"/>
                <a:gd name="connsiteX77" fmla="*/ 8238 w 12114"/>
                <a:gd name="connsiteY77" fmla="*/ 2120 h 10145"/>
                <a:gd name="connsiteX78" fmla="*/ 8238 w 12114"/>
                <a:gd name="connsiteY78" fmla="*/ 1868 h 10145"/>
                <a:gd name="connsiteX79" fmla="*/ 8324 w 12114"/>
                <a:gd name="connsiteY79" fmla="*/ 1868 h 10145"/>
                <a:gd name="connsiteX80" fmla="*/ 8324 w 12114"/>
                <a:gd name="connsiteY80" fmla="*/ 1723 h 10145"/>
                <a:gd name="connsiteX81" fmla="*/ 8681 w 12114"/>
                <a:gd name="connsiteY81" fmla="*/ 1723 h 10145"/>
                <a:gd name="connsiteX82" fmla="*/ 8681 w 12114"/>
                <a:gd name="connsiteY82" fmla="*/ 1452 h 10145"/>
                <a:gd name="connsiteX83" fmla="*/ 8749 w 12114"/>
                <a:gd name="connsiteY83" fmla="*/ 1452 h 10145"/>
                <a:gd name="connsiteX84" fmla="*/ 8749 w 12114"/>
                <a:gd name="connsiteY84" fmla="*/ 1132 h 10145"/>
                <a:gd name="connsiteX85" fmla="*/ 8952 w 12114"/>
                <a:gd name="connsiteY85" fmla="*/ 1132 h 10145"/>
                <a:gd name="connsiteX86" fmla="*/ 8952 w 12114"/>
                <a:gd name="connsiteY86" fmla="*/ 968 h 10145"/>
                <a:gd name="connsiteX87" fmla="*/ 9106 w 12114"/>
                <a:gd name="connsiteY87" fmla="*/ 968 h 10145"/>
                <a:gd name="connsiteX88" fmla="*/ 9106 w 12114"/>
                <a:gd name="connsiteY88" fmla="*/ 765 h 10145"/>
                <a:gd name="connsiteX89" fmla="*/ 9218 w 12114"/>
                <a:gd name="connsiteY89" fmla="*/ 765 h 10145"/>
                <a:gd name="connsiteX90" fmla="*/ 9218 w 12114"/>
                <a:gd name="connsiteY90" fmla="*/ 416 h 10145"/>
                <a:gd name="connsiteX91" fmla="*/ 9390 w 12114"/>
                <a:gd name="connsiteY91" fmla="*/ 416 h 10145"/>
                <a:gd name="connsiteX92" fmla="*/ 10072 w 12114"/>
                <a:gd name="connsiteY92" fmla="*/ 397 h 10145"/>
                <a:gd name="connsiteX93" fmla="*/ 10078 w 12114"/>
                <a:gd name="connsiteY93" fmla="*/ 59 h 10145"/>
                <a:gd name="connsiteX94" fmla="*/ 11201 w 12114"/>
                <a:gd name="connsiteY94" fmla="*/ 73 h 10145"/>
                <a:gd name="connsiteX95" fmla="*/ 12114 w 12114"/>
                <a:gd name="connsiteY95" fmla="*/ 0 h 10145"/>
                <a:gd name="connsiteX0" fmla="*/ 0 w 12114"/>
                <a:gd name="connsiteY0" fmla="*/ 10145 h 10145"/>
                <a:gd name="connsiteX1" fmla="*/ 459 w 12114"/>
                <a:gd name="connsiteY1" fmla="*/ 10145 h 10145"/>
                <a:gd name="connsiteX2" fmla="*/ 459 w 12114"/>
                <a:gd name="connsiteY2" fmla="*/ 10029 h 10145"/>
                <a:gd name="connsiteX3" fmla="*/ 907 w 12114"/>
                <a:gd name="connsiteY3" fmla="*/ 10029 h 10145"/>
                <a:gd name="connsiteX4" fmla="*/ 907 w 12114"/>
                <a:gd name="connsiteY4" fmla="*/ 9593 h 10145"/>
                <a:gd name="connsiteX5" fmla="*/ 965 w 12114"/>
                <a:gd name="connsiteY5" fmla="*/ 9593 h 10145"/>
                <a:gd name="connsiteX6" fmla="*/ 965 w 12114"/>
                <a:gd name="connsiteY6" fmla="*/ 9409 h 10145"/>
                <a:gd name="connsiteX7" fmla="*/ 1389 w 12114"/>
                <a:gd name="connsiteY7" fmla="*/ 9409 h 10145"/>
                <a:gd name="connsiteX8" fmla="*/ 1389 w 12114"/>
                <a:gd name="connsiteY8" fmla="*/ 8877 h 10145"/>
                <a:gd name="connsiteX9" fmla="*/ 1502 w 12114"/>
                <a:gd name="connsiteY9" fmla="*/ 8877 h 10145"/>
                <a:gd name="connsiteX10" fmla="*/ 1502 w 12114"/>
                <a:gd name="connsiteY10" fmla="*/ 8606 h 10145"/>
                <a:gd name="connsiteX11" fmla="*/ 1796 w 12114"/>
                <a:gd name="connsiteY11" fmla="*/ 8606 h 10145"/>
                <a:gd name="connsiteX12" fmla="*/ 1796 w 12114"/>
                <a:gd name="connsiteY12" fmla="*/ 8490 h 10145"/>
                <a:gd name="connsiteX13" fmla="*/ 1851 w 12114"/>
                <a:gd name="connsiteY13" fmla="*/ 8490 h 10145"/>
                <a:gd name="connsiteX14" fmla="*/ 1851 w 12114"/>
                <a:gd name="connsiteY14" fmla="*/ 8219 h 10145"/>
                <a:gd name="connsiteX15" fmla="*/ 2026 w 12114"/>
                <a:gd name="connsiteY15" fmla="*/ 8219 h 10145"/>
                <a:gd name="connsiteX16" fmla="*/ 2026 w 12114"/>
                <a:gd name="connsiteY16" fmla="*/ 8122 h 10145"/>
                <a:gd name="connsiteX17" fmla="*/ 2278 w 12114"/>
                <a:gd name="connsiteY17" fmla="*/ 8122 h 10145"/>
                <a:gd name="connsiteX18" fmla="*/ 2278 w 12114"/>
                <a:gd name="connsiteY18" fmla="*/ 7822 h 10145"/>
                <a:gd name="connsiteX19" fmla="*/ 2328 w 12114"/>
                <a:gd name="connsiteY19" fmla="*/ 7822 h 10145"/>
                <a:gd name="connsiteX20" fmla="*/ 2328 w 12114"/>
                <a:gd name="connsiteY20" fmla="*/ 7483 h 10145"/>
                <a:gd name="connsiteX21" fmla="*/ 2500 w 12114"/>
                <a:gd name="connsiteY21" fmla="*/ 7483 h 10145"/>
                <a:gd name="connsiteX22" fmla="*/ 2500 w 12114"/>
                <a:gd name="connsiteY22" fmla="*/ 7318 h 10145"/>
                <a:gd name="connsiteX23" fmla="*/ 2766 w 12114"/>
                <a:gd name="connsiteY23" fmla="*/ 7318 h 10145"/>
                <a:gd name="connsiteX24" fmla="*/ 2766 w 12114"/>
                <a:gd name="connsiteY24" fmla="*/ 7086 h 10145"/>
                <a:gd name="connsiteX25" fmla="*/ 2789 w 12114"/>
                <a:gd name="connsiteY25" fmla="*/ 7086 h 10145"/>
                <a:gd name="connsiteX26" fmla="*/ 2789 w 12114"/>
                <a:gd name="connsiteY26" fmla="*/ 6554 h 10145"/>
                <a:gd name="connsiteX27" fmla="*/ 3147 w 12114"/>
                <a:gd name="connsiteY27" fmla="*/ 6554 h 10145"/>
                <a:gd name="connsiteX28" fmla="*/ 3147 w 12114"/>
                <a:gd name="connsiteY28" fmla="*/ 6447 h 10145"/>
                <a:gd name="connsiteX29" fmla="*/ 3214 w 12114"/>
                <a:gd name="connsiteY29" fmla="*/ 6447 h 10145"/>
                <a:gd name="connsiteX30" fmla="*/ 3214 w 12114"/>
                <a:gd name="connsiteY30" fmla="*/ 6147 h 10145"/>
                <a:gd name="connsiteX31" fmla="*/ 3363 w 12114"/>
                <a:gd name="connsiteY31" fmla="*/ 6147 h 10145"/>
                <a:gd name="connsiteX32" fmla="*/ 3363 w 12114"/>
                <a:gd name="connsiteY32" fmla="*/ 6050 h 10145"/>
                <a:gd name="connsiteX33" fmla="*/ 3647 w 12114"/>
                <a:gd name="connsiteY33" fmla="*/ 6050 h 10145"/>
                <a:gd name="connsiteX34" fmla="*/ 3647 w 12114"/>
                <a:gd name="connsiteY34" fmla="*/ 5895 h 10145"/>
                <a:gd name="connsiteX35" fmla="*/ 3715 w 12114"/>
                <a:gd name="connsiteY35" fmla="*/ 5895 h 10145"/>
                <a:gd name="connsiteX36" fmla="*/ 3715 w 12114"/>
                <a:gd name="connsiteY36" fmla="*/ 5566 h 10145"/>
                <a:gd name="connsiteX37" fmla="*/ 3869 w 12114"/>
                <a:gd name="connsiteY37" fmla="*/ 5566 h 10145"/>
                <a:gd name="connsiteX38" fmla="*/ 3869 w 12114"/>
                <a:gd name="connsiteY38" fmla="*/ 5450 h 10145"/>
                <a:gd name="connsiteX39" fmla="*/ 4140 w 12114"/>
                <a:gd name="connsiteY39" fmla="*/ 5450 h 10145"/>
                <a:gd name="connsiteX40" fmla="*/ 4140 w 12114"/>
                <a:gd name="connsiteY40" fmla="*/ 5363 h 10145"/>
                <a:gd name="connsiteX41" fmla="*/ 4604 w 12114"/>
                <a:gd name="connsiteY41" fmla="*/ 5363 h 10145"/>
                <a:gd name="connsiteX42" fmla="*/ 4604 w 12114"/>
                <a:gd name="connsiteY42" fmla="*/ 5227 h 10145"/>
                <a:gd name="connsiteX43" fmla="*/ 4820 w 12114"/>
                <a:gd name="connsiteY43" fmla="*/ 5227 h 10145"/>
                <a:gd name="connsiteX44" fmla="*/ 4820 w 12114"/>
                <a:gd name="connsiteY44" fmla="*/ 5063 h 10145"/>
                <a:gd name="connsiteX45" fmla="*/ 5073 w 12114"/>
                <a:gd name="connsiteY45" fmla="*/ 5063 h 10145"/>
                <a:gd name="connsiteX46" fmla="*/ 5073 w 12114"/>
                <a:gd name="connsiteY46" fmla="*/ 4830 h 10145"/>
                <a:gd name="connsiteX47" fmla="*/ 5276 w 12114"/>
                <a:gd name="connsiteY47" fmla="*/ 4830 h 10145"/>
                <a:gd name="connsiteX48" fmla="*/ 5276 w 12114"/>
                <a:gd name="connsiteY48" fmla="*/ 4714 h 10145"/>
                <a:gd name="connsiteX49" fmla="*/ 5454 w 12114"/>
                <a:gd name="connsiteY49" fmla="*/ 4714 h 10145"/>
                <a:gd name="connsiteX50" fmla="*/ 5454 w 12114"/>
                <a:gd name="connsiteY50" fmla="*/ 4511 h 10145"/>
                <a:gd name="connsiteX51" fmla="*/ 5529 w 12114"/>
                <a:gd name="connsiteY51" fmla="*/ 4511 h 10145"/>
                <a:gd name="connsiteX52" fmla="*/ 5529 w 12114"/>
                <a:gd name="connsiteY52" fmla="*/ 4308 h 10145"/>
                <a:gd name="connsiteX53" fmla="*/ 5756 w 12114"/>
                <a:gd name="connsiteY53" fmla="*/ 4308 h 10145"/>
                <a:gd name="connsiteX54" fmla="*/ 5756 w 12114"/>
                <a:gd name="connsiteY54" fmla="*/ 4211 h 10145"/>
                <a:gd name="connsiteX55" fmla="*/ 6103 w 12114"/>
                <a:gd name="connsiteY55" fmla="*/ 4211 h 10145"/>
                <a:gd name="connsiteX56" fmla="*/ 6103 w 12114"/>
                <a:gd name="connsiteY56" fmla="*/ 4075 h 10145"/>
                <a:gd name="connsiteX57" fmla="*/ 6418 w 12114"/>
                <a:gd name="connsiteY57" fmla="*/ 4075 h 10145"/>
                <a:gd name="connsiteX58" fmla="*/ 6418 w 12114"/>
                <a:gd name="connsiteY58" fmla="*/ 3911 h 10145"/>
                <a:gd name="connsiteX59" fmla="*/ 6468 w 12114"/>
                <a:gd name="connsiteY59" fmla="*/ 3911 h 10145"/>
                <a:gd name="connsiteX60" fmla="*/ 6468 w 12114"/>
                <a:gd name="connsiteY60" fmla="*/ 3591 h 10145"/>
                <a:gd name="connsiteX61" fmla="*/ 6577 w 12114"/>
                <a:gd name="connsiteY61" fmla="*/ 3591 h 10145"/>
                <a:gd name="connsiteX62" fmla="*/ 6577 w 12114"/>
                <a:gd name="connsiteY62" fmla="*/ 3543 h 10145"/>
                <a:gd name="connsiteX63" fmla="*/ 6694 w 12114"/>
                <a:gd name="connsiteY63" fmla="*/ 3543 h 10145"/>
                <a:gd name="connsiteX64" fmla="*/ 6694 w 12114"/>
                <a:gd name="connsiteY64" fmla="*/ 3388 h 10145"/>
                <a:gd name="connsiteX65" fmla="*/ 6942 w 12114"/>
                <a:gd name="connsiteY65" fmla="*/ 3388 h 10145"/>
                <a:gd name="connsiteX66" fmla="*/ 6942 w 12114"/>
                <a:gd name="connsiteY66" fmla="*/ 3243 h 10145"/>
                <a:gd name="connsiteX67" fmla="*/ 7318 w 12114"/>
                <a:gd name="connsiteY67" fmla="*/ 3243 h 10145"/>
                <a:gd name="connsiteX68" fmla="*/ 7318 w 12114"/>
                <a:gd name="connsiteY68" fmla="*/ 3127 h 10145"/>
                <a:gd name="connsiteX69" fmla="*/ 7391 w 12114"/>
                <a:gd name="connsiteY69" fmla="*/ 3127 h 10145"/>
                <a:gd name="connsiteX70" fmla="*/ 7391 w 12114"/>
                <a:gd name="connsiteY70" fmla="*/ 2923 h 10145"/>
                <a:gd name="connsiteX71" fmla="*/ 7769 w 12114"/>
                <a:gd name="connsiteY71" fmla="*/ 2923 h 10145"/>
                <a:gd name="connsiteX72" fmla="*/ 7769 w 12114"/>
                <a:gd name="connsiteY72" fmla="*/ 2759 h 10145"/>
                <a:gd name="connsiteX73" fmla="*/ 7823 w 12114"/>
                <a:gd name="connsiteY73" fmla="*/ 2759 h 10145"/>
                <a:gd name="connsiteX74" fmla="*/ 7823 w 12114"/>
                <a:gd name="connsiteY74" fmla="*/ 2304 h 10145"/>
                <a:gd name="connsiteX75" fmla="*/ 7935 w 12114"/>
                <a:gd name="connsiteY75" fmla="*/ 2304 h 10145"/>
                <a:gd name="connsiteX76" fmla="*/ 7935 w 12114"/>
                <a:gd name="connsiteY76" fmla="*/ 2120 h 10145"/>
                <a:gd name="connsiteX77" fmla="*/ 8238 w 12114"/>
                <a:gd name="connsiteY77" fmla="*/ 2120 h 10145"/>
                <a:gd name="connsiteX78" fmla="*/ 8238 w 12114"/>
                <a:gd name="connsiteY78" fmla="*/ 1868 h 10145"/>
                <a:gd name="connsiteX79" fmla="*/ 8324 w 12114"/>
                <a:gd name="connsiteY79" fmla="*/ 1868 h 10145"/>
                <a:gd name="connsiteX80" fmla="*/ 8324 w 12114"/>
                <a:gd name="connsiteY80" fmla="*/ 1723 h 10145"/>
                <a:gd name="connsiteX81" fmla="*/ 8681 w 12114"/>
                <a:gd name="connsiteY81" fmla="*/ 1723 h 10145"/>
                <a:gd name="connsiteX82" fmla="*/ 8681 w 12114"/>
                <a:gd name="connsiteY82" fmla="*/ 1452 h 10145"/>
                <a:gd name="connsiteX83" fmla="*/ 8749 w 12114"/>
                <a:gd name="connsiteY83" fmla="*/ 1452 h 10145"/>
                <a:gd name="connsiteX84" fmla="*/ 8749 w 12114"/>
                <a:gd name="connsiteY84" fmla="*/ 1132 h 10145"/>
                <a:gd name="connsiteX85" fmla="*/ 8952 w 12114"/>
                <a:gd name="connsiteY85" fmla="*/ 1132 h 10145"/>
                <a:gd name="connsiteX86" fmla="*/ 8952 w 12114"/>
                <a:gd name="connsiteY86" fmla="*/ 968 h 10145"/>
                <a:gd name="connsiteX87" fmla="*/ 9106 w 12114"/>
                <a:gd name="connsiteY87" fmla="*/ 968 h 10145"/>
                <a:gd name="connsiteX88" fmla="*/ 9106 w 12114"/>
                <a:gd name="connsiteY88" fmla="*/ 765 h 10145"/>
                <a:gd name="connsiteX89" fmla="*/ 9218 w 12114"/>
                <a:gd name="connsiteY89" fmla="*/ 765 h 10145"/>
                <a:gd name="connsiteX90" fmla="*/ 9218 w 12114"/>
                <a:gd name="connsiteY90" fmla="*/ 416 h 10145"/>
                <a:gd name="connsiteX91" fmla="*/ 9390 w 12114"/>
                <a:gd name="connsiteY91" fmla="*/ 416 h 10145"/>
                <a:gd name="connsiteX92" fmla="*/ 10064 w 12114"/>
                <a:gd name="connsiteY92" fmla="*/ 180 h 10145"/>
                <a:gd name="connsiteX93" fmla="*/ 10078 w 12114"/>
                <a:gd name="connsiteY93" fmla="*/ 59 h 10145"/>
                <a:gd name="connsiteX94" fmla="*/ 11201 w 12114"/>
                <a:gd name="connsiteY94" fmla="*/ 73 h 10145"/>
                <a:gd name="connsiteX95" fmla="*/ 12114 w 12114"/>
                <a:gd name="connsiteY95" fmla="*/ 0 h 10145"/>
                <a:gd name="connsiteX0" fmla="*/ 0 w 12114"/>
                <a:gd name="connsiteY0" fmla="*/ 10145 h 10145"/>
                <a:gd name="connsiteX1" fmla="*/ 459 w 12114"/>
                <a:gd name="connsiteY1" fmla="*/ 10145 h 10145"/>
                <a:gd name="connsiteX2" fmla="*/ 459 w 12114"/>
                <a:gd name="connsiteY2" fmla="*/ 10029 h 10145"/>
                <a:gd name="connsiteX3" fmla="*/ 907 w 12114"/>
                <a:gd name="connsiteY3" fmla="*/ 10029 h 10145"/>
                <a:gd name="connsiteX4" fmla="*/ 907 w 12114"/>
                <a:gd name="connsiteY4" fmla="*/ 9593 h 10145"/>
                <a:gd name="connsiteX5" fmla="*/ 965 w 12114"/>
                <a:gd name="connsiteY5" fmla="*/ 9593 h 10145"/>
                <a:gd name="connsiteX6" fmla="*/ 965 w 12114"/>
                <a:gd name="connsiteY6" fmla="*/ 9409 h 10145"/>
                <a:gd name="connsiteX7" fmla="*/ 1389 w 12114"/>
                <a:gd name="connsiteY7" fmla="*/ 9409 h 10145"/>
                <a:gd name="connsiteX8" fmla="*/ 1389 w 12114"/>
                <a:gd name="connsiteY8" fmla="*/ 8877 h 10145"/>
                <a:gd name="connsiteX9" fmla="*/ 1502 w 12114"/>
                <a:gd name="connsiteY9" fmla="*/ 8877 h 10145"/>
                <a:gd name="connsiteX10" fmla="*/ 1502 w 12114"/>
                <a:gd name="connsiteY10" fmla="*/ 8606 h 10145"/>
                <a:gd name="connsiteX11" fmla="*/ 1796 w 12114"/>
                <a:gd name="connsiteY11" fmla="*/ 8606 h 10145"/>
                <a:gd name="connsiteX12" fmla="*/ 1796 w 12114"/>
                <a:gd name="connsiteY12" fmla="*/ 8490 h 10145"/>
                <a:gd name="connsiteX13" fmla="*/ 1851 w 12114"/>
                <a:gd name="connsiteY13" fmla="*/ 8490 h 10145"/>
                <a:gd name="connsiteX14" fmla="*/ 1851 w 12114"/>
                <a:gd name="connsiteY14" fmla="*/ 8219 h 10145"/>
                <a:gd name="connsiteX15" fmla="*/ 2026 w 12114"/>
                <a:gd name="connsiteY15" fmla="*/ 8219 h 10145"/>
                <a:gd name="connsiteX16" fmla="*/ 2026 w 12114"/>
                <a:gd name="connsiteY16" fmla="*/ 8122 h 10145"/>
                <a:gd name="connsiteX17" fmla="*/ 2278 w 12114"/>
                <a:gd name="connsiteY17" fmla="*/ 8122 h 10145"/>
                <a:gd name="connsiteX18" fmla="*/ 2278 w 12114"/>
                <a:gd name="connsiteY18" fmla="*/ 7822 h 10145"/>
                <a:gd name="connsiteX19" fmla="*/ 2328 w 12114"/>
                <a:gd name="connsiteY19" fmla="*/ 7822 h 10145"/>
                <a:gd name="connsiteX20" fmla="*/ 2328 w 12114"/>
                <a:gd name="connsiteY20" fmla="*/ 7483 h 10145"/>
                <a:gd name="connsiteX21" fmla="*/ 2500 w 12114"/>
                <a:gd name="connsiteY21" fmla="*/ 7483 h 10145"/>
                <a:gd name="connsiteX22" fmla="*/ 2500 w 12114"/>
                <a:gd name="connsiteY22" fmla="*/ 7318 h 10145"/>
                <a:gd name="connsiteX23" fmla="*/ 2766 w 12114"/>
                <a:gd name="connsiteY23" fmla="*/ 7318 h 10145"/>
                <a:gd name="connsiteX24" fmla="*/ 2766 w 12114"/>
                <a:gd name="connsiteY24" fmla="*/ 7086 h 10145"/>
                <a:gd name="connsiteX25" fmla="*/ 2789 w 12114"/>
                <a:gd name="connsiteY25" fmla="*/ 7086 h 10145"/>
                <a:gd name="connsiteX26" fmla="*/ 2789 w 12114"/>
                <a:gd name="connsiteY26" fmla="*/ 6554 h 10145"/>
                <a:gd name="connsiteX27" fmla="*/ 3147 w 12114"/>
                <a:gd name="connsiteY27" fmla="*/ 6554 h 10145"/>
                <a:gd name="connsiteX28" fmla="*/ 3147 w 12114"/>
                <a:gd name="connsiteY28" fmla="*/ 6447 h 10145"/>
                <a:gd name="connsiteX29" fmla="*/ 3214 w 12114"/>
                <a:gd name="connsiteY29" fmla="*/ 6447 h 10145"/>
                <a:gd name="connsiteX30" fmla="*/ 3214 w 12114"/>
                <a:gd name="connsiteY30" fmla="*/ 6147 h 10145"/>
                <a:gd name="connsiteX31" fmla="*/ 3363 w 12114"/>
                <a:gd name="connsiteY31" fmla="*/ 6147 h 10145"/>
                <a:gd name="connsiteX32" fmla="*/ 3363 w 12114"/>
                <a:gd name="connsiteY32" fmla="*/ 6050 h 10145"/>
                <a:gd name="connsiteX33" fmla="*/ 3647 w 12114"/>
                <a:gd name="connsiteY33" fmla="*/ 6050 h 10145"/>
                <a:gd name="connsiteX34" fmla="*/ 3647 w 12114"/>
                <a:gd name="connsiteY34" fmla="*/ 5895 h 10145"/>
                <a:gd name="connsiteX35" fmla="*/ 3715 w 12114"/>
                <a:gd name="connsiteY35" fmla="*/ 5895 h 10145"/>
                <a:gd name="connsiteX36" fmla="*/ 3715 w 12114"/>
                <a:gd name="connsiteY36" fmla="*/ 5566 h 10145"/>
                <a:gd name="connsiteX37" fmla="*/ 3869 w 12114"/>
                <a:gd name="connsiteY37" fmla="*/ 5566 h 10145"/>
                <a:gd name="connsiteX38" fmla="*/ 3869 w 12114"/>
                <a:gd name="connsiteY38" fmla="*/ 5450 h 10145"/>
                <a:gd name="connsiteX39" fmla="*/ 4140 w 12114"/>
                <a:gd name="connsiteY39" fmla="*/ 5450 h 10145"/>
                <a:gd name="connsiteX40" fmla="*/ 4140 w 12114"/>
                <a:gd name="connsiteY40" fmla="*/ 5363 h 10145"/>
                <a:gd name="connsiteX41" fmla="*/ 4604 w 12114"/>
                <a:gd name="connsiteY41" fmla="*/ 5363 h 10145"/>
                <a:gd name="connsiteX42" fmla="*/ 4604 w 12114"/>
                <a:gd name="connsiteY42" fmla="*/ 5227 h 10145"/>
                <a:gd name="connsiteX43" fmla="*/ 4820 w 12114"/>
                <a:gd name="connsiteY43" fmla="*/ 5227 h 10145"/>
                <a:gd name="connsiteX44" fmla="*/ 4820 w 12114"/>
                <a:gd name="connsiteY44" fmla="*/ 5063 h 10145"/>
                <a:gd name="connsiteX45" fmla="*/ 5073 w 12114"/>
                <a:gd name="connsiteY45" fmla="*/ 5063 h 10145"/>
                <a:gd name="connsiteX46" fmla="*/ 5073 w 12114"/>
                <a:gd name="connsiteY46" fmla="*/ 4830 h 10145"/>
                <a:gd name="connsiteX47" fmla="*/ 5276 w 12114"/>
                <a:gd name="connsiteY47" fmla="*/ 4830 h 10145"/>
                <a:gd name="connsiteX48" fmla="*/ 5276 w 12114"/>
                <a:gd name="connsiteY48" fmla="*/ 4714 h 10145"/>
                <a:gd name="connsiteX49" fmla="*/ 5454 w 12114"/>
                <a:gd name="connsiteY49" fmla="*/ 4714 h 10145"/>
                <a:gd name="connsiteX50" fmla="*/ 5454 w 12114"/>
                <a:gd name="connsiteY50" fmla="*/ 4511 h 10145"/>
                <a:gd name="connsiteX51" fmla="*/ 5529 w 12114"/>
                <a:gd name="connsiteY51" fmla="*/ 4511 h 10145"/>
                <a:gd name="connsiteX52" fmla="*/ 5529 w 12114"/>
                <a:gd name="connsiteY52" fmla="*/ 4308 h 10145"/>
                <a:gd name="connsiteX53" fmla="*/ 5756 w 12114"/>
                <a:gd name="connsiteY53" fmla="*/ 4308 h 10145"/>
                <a:gd name="connsiteX54" fmla="*/ 5756 w 12114"/>
                <a:gd name="connsiteY54" fmla="*/ 4211 h 10145"/>
                <a:gd name="connsiteX55" fmla="*/ 6103 w 12114"/>
                <a:gd name="connsiteY55" fmla="*/ 4211 h 10145"/>
                <a:gd name="connsiteX56" fmla="*/ 6103 w 12114"/>
                <a:gd name="connsiteY56" fmla="*/ 4075 h 10145"/>
                <a:gd name="connsiteX57" fmla="*/ 6418 w 12114"/>
                <a:gd name="connsiteY57" fmla="*/ 4075 h 10145"/>
                <a:gd name="connsiteX58" fmla="*/ 6418 w 12114"/>
                <a:gd name="connsiteY58" fmla="*/ 3911 h 10145"/>
                <a:gd name="connsiteX59" fmla="*/ 6468 w 12114"/>
                <a:gd name="connsiteY59" fmla="*/ 3911 h 10145"/>
                <a:gd name="connsiteX60" fmla="*/ 6468 w 12114"/>
                <a:gd name="connsiteY60" fmla="*/ 3591 h 10145"/>
                <a:gd name="connsiteX61" fmla="*/ 6577 w 12114"/>
                <a:gd name="connsiteY61" fmla="*/ 3591 h 10145"/>
                <a:gd name="connsiteX62" fmla="*/ 6577 w 12114"/>
                <a:gd name="connsiteY62" fmla="*/ 3543 h 10145"/>
                <a:gd name="connsiteX63" fmla="*/ 6694 w 12114"/>
                <a:gd name="connsiteY63" fmla="*/ 3543 h 10145"/>
                <a:gd name="connsiteX64" fmla="*/ 6694 w 12114"/>
                <a:gd name="connsiteY64" fmla="*/ 3388 h 10145"/>
                <a:gd name="connsiteX65" fmla="*/ 6942 w 12114"/>
                <a:gd name="connsiteY65" fmla="*/ 3388 h 10145"/>
                <a:gd name="connsiteX66" fmla="*/ 6942 w 12114"/>
                <a:gd name="connsiteY66" fmla="*/ 3243 h 10145"/>
                <a:gd name="connsiteX67" fmla="*/ 7318 w 12114"/>
                <a:gd name="connsiteY67" fmla="*/ 3243 h 10145"/>
                <a:gd name="connsiteX68" fmla="*/ 7318 w 12114"/>
                <a:gd name="connsiteY68" fmla="*/ 3127 h 10145"/>
                <a:gd name="connsiteX69" fmla="*/ 7391 w 12114"/>
                <a:gd name="connsiteY69" fmla="*/ 3127 h 10145"/>
                <a:gd name="connsiteX70" fmla="*/ 7391 w 12114"/>
                <a:gd name="connsiteY70" fmla="*/ 2923 h 10145"/>
                <a:gd name="connsiteX71" fmla="*/ 7769 w 12114"/>
                <a:gd name="connsiteY71" fmla="*/ 2923 h 10145"/>
                <a:gd name="connsiteX72" fmla="*/ 7769 w 12114"/>
                <a:gd name="connsiteY72" fmla="*/ 2759 h 10145"/>
                <a:gd name="connsiteX73" fmla="*/ 7823 w 12114"/>
                <a:gd name="connsiteY73" fmla="*/ 2759 h 10145"/>
                <a:gd name="connsiteX74" fmla="*/ 7823 w 12114"/>
                <a:gd name="connsiteY74" fmla="*/ 2304 h 10145"/>
                <a:gd name="connsiteX75" fmla="*/ 7935 w 12114"/>
                <a:gd name="connsiteY75" fmla="*/ 2304 h 10145"/>
                <a:gd name="connsiteX76" fmla="*/ 7935 w 12114"/>
                <a:gd name="connsiteY76" fmla="*/ 2120 h 10145"/>
                <a:gd name="connsiteX77" fmla="*/ 8238 w 12114"/>
                <a:gd name="connsiteY77" fmla="*/ 2120 h 10145"/>
                <a:gd name="connsiteX78" fmla="*/ 8238 w 12114"/>
                <a:gd name="connsiteY78" fmla="*/ 1868 h 10145"/>
                <a:gd name="connsiteX79" fmla="*/ 8324 w 12114"/>
                <a:gd name="connsiteY79" fmla="*/ 1868 h 10145"/>
                <a:gd name="connsiteX80" fmla="*/ 8324 w 12114"/>
                <a:gd name="connsiteY80" fmla="*/ 1723 h 10145"/>
                <a:gd name="connsiteX81" fmla="*/ 8681 w 12114"/>
                <a:gd name="connsiteY81" fmla="*/ 1723 h 10145"/>
                <a:gd name="connsiteX82" fmla="*/ 8681 w 12114"/>
                <a:gd name="connsiteY82" fmla="*/ 1452 h 10145"/>
                <a:gd name="connsiteX83" fmla="*/ 8749 w 12114"/>
                <a:gd name="connsiteY83" fmla="*/ 1452 h 10145"/>
                <a:gd name="connsiteX84" fmla="*/ 8749 w 12114"/>
                <a:gd name="connsiteY84" fmla="*/ 1132 h 10145"/>
                <a:gd name="connsiteX85" fmla="*/ 8952 w 12114"/>
                <a:gd name="connsiteY85" fmla="*/ 1132 h 10145"/>
                <a:gd name="connsiteX86" fmla="*/ 8952 w 12114"/>
                <a:gd name="connsiteY86" fmla="*/ 968 h 10145"/>
                <a:gd name="connsiteX87" fmla="*/ 9106 w 12114"/>
                <a:gd name="connsiteY87" fmla="*/ 968 h 10145"/>
                <a:gd name="connsiteX88" fmla="*/ 9106 w 12114"/>
                <a:gd name="connsiteY88" fmla="*/ 765 h 10145"/>
                <a:gd name="connsiteX89" fmla="*/ 9218 w 12114"/>
                <a:gd name="connsiteY89" fmla="*/ 765 h 10145"/>
                <a:gd name="connsiteX90" fmla="*/ 9218 w 12114"/>
                <a:gd name="connsiteY90" fmla="*/ 416 h 10145"/>
                <a:gd name="connsiteX91" fmla="*/ 9715 w 12114"/>
                <a:gd name="connsiteY91" fmla="*/ 271 h 10145"/>
                <a:gd name="connsiteX92" fmla="*/ 10064 w 12114"/>
                <a:gd name="connsiteY92" fmla="*/ 180 h 10145"/>
                <a:gd name="connsiteX93" fmla="*/ 10078 w 12114"/>
                <a:gd name="connsiteY93" fmla="*/ 59 h 10145"/>
                <a:gd name="connsiteX94" fmla="*/ 11201 w 12114"/>
                <a:gd name="connsiteY94" fmla="*/ 73 h 10145"/>
                <a:gd name="connsiteX95" fmla="*/ 12114 w 12114"/>
                <a:gd name="connsiteY95" fmla="*/ 0 h 10145"/>
                <a:gd name="connsiteX0" fmla="*/ 0 w 12114"/>
                <a:gd name="connsiteY0" fmla="*/ 10145 h 10145"/>
                <a:gd name="connsiteX1" fmla="*/ 459 w 12114"/>
                <a:gd name="connsiteY1" fmla="*/ 10145 h 10145"/>
                <a:gd name="connsiteX2" fmla="*/ 459 w 12114"/>
                <a:gd name="connsiteY2" fmla="*/ 10029 h 10145"/>
                <a:gd name="connsiteX3" fmla="*/ 907 w 12114"/>
                <a:gd name="connsiteY3" fmla="*/ 10029 h 10145"/>
                <a:gd name="connsiteX4" fmla="*/ 907 w 12114"/>
                <a:gd name="connsiteY4" fmla="*/ 9593 h 10145"/>
                <a:gd name="connsiteX5" fmla="*/ 965 w 12114"/>
                <a:gd name="connsiteY5" fmla="*/ 9593 h 10145"/>
                <a:gd name="connsiteX6" fmla="*/ 965 w 12114"/>
                <a:gd name="connsiteY6" fmla="*/ 9409 h 10145"/>
                <a:gd name="connsiteX7" fmla="*/ 1389 w 12114"/>
                <a:gd name="connsiteY7" fmla="*/ 9409 h 10145"/>
                <a:gd name="connsiteX8" fmla="*/ 1389 w 12114"/>
                <a:gd name="connsiteY8" fmla="*/ 8877 h 10145"/>
                <a:gd name="connsiteX9" fmla="*/ 1502 w 12114"/>
                <a:gd name="connsiteY9" fmla="*/ 8877 h 10145"/>
                <a:gd name="connsiteX10" fmla="*/ 1502 w 12114"/>
                <a:gd name="connsiteY10" fmla="*/ 8606 h 10145"/>
                <a:gd name="connsiteX11" fmla="*/ 1796 w 12114"/>
                <a:gd name="connsiteY11" fmla="*/ 8606 h 10145"/>
                <a:gd name="connsiteX12" fmla="*/ 1796 w 12114"/>
                <a:gd name="connsiteY12" fmla="*/ 8490 h 10145"/>
                <a:gd name="connsiteX13" fmla="*/ 1851 w 12114"/>
                <a:gd name="connsiteY13" fmla="*/ 8490 h 10145"/>
                <a:gd name="connsiteX14" fmla="*/ 1851 w 12114"/>
                <a:gd name="connsiteY14" fmla="*/ 8219 h 10145"/>
                <a:gd name="connsiteX15" fmla="*/ 2026 w 12114"/>
                <a:gd name="connsiteY15" fmla="*/ 8219 h 10145"/>
                <a:gd name="connsiteX16" fmla="*/ 2026 w 12114"/>
                <a:gd name="connsiteY16" fmla="*/ 8122 h 10145"/>
                <a:gd name="connsiteX17" fmla="*/ 2278 w 12114"/>
                <a:gd name="connsiteY17" fmla="*/ 8122 h 10145"/>
                <a:gd name="connsiteX18" fmla="*/ 2278 w 12114"/>
                <a:gd name="connsiteY18" fmla="*/ 7822 h 10145"/>
                <a:gd name="connsiteX19" fmla="*/ 2328 w 12114"/>
                <a:gd name="connsiteY19" fmla="*/ 7822 h 10145"/>
                <a:gd name="connsiteX20" fmla="*/ 2328 w 12114"/>
                <a:gd name="connsiteY20" fmla="*/ 7483 h 10145"/>
                <a:gd name="connsiteX21" fmla="*/ 2500 w 12114"/>
                <a:gd name="connsiteY21" fmla="*/ 7483 h 10145"/>
                <a:gd name="connsiteX22" fmla="*/ 2500 w 12114"/>
                <a:gd name="connsiteY22" fmla="*/ 7318 h 10145"/>
                <a:gd name="connsiteX23" fmla="*/ 2766 w 12114"/>
                <a:gd name="connsiteY23" fmla="*/ 7318 h 10145"/>
                <a:gd name="connsiteX24" fmla="*/ 2766 w 12114"/>
                <a:gd name="connsiteY24" fmla="*/ 7086 h 10145"/>
                <a:gd name="connsiteX25" fmla="*/ 2789 w 12114"/>
                <a:gd name="connsiteY25" fmla="*/ 7086 h 10145"/>
                <a:gd name="connsiteX26" fmla="*/ 2789 w 12114"/>
                <a:gd name="connsiteY26" fmla="*/ 6554 h 10145"/>
                <a:gd name="connsiteX27" fmla="*/ 3147 w 12114"/>
                <a:gd name="connsiteY27" fmla="*/ 6554 h 10145"/>
                <a:gd name="connsiteX28" fmla="*/ 3147 w 12114"/>
                <a:gd name="connsiteY28" fmla="*/ 6447 h 10145"/>
                <a:gd name="connsiteX29" fmla="*/ 3214 w 12114"/>
                <a:gd name="connsiteY29" fmla="*/ 6447 h 10145"/>
                <a:gd name="connsiteX30" fmla="*/ 3214 w 12114"/>
                <a:gd name="connsiteY30" fmla="*/ 6147 h 10145"/>
                <a:gd name="connsiteX31" fmla="*/ 3363 w 12114"/>
                <a:gd name="connsiteY31" fmla="*/ 6147 h 10145"/>
                <a:gd name="connsiteX32" fmla="*/ 3363 w 12114"/>
                <a:gd name="connsiteY32" fmla="*/ 6050 h 10145"/>
                <a:gd name="connsiteX33" fmla="*/ 3647 w 12114"/>
                <a:gd name="connsiteY33" fmla="*/ 6050 h 10145"/>
                <a:gd name="connsiteX34" fmla="*/ 3647 w 12114"/>
                <a:gd name="connsiteY34" fmla="*/ 5895 h 10145"/>
                <a:gd name="connsiteX35" fmla="*/ 3715 w 12114"/>
                <a:gd name="connsiteY35" fmla="*/ 5895 h 10145"/>
                <a:gd name="connsiteX36" fmla="*/ 3715 w 12114"/>
                <a:gd name="connsiteY36" fmla="*/ 5566 h 10145"/>
                <a:gd name="connsiteX37" fmla="*/ 3869 w 12114"/>
                <a:gd name="connsiteY37" fmla="*/ 5566 h 10145"/>
                <a:gd name="connsiteX38" fmla="*/ 3869 w 12114"/>
                <a:gd name="connsiteY38" fmla="*/ 5450 h 10145"/>
                <a:gd name="connsiteX39" fmla="*/ 4140 w 12114"/>
                <a:gd name="connsiteY39" fmla="*/ 5450 h 10145"/>
                <a:gd name="connsiteX40" fmla="*/ 4140 w 12114"/>
                <a:gd name="connsiteY40" fmla="*/ 5363 h 10145"/>
                <a:gd name="connsiteX41" fmla="*/ 4604 w 12114"/>
                <a:gd name="connsiteY41" fmla="*/ 5363 h 10145"/>
                <a:gd name="connsiteX42" fmla="*/ 4604 w 12114"/>
                <a:gd name="connsiteY42" fmla="*/ 5227 h 10145"/>
                <a:gd name="connsiteX43" fmla="*/ 4820 w 12114"/>
                <a:gd name="connsiteY43" fmla="*/ 5227 h 10145"/>
                <a:gd name="connsiteX44" fmla="*/ 4820 w 12114"/>
                <a:gd name="connsiteY44" fmla="*/ 5063 h 10145"/>
                <a:gd name="connsiteX45" fmla="*/ 5073 w 12114"/>
                <a:gd name="connsiteY45" fmla="*/ 5063 h 10145"/>
                <a:gd name="connsiteX46" fmla="*/ 5073 w 12114"/>
                <a:gd name="connsiteY46" fmla="*/ 4830 h 10145"/>
                <a:gd name="connsiteX47" fmla="*/ 5276 w 12114"/>
                <a:gd name="connsiteY47" fmla="*/ 4830 h 10145"/>
                <a:gd name="connsiteX48" fmla="*/ 5276 w 12114"/>
                <a:gd name="connsiteY48" fmla="*/ 4714 h 10145"/>
                <a:gd name="connsiteX49" fmla="*/ 5454 w 12114"/>
                <a:gd name="connsiteY49" fmla="*/ 4714 h 10145"/>
                <a:gd name="connsiteX50" fmla="*/ 5454 w 12114"/>
                <a:gd name="connsiteY50" fmla="*/ 4511 h 10145"/>
                <a:gd name="connsiteX51" fmla="*/ 5529 w 12114"/>
                <a:gd name="connsiteY51" fmla="*/ 4511 h 10145"/>
                <a:gd name="connsiteX52" fmla="*/ 5529 w 12114"/>
                <a:gd name="connsiteY52" fmla="*/ 4308 h 10145"/>
                <a:gd name="connsiteX53" fmla="*/ 5756 w 12114"/>
                <a:gd name="connsiteY53" fmla="*/ 4308 h 10145"/>
                <a:gd name="connsiteX54" fmla="*/ 5756 w 12114"/>
                <a:gd name="connsiteY54" fmla="*/ 4211 h 10145"/>
                <a:gd name="connsiteX55" fmla="*/ 6103 w 12114"/>
                <a:gd name="connsiteY55" fmla="*/ 4211 h 10145"/>
                <a:gd name="connsiteX56" fmla="*/ 6103 w 12114"/>
                <a:gd name="connsiteY56" fmla="*/ 4075 h 10145"/>
                <a:gd name="connsiteX57" fmla="*/ 6418 w 12114"/>
                <a:gd name="connsiteY57" fmla="*/ 4075 h 10145"/>
                <a:gd name="connsiteX58" fmla="*/ 6418 w 12114"/>
                <a:gd name="connsiteY58" fmla="*/ 3911 h 10145"/>
                <a:gd name="connsiteX59" fmla="*/ 6468 w 12114"/>
                <a:gd name="connsiteY59" fmla="*/ 3911 h 10145"/>
                <a:gd name="connsiteX60" fmla="*/ 6468 w 12114"/>
                <a:gd name="connsiteY60" fmla="*/ 3591 h 10145"/>
                <a:gd name="connsiteX61" fmla="*/ 6577 w 12114"/>
                <a:gd name="connsiteY61" fmla="*/ 3591 h 10145"/>
                <a:gd name="connsiteX62" fmla="*/ 6577 w 12114"/>
                <a:gd name="connsiteY62" fmla="*/ 3543 h 10145"/>
                <a:gd name="connsiteX63" fmla="*/ 6694 w 12114"/>
                <a:gd name="connsiteY63" fmla="*/ 3543 h 10145"/>
                <a:gd name="connsiteX64" fmla="*/ 6694 w 12114"/>
                <a:gd name="connsiteY64" fmla="*/ 3388 h 10145"/>
                <a:gd name="connsiteX65" fmla="*/ 6942 w 12114"/>
                <a:gd name="connsiteY65" fmla="*/ 3388 h 10145"/>
                <a:gd name="connsiteX66" fmla="*/ 6942 w 12114"/>
                <a:gd name="connsiteY66" fmla="*/ 3243 h 10145"/>
                <a:gd name="connsiteX67" fmla="*/ 7318 w 12114"/>
                <a:gd name="connsiteY67" fmla="*/ 3243 h 10145"/>
                <a:gd name="connsiteX68" fmla="*/ 7318 w 12114"/>
                <a:gd name="connsiteY68" fmla="*/ 3127 h 10145"/>
                <a:gd name="connsiteX69" fmla="*/ 7391 w 12114"/>
                <a:gd name="connsiteY69" fmla="*/ 3127 h 10145"/>
                <a:gd name="connsiteX70" fmla="*/ 7391 w 12114"/>
                <a:gd name="connsiteY70" fmla="*/ 2923 h 10145"/>
                <a:gd name="connsiteX71" fmla="*/ 7769 w 12114"/>
                <a:gd name="connsiteY71" fmla="*/ 2923 h 10145"/>
                <a:gd name="connsiteX72" fmla="*/ 7769 w 12114"/>
                <a:gd name="connsiteY72" fmla="*/ 2759 h 10145"/>
                <a:gd name="connsiteX73" fmla="*/ 7823 w 12114"/>
                <a:gd name="connsiteY73" fmla="*/ 2759 h 10145"/>
                <a:gd name="connsiteX74" fmla="*/ 7823 w 12114"/>
                <a:gd name="connsiteY74" fmla="*/ 2304 h 10145"/>
                <a:gd name="connsiteX75" fmla="*/ 7935 w 12114"/>
                <a:gd name="connsiteY75" fmla="*/ 2304 h 10145"/>
                <a:gd name="connsiteX76" fmla="*/ 7935 w 12114"/>
                <a:gd name="connsiteY76" fmla="*/ 2120 h 10145"/>
                <a:gd name="connsiteX77" fmla="*/ 8238 w 12114"/>
                <a:gd name="connsiteY77" fmla="*/ 2120 h 10145"/>
                <a:gd name="connsiteX78" fmla="*/ 8238 w 12114"/>
                <a:gd name="connsiteY78" fmla="*/ 1868 h 10145"/>
                <a:gd name="connsiteX79" fmla="*/ 8324 w 12114"/>
                <a:gd name="connsiteY79" fmla="*/ 1868 h 10145"/>
                <a:gd name="connsiteX80" fmla="*/ 8324 w 12114"/>
                <a:gd name="connsiteY80" fmla="*/ 1723 h 10145"/>
                <a:gd name="connsiteX81" fmla="*/ 8681 w 12114"/>
                <a:gd name="connsiteY81" fmla="*/ 1723 h 10145"/>
                <a:gd name="connsiteX82" fmla="*/ 8681 w 12114"/>
                <a:gd name="connsiteY82" fmla="*/ 1452 h 10145"/>
                <a:gd name="connsiteX83" fmla="*/ 8749 w 12114"/>
                <a:gd name="connsiteY83" fmla="*/ 1452 h 10145"/>
                <a:gd name="connsiteX84" fmla="*/ 8749 w 12114"/>
                <a:gd name="connsiteY84" fmla="*/ 1132 h 10145"/>
                <a:gd name="connsiteX85" fmla="*/ 8952 w 12114"/>
                <a:gd name="connsiteY85" fmla="*/ 1132 h 10145"/>
                <a:gd name="connsiteX86" fmla="*/ 8952 w 12114"/>
                <a:gd name="connsiteY86" fmla="*/ 968 h 10145"/>
                <a:gd name="connsiteX87" fmla="*/ 9106 w 12114"/>
                <a:gd name="connsiteY87" fmla="*/ 968 h 10145"/>
                <a:gd name="connsiteX88" fmla="*/ 9106 w 12114"/>
                <a:gd name="connsiteY88" fmla="*/ 765 h 10145"/>
                <a:gd name="connsiteX89" fmla="*/ 9218 w 12114"/>
                <a:gd name="connsiteY89" fmla="*/ 765 h 10145"/>
                <a:gd name="connsiteX90" fmla="*/ 9684 w 12114"/>
                <a:gd name="connsiteY90" fmla="*/ 440 h 10145"/>
                <a:gd name="connsiteX91" fmla="*/ 9715 w 12114"/>
                <a:gd name="connsiteY91" fmla="*/ 271 h 10145"/>
                <a:gd name="connsiteX92" fmla="*/ 10064 w 12114"/>
                <a:gd name="connsiteY92" fmla="*/ 180 h 10145"/>
                <a:gd name="connsiteX93" fmla="*/ 10078 w 12114"/>
                <a:gd name="connsiteY93" fmla="*/ 59 h 10145"/>
                <a:gd name="connsiteX94" fmla="*/ 11201 w 12114"/>
                <a:gd name="connsiteY94" fmla="*/ 73 h 10145"/>
                <a:gd name="connsiteX95" fmla="*/ 12114 w 12114"/>
                <a:gd name="connsiteY95" fmla="*/ 0 h 10145"/>
                <a:gd name="connsiteX0" fmla="*/ 0 w 12114"/>
                <a:gd name="connsiteY0" fmla="*/ 10145 h 10145"/>
                <a:gd name="connsiteX1" fmla="*/ 459 w 12114"/>
                <a:gd name="connsiteY1" fmla="*/ 10145 h 10145"/>
                <a:gd name="connsiteX2" fmla="*/ 459 w 12114"/>
                <a:gd name="connsiteY2" fmla="*/ 10029 h 10145"/>
                <a:gd name="connsiteX3" fmla="*/ 907 w 12114"/>
                <a:gd name="connsiteY3" fmla="*/ 10029 h 10145"/>
                <a:gd name="connsiteX4" fmla="*/ 907 w 12114"/>
                <a:gd name="connsiteY4" fmla="*/ 9593 h 10145"/>
                <a:gd name="connsiteX5" fmla="*/ 965 w 12114"/>
                <a:gd name="connsiteY5" fmla="*/ 9593 h 10145"/>
                <a:gd name="connsiteX6" fmla="*/ 965 w 12114"/>
                <a:gd name="connsiteY6" fmla="*/ 9409 h 10145"/>
                <a:gd name="connsiteX7" fmla="*/ 1389 w 12114"/>
                <a:gd name="connsiteY7" fmla="*/ 9409 h 10145"/>
                <a:gd name="connsiteX8" fmla="*/ 1389 w 12114"/>
                <a:gd name="connsiteY8" fmla="*/ 8877 h 10145"/>
                <a:gd name="connsiteX9" fmla="*/ 1502 w 12114"/>
                <a:gd name="connsiteY9" fmla="*/ 8877 h 10145"/>
                <a:gd name="connsiteX10" fmla="*/ 1502 w 12114"/>
                <a:gd name="connsiteY10" fmla="*/ 8606 h 10145"/>
                <a:gd name="connsiteX11" fmla="*/ 1796 w 12114"/>
                <a:gd name="connsiteY11" fmla="*/ 8606 h 10145"/>
                <a:gd name="connsiteX12" fmla="*/ 1796 w 12114"/>
                <a:gd name="connsiteY12" fmla="*/ 8490 h 10145"/>
                <a:gd name="connsiteX13" fmla="*/ 1851 w 12114"/>
                <a:gd name="connsiteY13" fmla="*/ 8490 h 10145"/>
                <a:gd name="connsiteX14" fmla="*/ 1851 w 12114"/>
                <a:gd name="connsiteY14" fmla="*/ 8219 h 10145"/>
                <a:gd name="connsiteX15" fmla="*/ 2026 w 12114"/>
                <a:gd name="connsiteY15" fmla="*/ 8219 h 10145"/>
                <a:gd name="connsiteX16" fmla="*/ 2026 w 12114"/>
                <a:gd name="connsiteY16" fmla="*/ 8122 h 10145"/>
                <a:gd name="connsiteX17" fmla="*/ 2278 w 12114"/>
                <a:gd name="connsiteY17" fmla="*/ 8122 h 10145"/>
                <a:gd name="connsiteX18" fmla="*/ 2278 w 12114"/>
                <a:gd name="connsiteY18" fmla="*/ 7822 h 10145"/>
                <a:gd name="connsiteX19" fmla="*/ 2328 w 12114"/>
                <a:gd name="connsiteY19" fmla="*/ 7822 h 10145"/>
                <a:gd name="connsiteX20" fmla="*/ 2328 w 12114"/>
                <a:gd name="connsiteY20" fmla="*/ 7483 h 10145"/>
                <a:gd name="connsiteX21" fmla="*/ 2500 w 12114"/>
                <a:gd name="connsiteY21" fmla="*/ 7483 h 10145"/>
                <a:gd name="connsiteX22" fmla="*/ 2500 w 12114"/>
                <a:gd name="connsiteY22" fmla="*/ 7318 h 10145"/>
                <a:gd name="connsiteX23" fmla="*/ 2766 w 12114"/>
                <a:gd name="connsiteY23" fmla="*/ 7318 h 10145"/>
                <a:gd name="connsiteX24" fmla="*/ 2766 w 12114"/>
                <a:gd name="connsiteY24" fmla="*/ 7086 h 10145"/>
                <a:gd name="connsiteX25" fmla="*/ 2789 w 12114"/>
                <a:gd name="connsiteY25" fmla="*/ 7086 h 10145"/>
                <a:gd name="connsiteX26" fmla="*/ 2789 w 12114"/>
                <a:gd name="connsiteY26" fmla="*/ 6554 h 10145"/>
                <a:gd name="connsiteX27" fmla="*/ 3147 w 12114"/>
                <a:gd name="connsiteY27" fmla="*/ 6554 h 10145"/>
                <a:gd name="connsiteX28" fmla="*/ 3147 w 12114"/>
                <a:gd name="connsiteY28" fmla="*/ 6447 h 10145"/>
                <a:gd name="connsiteX29" fmla="*/ 3214 w 12114"/>
                <a:gd name="connsiteY29" fmla="*/ 6447 h 10145"/>
                <a:gd name="connsiteX30" fmla="*/ 3214 w 12114"/>
                <a:gd name="connsiteY30" fmla="*/ 6147 h 10145"/>
                <a:gd name="connsiteX31" fmla="*/ 3363 w 12114"/>
                <a:gd name="connsiteY31" fmla="*/ 6147 h 10145"/>
                <a:gd name="connsiteX32" fmla="*/ 3363 w 12114"/>
                <a:gd name="connsiteY32" fmla="*/ 6050 h 10145"/>
                <a:gd name="connsiteX33" fmla="*/ 3647 w 12114"/>
                <a:gd name="connsiteY33" fmla="*/ 6050 h 10145"/>
                <a:gd name="connsiteX34" fmla="*/ 3647 w 12114"/>
                <a:gd name="connsiteY34" fmla="*/ 5895 h 10145"/>
                <a:gd name="connsiteX35" fmla="*/ 3715 w 12114"/>
                <a:gd name="connsiteY35" fmla="*/ 5895 h 10145"/>
                <a:gd name="connsiteX36" fmla="*/ 3715 w 12114"/>
                <a:gd name="connsiteY36" fmla="*/ 5566 h 10145"/>
                <a:gd name="connsiteX37" fmla="*/ 3869 w 12114"/>
                <a:gd name="connsiteY37" fmla="*/ 5566 h 10145"/>
                <a:gd name="connsiteX38" fmla="*/ 3869 w 12114"/>
                <a:gd name="connsiteY38" fmla="*/ 5450 h 10145"/>
                <a:gd name="connsiteX39" fmla="*/ 4140 w 12114"/>
                <a:gd name="connsiteY39" fmla="*/ 5450 h 10145"/>
                <a:gd name="connsiteX40" fmla="*/ 4140 w 12114"/>
                <a:gd name="connsiteY40" fmla="*/ 5363 h 10145"/>
                <a:gd name="connsiteX41" fmla="*/ 4604 w 12114"/>
                <a:gd name="connsiteY41" fmla="*/ 5363 h 10145"/>
                <a:gd name="connsiteX42" fmla="*/ 4604 w 12114"/>
                <a:gd name="connsiteY42" fmla="*/ 5227 h 10145"/>
                <a:gd name="connsiteX43" fmla="*/ 4820 w 12114"/>
                <a:gd name="connsiteY43" fmla="*/ 5227 h 10145"/>
                <a:gd name="connsiteX44" fmla="*/ 4820 w 12114"/>
                <a:gd name="connsiteY44" fmla="*/ 5063 h 10145"/>
                <a:gd name="connsiteX45" fmla="*/ 5073 w 12114"/>
                <a:gd name="connsiteY45" fmla="*/ 5063 h 10145"/>
                <a:gd name="connsiteX46" fmla="*/ 5073 w 12114"/>
                <a:gd name="connsiteY46" fmla="*/ 4830 h 10145"/>
                <a:gd name="connsiteX47" fmla="*/ 5276 w 12114"/>
                <a:gd name="connsiteY47" fmla="*/ 4830 h 10145"/>
                <a:gd name="connsiteX48" fmla="*/ 5276 w 12114"/>
                <a:gd name="connsiteY48" fmla="*/ 4714 h 10145"/>
                <a:gd name="connsiteX49" fmla="*/ 5454 w 12114"/>
                <a:gd name="connsiteY49" fmla="*/ 4714 h 10145"/>
                <a:gd name="connsiteX50" fmla="*/ 5454 w 12114"/>
                <a:gd name="connsiteY50" fmla="*/ 4511 h 10145"/>
                <a:gd name="connsiteX51" fmla="*/ 5529 w 12114"/>
                <a:gd name="connsiteY51" fmla="*/ 4511 h 10145"/>
                <a:gd name="connsiteX52" fmla="*/ 5529 w 12114"/>
                <a:gd name="connsiteY52" fmla="*/ 4308 h 10145"/>
                <a:gd name="connsiteX53" fmla="*/ 5756 w 12114"/>
                <a:gd name="connsiteY53" fmla="*/ 4308 h 10145"/>
                <a:gd name="connsiteX54" fmla="*/ 5756 w 12114"/>
                <a:gd name="connsiteY54" fmla="*/ 4211 h 10145"/>
                <a:gd name="connsiteX55" fmla="*/ 6103 w 12114"/>
                <a:gd name="connsiteY55" fmla="*/ 4211 h 10145"/>
                <a:gd name="connsiteX56" fmla="*/ 6103 w 12114"/>
                <a:gd name="connsiteY56" fmla="*/ 4075 h 10145"/>
                <a:gd name="connsiteX57" fmla="*/ 6418 w 12114"/>
                <a:gd name="connsiteY57" fmla="*/ 4075 h 10145"/>
                <a:gd name="connsiteX58" fmla="*/ 6418 w 12114"/>
                <a:gd name="connsiteY58" fmla="*/ 3911 h 10145"/>
                <a:gd name="connsiteX59" fmla="*/ 6468 w 12114"/>
                <a:gd name="connsiteY59" fmla="*/ 3911 h 10145"/>
                <a:gd name="connsiteX60" fmla="*/ 6468 w 12114"/>
                <a:gd name="connsiteY60" fmla="*/ 3591 h 10145"/>
                <a:gd name="connsiteX61" fmla="*/ 6577 w 12114"/>
                <a:gd name="connsiteY61" fmla="*/ 3591 h 10145"/>
                <a:gd name="connsiteX62" fmla="*/ 6577 w 12114"/>
                <a:gd name="connsiteY62" fmla="*/ 3543 h 10145"/>
                <a:gd name="connsiteX63" fmla="*/ 6694 w 12114"/>
                <a:gd name="connsiteY63" fmla="*/ 3543 h 10145"/>
                <a:gd name="connsiteX64" fmla="*/ 6694 w 12114"/>
                <a:gd name="connsiteY64" fmla="*/ 3388 h 10145"/>
                <a:gd name="connsiteX65" fmla="*/ 6942 w 12114"/>
                <a:gd name="connsiteY65" fmla="*/ 3388 h 10145"/>
                <a:gd name="connsiteX66" fmla="*/ 6942 w 12114"/>
                <a:gd name="connsiteY66" fmla="*/ 3243 h 10145"/>
                <a:gd name="connsiteX67" fmla="*/ 7318 w 12114"/>
                <a:gd name="connsiteY67" fmla="*/ 3243 h 10145"/>
                <a:gd name="connsiteX68" fmla="*/ 7318 w 12114"/>
                <a:gd name="connsiteY68" fmla="*/ 3127 h 10145"/>
                <a:gd name="connsiteX69" fmla="*/ 7391 w 12114"/>
                <a:gd name="connsiteY69" fmla="*/ 3127 h 10145"/>
                <a:gd name="connsiteX70" fmla="*/ 7391 w 12114"/>
                <a:gd name="connsiteY70" fmla="*/ 2923 h 10145"/>
                <a:gd name="connsiteX71" fmla="*/ 7769 w 12114"/>
                <a:gd name="connsiteY71" fmla="*/ 2923 h 10145"/>
                <a:gd name="connsiteX72" fmla="*/ 7769 w 12114"/>
                <a:gd name="connsiteY72" fmla="*/ 2759 h 10145"/>
                <a:gd name="connsiteX73" fmla="*/ 7823 w 12114"/>
                <a:gd name="connsiteY73" fmla="*/ 2759 h 10145"/>
                <a:gd name="connsiteX74" fmla="*/ 7823 w 12114"/>
                <a:gd name="connsiteY74" fmla="*/ 2304 h 10145"/>
                <a:gd name="connsiteX75" fmla="*/ 7935 w 12114"/>
                <a:gd name="connsiteY75" fmla="*/ 2304 h 10145"/>
                <a:gd name="connsiteX76" fmla="*/ 7935 w 12114"/>
                <a:gd name="connsiteY76" fmla="*/ 2120 h 10145"/>
                <a:gd name="connsiteX77" fmla="*/ 8238 w 12114"/>
                <a:gd name="connsiteY77" fmla="*/ 2120 h 10145"/>
                <a:gd name="connsiteX78" fmla="*/ 8238 w 12114"/>
                <a:gd name="connsiteY78" fmla="*/ 1868 h 10145"/>
                <a:gd name="connsiteX79" fmla="*/ 8324 w 12114"/>
                <a:gd name="connsiteY79" fmla="*/ 1868 h 10145"/>
                <a:gd name="connsiteX80" fmla="*/ 8324 w 12114"/>
                <a:gd name="connsiteY80" fmla="*/ 1723 h 10145"/>
                <a:gd name="connsiteX81" fmla="*/ 8681 w 12114"/>
                <a:gd name="connsiteY81" fmla="*/ 1723 h 10145"/>
                <a:gd name="connsiteX82" fmla="*/ 8681 w 12114"/>
                <a:gd name="connsiteY82" fmla="*/ 1452 h 10145"/>
                <a:gd name="connsiteX83" fmla="*/ 8749 w 12114"/>
                <a:gd name="connsiteY83" fmla="*/ 1452 h 10145"/>
                <a:gd name="connsiteX84" fmla="*/ 8749 w 12114"/>
                <a:gd name="connsiteY84" fmla="*/ 1132 h 10145"/>
                <a:gd name="connsiteX85" fmla="*/ 8952 w 12114"/>
                <a:gd name="connsiteY85" fmla="*/ 1132 h 10145"/>
                <a:gd name="connsiteX86" fmla="*/ 8952 w 12114"/>
                <a:gd name="connsiteY86" fmla="*/ 968 h 10145"/>
                <a:gd name="connsiteX87" fmla="*/ 9106 w 12114"/>
                <a:gd name="connsiteY87" fmla="*/ 968 h 10145"/>
                <a:gd name="connsiteX88" fmla="*/ 9106 w 12114"/>
                <a:gd name="connsiteY88" fmla="*/ 765 h 10145"/>
                <a:gd name="connsiteX89" fmla="*/ 9226 w 12114"/>
                <a:gd name="connsiteY89" fmla="*/ 403 h 10145"/>
                <a:gd name="connsiteX90" fmla="*/ 9684 w 12114"/>
                <a:gd name="connsiteY90" fmla="*/ 440 h 10145"/>
                <a:gd name="connsiteX91" fmla="*/ 9715 w 12114"/>
                <a:gd name="connsiteY91" fmla="*/ 271 h 10145"/>
                <a:gd name="connsiteX92" fmla="*/ 10064 w 12114"/>
                <a:gd name="connsiteY92" fmla="*/ 180 h 10145"/>
                <a:gd name="connsiteX93" fmla="*/ 10078 w 12114"/>
                <a:gd name="connsiteY93" fmla="*/ 59 h 10145"/>
                <a:gd name="connsiteX94" fmla="*/ 11201 w 12114"/>
                <a:gd name="connsiteY94" fmla="*/ 73 h 10145"/>
                <a:gd name="connsiteX95" fmla="*/ 12114 w 12114"/>
                <a:gd name="connsiteY95" fmla="*/ 0 h 10145"/>
                <a:gd name="connsiteX0" fmla="*/ 0 w 12114"/>
                <a:gd name="connsiteY0" fmla="*/ 10145 h 10145"/>
                <a:gd name="connsiteX1" fmla="*/ 459 w 12114"/>
                <a:gd name="connsiteY1" fmla="*/ 10145 h 10145"/>
                <a:gd name="connsiteX2" fmla="*/ 459 w 12114"/>
                <a:gd name="connsiteY2" fmla="*/ 10029 h 10145"/>
                <a:gd name="connsiteX3" fmla="*/ 907 w 12114"/>
                <a:gd name="connsiteY3" fmla="*/ 10029 h 10145"/>
                <a:gd name="connsiteX4" fmla="*/ 907 w 12114"/>
                <a:gd name="connsiteY4" fmla="*/ 9593 h 10145"/>
                <a:gd name="connsiteX5" fmla="*/ 965 w 12114"/>
                <a:gd name="connsiteY5" fmla="*/ 9593 h 10145"/>
                <a:gd name="connsiteX6" fmla="*/ 965 w 12114"/>
                <a:gd name="connsiteY6" fmla="*/ 9409 h 10145"/>
                <a:gd name="connsiteX7" fmla="*/ 1389 w 12114"/>
                <a:gd name="connsiteY7" fmla="*/ 9409 h 10145"/>
                <a:gd name="connsiteX8" fmla="*/ 1389 w 12114"/>
                <a:gd name="connsiteY8" fmla="*/ 8877 h 10145"/>
                <a:gd name="connsiteX9" fmla="*/ 1502 w 12114"/>
                <a:gd name="connsiteY9" fmla="*/ 8877 h 10145"/>
                <a:gd name="connsiteX10" fmla="*/ 1502 w 12114"/>
                <a:gd name="connsiteY10" fmla="*/ 8606 h 10145"/>
                <a:gd name="connsiteX11" fmla="*/ 1796 w 12114"/>
                <a:gd name="connsiteY11" fmla="*/ 8606 h 10145"/>
                <a:gd name="connsiteX12" fmla="*/ 1796 w 12114"/>
                <a:gd name="connsiteY12" fmla="*/ 8490 h 10145"/>
                <a:gd name="connsiteX13" fmla="*/ 1851 w 12114"/>
                <a:gd name="connsiteY13" fmla="*/ 8490 h 10145"/>
                <a:gd name="connsiteX14" fmla="*/ 1851 w 12114"/>
                <a:gd name="connsiteY14" fmla="*/ 8219 h 10145"/>
                <a:gd name="connsiteX15" fmla="*/ 2026 w 12114"/>
                <a:gd name="connsiteY15" fmla="*/ 8219 h 10145"/>
                <a:gd name="connsiteX16" fmla="*/ 2026 w 12114"/>
                <a:gd name="connsiteY16" fmla="*/ 8122 h 10145"/>
                <a:gd name="connsiteX17" fmla="*/ 2278 w 12114"/>
                <a:gd name="connsiteY17" fmla="*/ 8122 h 10145"/>
                <a:gd name="connsiteX18" fmla="*/ 2278 w 12114"/>
                <a:gd name="connsiteY18" fmla="*/ 7822 h 10145"/>
                <a:gd name="connsiteX19" fmla="*/ 2328 w 12114"/>
                <a:gd name="connsiteY19" fmla="*/ 7822 h 10145"/>
                <a:gd name="connsiteX20" fmla="*/ 2328 w 12114"/>
                <a:gd name="connsiteY20" fmla="*/ 7483 h 10145"/>
                <a:gd name="connsiteX21" fmla="*/ 2500 w 12114"/>
                <a:gd name="connsiteY21" fmla="*/ 7483 h 10145"/>
                <a:gd name="connsiteX22" fmla="*/ 2500 w 12114"/>
                <a:gd name="connsiteY22" fmla="*/ 7318 h 10145"/>
                <a:gd name="connsiteX23" fmla="*/ 2766 w 12114"/>
                <a:gd name="connsiteY23" fmla="*/ 7318 h 10145"/>
                <a:gd name="connsiteX24" fmla="*/ 2766 w 12114"/>
                <a:gd name="connsiteY24" fmla="*/ 7086 h 10145"/>
                <a:gd name="connsiteX25" fmla="*/ 2789 w 12114"/>
                <a:gd name="connsiteY25" fmla="*/ 7086 h 10145"/>
                <a:gd name="connsiteX26" fmla="*/ 2789 w 12114"/>
                <a:gd name="connsiteY26" fmla="*/ 6554 h 10145"/>
                <a:gd name="connsiteX27" fmla="*/ 3147 w 12114"/>
                <a:gd name="connsiteY27" fmla="*/ 6554 h 10145"/>
                <a:gd name="connsiteX28" fmla="*/ 3147 w 12114"/>
                <a:gd name="connsiteY28" fmla="*/ 6447 h 10145"/>
                <a:gd name="connsiteX29" fmla="*/ 3214 w 12114"/>
                <a:gd name="connsiteY29" fmla="*/ 6447 h 10145"/>
                <a:gd name="connsiteX30" fmla="*/ 3214 w 12114"/>
                <a:gd name="connsiteY30" fmla="*/ 6147 h 10145"/>
                <a:gd name="connsiteX31" fmla="*/ 3363 w 12114"/>
                <a:gd name="connsiteY31" fmla="*/ 6147 h 10145"/>
                <a:gd name="connsiteX32" fmla="*/ 3363 w 12114"/>
                <a:gd name="connsiteY32" fmla="*/ 6050 h 10145"/>
                <a:gd name="connsiteX33" fmla="*/ 3647 w 12114"/>
                <a:gd name="connsiteY33" fmla="*/ 6050 h 10145"/>
                <a:gd name="connsiteX34" fmla="*/ 3647 w 12114"/>
                <a:gd name="connsiteY34" fmla="*/ 5895 h 10145"/>
                <a:gd name="connsiteX35" fmla="*/ 3715 w 12114"/>
                <a:gd name="connsiteY35" fmla="*/ 5895 h 10145"/>
                <a:gd name="connsiteX36" fmla="*/ 3715 w 12114"/>
                <a:gd name="connsiteY36" fmla="*/ 5566 h 10145"/>
                <a:gd name="connsiteX37" fmla="*/ 3869 w 12114"/>
                <a:gd name="connsiteY37" fmla="*/ 5566 h 10145"/>
                <a:gd name="connsiteX38" fmla="*/ 3869 w 12114"/>
                <a:gd name="connsiteY38" fmla="*/ 5450 h 10145"/>
                <a:gd name="connsiteX39" fmla="*/ 4140 w 12114"/>
                <a:gd name="connsiteY39" fmla="*/ 5450 h 10145"/>
                <a:gd name="connsiteX40" fmla="*/ 4140 w 12114"/>
                <a:gd name="connsiteY40" fmla="*/ 5363 h 10145"/>
                <a:gd name="connsiteX41" fmla="*/ 4604 w 12114"/>
                <a:gd name="connsiteY41" fmla="*/ 5363 h 10145"/>
                <a:gd name="connsiteX42" fmla="*/ 4604 w 12114"/>
                <a:gd name="connsiteY42" fmla="*/ 5227 h 10145"/>
                <a:gd name="connsiteX43" fmla="*/ 4820 w 12114"/>
                <a:gd name="connsiteY43" fmla="*/ 5227 h 10145"/>
                <a:gd name="connsiteX44" fmla="*/ 4820 w 12114"/>
                <a:gd name="connsiteY44" fmla="*/ 5063 h 10145"/>
                <a:gd name="connsiteX45" fmla="*/ 5073 w 12114"/>
                <a:gd name="connsiteY45" fmla="*/ 5063 h 10145"/>
                <a:gd name="connsiteX46" fmla="*/ 5073 w 12114"/>
                <a:gd name="connsiteY46" fmla="*/ 4830 h 10145"/>
                <a:gd name="connsiteX47" fmla="*/ 5276 w 12114"/>
                <a:gd name="connsiteY47" fmla="*/ 4830 h 10145"/>
                <a:gd name="connsiteX48" fmla="*/ 5276 w 12114"/>
                <a:gd name="connsiteY48" fmla="*/ 4714 h 10145"/>
                <a:gd name="connsiteX49" fmla="*/ 5454 w 12114"/>
                <a:gd name="connsiteY49" fmla="*/ 4714 h 10145"/>
                <a:gd name="connsiteX50" fmla="*/ 5454 w 12114"/>
                <a:gd name="connsiteY50" fmla="*/ 4511 h 10145"/>
                <a:gd name="connsiteX51" fmla="*/ 5529 w 12114"/>
                <a:gd name="connsiteY51" fmla="*/ 4511 h 10145"/>
                <a:gd name="connsiteX52" fmla="*/ 5529 w 12114"/>
                <a:gd name="connsiteY52" fmla="*/ 4308 h 10145"/>
                <a:gd name="connsiteX53" fmla="*/ 5756 w 12114"/>
                <a:gd name="connsiteY53" fmla="*/ 4308 h 10145"/>
                <a:gd name="connsiteX54" fmla="*/ 5756 w 12114"/>
                <a:gd name="connsiteY54" fmla="*/ 4211 h 10145"/>
                <a:gd name="connsiteX55" fmla="*/ 6103 w 12114"/>
                <a:gd name="connsiteY55" fmla="*/ 4211 h 10145"/>
                <a:gd name="connsiteX56" fmla="*/ 6103 w 12114"/>
                <a:gd name="connsiteY56" fmla="*/ 4075 h 10145"/>
                <a:gd name="connsiteX57" fmla="*/ 6418 w 12114"/>
                <a:gd name="connsiteY57" fmla="*/ 4075 h 10145"/>
                <a:gd name="connsiteX58" fmla="*/ 6418 w 12114"/>
                <a:gd name="connsiteY58" fmla="*/ 3911 h 10145"/>
                <a:gd name="connsiteX59" fmla="*/ 6468 w 12114"/>
                <a:gd name="connsiteY59" fmla="*/ 3911 h 10145"/>
                <a:gd name="connsiteX60" fmla="*/ 6468 w 12114"/>
                <a:gd name="connsiteY60" fmla="*/ 3591 h 10145"/>
                <a:gd name="connsiteX61" fmla="*/ 6577 w 12114"/>
                <a:gd name="connsiteY61" fmla="*/ 3591 h 10145"/>
                <a:gd name="connsiteX62" fmla="*/ 6577 w 12114"/>
                <a:gd name="connsiteY62" fmla="*/ 3543 h 10145"/>
                <a:gd name="connsiteX63" fmla="*/ 6694 w 12114"/>
                <a:gd name="connsiteY63" fmla="*/ 3543 h 10145"/>
                <a:gd name="connsiteX64" fmla="*/ 6694 w 12114"/>
                <a:gd name="connsiteY64" fmla="*/ 3388 h 10145"/>
                <a:gd name="connsiteX65" fmla="*/ 6942 w 12114"/>
                <a:gd name="connsiteY65" fmla="*/ 3388 h 10145"/>
                <a:gd name="connsiteX66" fmla="*/ 6942 w 12114"/>
                <a:gd name="connsiteY66" fmla="*/ 3243 h 10145"/>
                <a:gd name="connsiteX67" fmla="*/ 7318 w 12114"/>
                <a:gd name="connsiteY67" fmla="*/ 3243 h 10145"/>
                <a:gd name="connsiteX68" fmla="*/ 7318 w 12114"/>
                <a:gd name="connsiteY68" fmla="*/ 3127 h 10145"/>
                <a:gd name="connsiteX69" fmla="*/ 7391 w 12114"/>
                <a:gd name="connsiteY69" fmla="*/ 3127 h 10145"/>
                <a:gd name="connsiteX70" fmla="*/ 7391 w 12114"/>
                <a:gd name="connsiteY70" fmla="*/ 2923 h 10145"/>
                <a:gd name="connsiteX71" fmla="*/ 7769 w 12114"/>
                <a:gd name="connsiteY71" fmla="*/ 2923 h 10145"/>
                <a:gd name="connsiteX72" fmla="*/ 7769 w 12114"/>
                <a:gd name="connsiteY72" fmla="*/ 2759 h 10145"/>
                <a:gd name="connsiteX73" fmla="*/ 7823 w 12114"/>
                <a:gd name="connsiteY73" fmla="*/ 2759 h 10145"/>
                <a:gd name="connsiteX74" fmla="*/ 7823 w 12114"/>
                <a:gd name="connsiteY74" fmla="*/ 2304 h 10145"/>
                <a:gd name="connsiteX75" fmla="*/ 7935 w 12114"/>
                <a:gd name="connsiteY75" fmla="*/ 2304 h 10145"/>
                <a:gd name="connsiteX76" fmla="*/ 7935 w 12114"/>
                <a:gd name="connsiteY76" fmla="*/ 2120 h 10145"/>
                <a:gd name="connsiteX77" fmla="*/ 8238 w 12114"/>
                <a:gd name="connsiteY77" fmla="*/ 2120 h 10145"/>
                <a:gd name="connsiteX78" fmla="*/ 8238 w 12114"/>
                <a:gd name="connsiteY78" fmla="*/ 1868 h 10145"/>
                <a:gd name="connsiteX79" fmla="*/ 8324 w 12114"/>
                <a:gd name="connsiteY79" fmla="*/ 1868 h 10145"/>
                <a:gd name="connsiteX80" fmla="*/ 8324 w 12114"/>
                <a:gd name="connsiteY80" fmla="*/ 1723 h 10145"/>
                <a:gd name="connsiteX81" fmla="*/ 8681 w 12114"/>
                <a:gd name="connsiteY81" fmla="*/ 1723 h 10145"/>
                <a:gd name="connsiteX82" fmla="*/ 8681 w 12114"/>
                <a:gd name="connsiteY82" fmla="*/ 1452 h 10145"/>
                <a:gd name="connsiteX83" fmla="*/ 8749 w 12114"/>
                <a:gd name="connsiteY83" fmla="*/ 1452 h 10145"/>
                <a:gd name="connsiteX84" fmla="*/ 8749 w 12114"/>
                <a:gd name="connsiteY84" fmla="*/ 1132 h 10145"/>
                <a:gd name="connsiteX85" fmla="*/ 8952 w 12114"/>
                <a:gd name="connsiteY85" fmla="*/ 1132 h 10145"/>
                <a:gd name="connsiteX86" fmla="*/ 8952 w 12114"/>
                <a:gd name="connsiteY86" fmla="*/ 968 h 10145"/>
                <a:gd name="connsiteX87" fmla="*/ 9106 w 12114"/>
                <a:gd name="connsiteY87" fmla="*/ 968 h 10145"/>
                <a:gd name="connsiteX88" fmla="*/ 9189 w 12114"/>
                <a:gd name="connsiteY88" fmla="*/ 741 h 10145"/>
                <a:gd name="connsiteX89" fmla="*/ 9226 w 12114"/>
                <a:gd name="connsiteY89" fmla="*/ 403 h 10145"/>
                <a:gd name="connsiteX90" fmla="*/ 9684 w 12114"/>
                <a:gd name="connsiteY90" fmla="*/ 440 h 10145"/>
                <a:gd name="connsiteX91" fmla="*/ 9715 w 12114"/>
                <a:gd name="connsiteY91" fmla="*/ 271 h 10145"/>
                <a:gd name="connsiteX92" fmla="*/ 10064 w 12114"/>
                <a:gd name="connsiteY92" fmla="*/ 180 h 10145"/>
                <a:gd name="connsiteX93" fmla="*/ 10078 w 12114"/>
                <a:gd name="connsiteY93" fmla="*/ 59 h 10145"/>
                <a:gd name="connsiteX94" fmla="*/ 11201 w 12114"/>
                <a:gd name="connsiteY94" fmla="*/ 73 h 10145"/>
                <a:gd name="connsiteX95" fmla="*/ 12114 w 12114"/>
                <a:gd name="connsiteY95" fmla="*/ 0 h 10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Lst>
              <a:rect l="l" t="t" r="r" b="b"/>
              <a:pathLst>
                <a:path w="12114" h="10145">
                  <a:moveTo>
                    <a:pt x="0" y="10145"/>
                  </a:moveTo>
                  <a:lnTo>
                    <a:pt x="459" y="10145"/>
                  </a:lnTo>
                  <a:lnTo>
                    <a:pt x="459" y="10029"/>
                  </a:lnTo>
                  <a:lnTo>
                    <a:pt x="907" y="10029"/>
                  </a:lnTo>
                  <a:lnTo>
                    <a:pt x="907" y="9593"/>
                  </a:lnTo>
                  <a:lnTo>
                    <a:pt x="965" y="9593"/>
                  </a:lnTo>
                  <a:lnTo>
                    <a:pt x="965" y="9409"/>
                  </a:lnTo>
                  <a:lnTo>
                    <a:pt x="1389" y="9409"/>
                  </a:lnTo>
                  <a:lnTo>
                    <a:pt x="1389" y="8877"/>
                  </a:lnTo>
                  <a:lnTo>
                    <a:pt x="1502" y="8877"/>
                  </a:lnTo>
                  <a:lnTo>
                    <a:pt x="1502" y="8606"/>
                  </a:lnTo>
                  <a:lnTo>
                    <a:pt x="1796" y="8606"/>
                  </a:lnTo>
                  <a:lnTo>
                    <a:pt x="1796" y="8490"/>
                  </a:lnTo>
                  <a:lnTo>
                    <a:pt x="1851" y="8490"/>
                  </a:lnTo>
                  <a:lnTo>
                    <a:pt x="1851" y="8219"/>
                  </a:lnTo>
                  <a:lnTo>
                    <a:pt x="2026" y="8219"/>
                  </a:lnTo>
                  <a:lnTo>
                    <a:pt x="2026" y="8122"/>
                  </a:lnTo>
                  <a:lnTo>
                    <a:pt x="2278" y="8122"/>
                  </a:lnTo>
                  <a:lnTo>
                    <a:pt x="2278" y="7822"/>
                  </a:lnTo>
                  <a:lnTo>
                    <a:pt x="2328" y="7822"/>
                  </a:lnTo>
                  <a:lnTo>
                    <a:pt x="2328" y="7483"/>
                  </a:lnTo>
                  <a:lnTo>
                    <a:pt x="2500" y="7483"/>
                  </a:lnTo>
                  <a:lnTo>
                    <a:pt x="2500" y="7318"/>
                  </a:lnTo>
                  <a:lnTo>
                    <a:pt x="2766" y="7318"/>
                  </a:lnTo>
                  <a:lnTo>
                    <a:pt x="2766" y="7086"/>
                  </a:lnTo>
                  <a:lnTo>
                    <a:pt x="2789" y="7086"/>
                  </a:lnTo>
                  <a:lnTo>
                    <a:pt x="2789" y="6554"/>
                  </a:lnTo>
                  <a:lnTo>
                    <a:pt x="3147" y="6554"/>
                  </a:lnTo>
                  <a:lnTo>
                    <a:pt x="3147" y="6447"/>
                  </a:lnTo>
                  <a:lnTo>
                    <a:pt x="3214" y="6447"/>
                  </a:lnTo>
                  <a:lnTo>
                    <a:pt x="3214" y="6147"/>
                  </a:lnTo>
                  <a:lnTo>
                    <a:pt x="3363" y="6147"/>
                  </a:lnTo>
                  <a:lnTo>
                    <a:pt x="3363" y="6050"/>
                  </a:lnTo>
                  <a:lnTo>
                    <a:pt x="3647" y="6050"/>
                  </a:lnTo>
                  <a:lnTo>
                    <a:pt x="3647" y="5895"/>
                  </a:lnTo>
                  <a:lnTo>
                    <a:pt x="3715" y="5895"/>
                  </a:lnTo>
                  <a:lnTo>
                    <a:pt x="3715" y="5566"/>
                  </a:lnTo>
                  <a:lnTo>
                    <a:pt x="3869" y="5566"/>
                  </a:lnTo>
                  <a:lnTo>
                    <a:pt x="3869" y="5450"/>
                  </a:lnTo>
                  <a:lnTo>
                    <a:pt x="4140" y="5450"/>
                  </a:lnTo>
                  <a:lnTo>
                    <a:pt x="4140" y="5363"/>
                  </a:lnTo>
                  <a:lnTo>
                    <a:pt x="4604" y="5363"/>
                  </a:lnTo>
                  <a:lnTo>
                    <a:pt x="4604" y="5227"/>
                  </a:lnTo>
                  <a:lnTo>
                    <a:pt x="4820" y="5227"/>
                  </a:lnTo>
                  <a:lnTo>
                    <a:pt x="4820" y="5063"/>
                  </a:lnTo>
                  <a:lnTo>
                    <a:pt x="5073" y="5063"/>
                  </a:lnTo>
                  <a:lnTo>
                    <a:pt x="5073" y="4830"/>
                  </a:lnTo>
                  <a:lnTo>
                    <a:pt x="5276" y="4830"/>
                  </a:lnTo>
                  <a:lnTo>
                    <a:pt x="5276" y="4714"/>
                  </a:lnTo>
                  <a:lnTo>
                    <a:pt x="5454" y="4714"/>
                  </a:lnTo>
                  <a:lnTo>
                    <a:pt x="5454" y="4511"/>
                  </a:lnTo>
                  <a:lnTo>
                    <a:pt x="5529" y="4511"/>
                  </a:lnTo>
                  <a:lnTo>
                    <a:pt x="5529" y="4308"/>
                  </a:lnTo>
                  <a:lnTo>
                    <a:pt x="5756" y="4308"/>
                  </a:lnTo>
                  <a:lnTo>
                    <a:pt x="5756" y="4211"/>
                  </a:lnTo>
                  <a:lnTo>
                    <a:pt x="6103" y="4211"/>
                  </a:lnTo>
                  <a:lnTo>
                    <a:pt x="6103" y="4075"/>
                  </a:lnTo>
                  <a:lnTo>
                    <a:pt x="6418" y="4075"/>
                  </a:lnTo>
                  <a:lnTo>
                    <a:pt x="6418" y="3911"/>
                  </a:lnTo>
                  <a:lnTo>
                    <a:pt x="6468" y="3911"/>
                  </a:lnTo>
                  <a:lnTo>
                    <a:pt x="6468" y="3591"/>
                  </a:lnTo>
                  <a:lnTo>
                    <a:pt x="6577" y="3591"/>
                  </a:lnTo>
                  <a:lnTo>
                    <a:pt x="6577" y="3543"/>
                  </a:lnTo>
                  <a:lnTo>
                    <a:pt x="6694" y="3543"/>
                  </a:lnTo>
                  <a:lnTo>
                    <a:pt x="6694" y="3388"/>
                  </a:lnTo>
                  <a:lnTo>
                    <a:pt x="6942" y="3388"/>
                  </a:lnTo>
                  <a:lnTo>
                    <a:pt x="6942" y="3243"/>
                  </a:lnTo>
                  <a:lnTo>
                    <a:pt x="7318" y="3243"/>
                  </a:lnTo>
                  <a:lnTo>
                    <a:pt x="7318" y="3127"/>
                  </a:lnTo>
                  <a:lnTo>
                    <a:pt x="7391" y="3127"/>
                  </a:lnTo>
                  <a:lnTo>
                    <a:pt x="7391" y="2923"/>
                  </a:lnTo>
                  <a:lnTo>
                    <a:pt x="7769" y="2923"/>
                  </a:lnTo>
                  <a:lnTo>
                    <a:pt x="7769" y="2759"/>
                  </a:lnTo>
                  <a:lnTo>
                    <a:pt x="7823" y="2759"/>
                  </a:lnTo>
                  <a:lnTo>
                    <a:pt x="7823" y="2304"/>
                  </a:lnTo>
                  <a:lnTo>
                    <a:pt x="7935" y="2304"/>
                  </a:lnTo>
                  <a:lnTo>
                    <a:pt x="7935" y="2120"/>
                  </a:lnTo>
                  <a:lnTo>
                    <a:pt x="8238" y="2120"/>
                  </a:lnTo>
                  <a:lnTo>
                    <a:pt x="8238" y="1868"/>
                  </a:lnTo>
                  <a:lnTo>
                    <a:pt x="8324" y="1868"/>
                  </a:lnTo>
                  <a:lnTo>
                    <a:pt x="8324" y="1723"/>
                  </a:lnTo>
                  <a:lnTo>
                    <a:pt x="8681" y="1723"/>
                  </a:lnTo>
                  <a:lnTo>
                    <a:pt x="8681" y="1452"/>
                  </a:lnTo>
                  <a:lnTo>
                    <a:pt x="8749" y="1452"/>
                  </a:lnTo>
                  <a:lnTo>
                    <a:pt x="8749" y="1132"/>
                  </a:lnTo>
                  <a:lnTo>
                    <a:pt x="8952" y="1132"/>
                  </a:lnTo>
                  <a:lnTo>
                    <a:pt x="8952" y="968"/>
                  </a:lnTo>
                  <a:lnTo>
                    <a:pt x="9106" y="968"/>
                  </a:lnTo>
                  <a:cubicBezTo>
                    <a:pt x="9134" y="892"/>
                    <a:pt x="9161" y="817"/>
                    <a:pt x="9189" y="741"/>
                  </a:cubicBezTo>
                  <a:cubicBezTo>
                    <a:pt x="9201" y="628"/>
                    <a:pt x="9214" y="516"/>
                    <a:pt x="9226" y="403"/>
                  </a:cubicBezTo>
                  <a:lnTo>
                    <a:pt x="9684" y="440"/>
                  </a:lnTo>
                  <a:cubicBezTo>
                    <a:pt x="9694" y="384"/>
                    <a:pt x="9705" y="327"/>
                    <a:pt x="9715" y="271"/>
                  </a:cubicBezTo>
                  <a:lnTo>
                    <a:pt x="10064" y="180"/>
                  </a:lnTo>
                  <a:cubicBezTo>
                    <a:pt x="10066" y="108"/>
                    <a:pt x="10076" y="131"/>
                    <a:pt x="10078" y="59"/>
                  </a:cubicBezTo>
                  <a:lnTo>
                    <a:pt x="11201" y="73"/>
                  </a:lnTo>
                  <a:cubicBezTo>
                    <a:pt x="11297" y="73"/>
                    <a:pt x="12018" y="0"/>
                    <a:pt x="12114" y="0"/>
                  </a:cubicBezTo>
                </a:path>
              </a:pathLst>
            </a:custGeom>
            <a:noFill/>
            <a:ln w="25400" cap="flat">
              <a:solidFill>
                <a:schemeClr val="tx1">
                  <a:lumMod val="6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grpSp>
      <p:sp>
        <p:nvSpPr>
          <p:cNvPr id="69" name="TextBox 68"/>
          <p:cNvSpPr txBox="1"/>
          <p:nvPr/>
        </p:nvSpPr>
        <p:spPr>
          <a:xfrm>
            <a:off x="7266768" y="6378969"/>
            <a:ext cx="1483098" cy="246221"/>
          </a:xfrm>
          <a:prstGeom prst="rect">
            <a:avLst/>
          </a:prstGeom>
          <a:noFill/>
        </p:spPr>
        <p:txBody>
          <a:bodyPr wrap="none" rtlCol="0">
            <a:spAutoFit/>
          </a:bodyPr>
          <a:lstStyle/>
          <a:p>
            <a:r>
              <a:rPr lang="en-US" sz="1000" baseline="30000" dirty="0" smtClean="0"/>
              <a:t>a </a:t>
            </a:r>
            <a:r>
              <a:rPr lang="en-US" sz="1000" i="1" dirty="0" smtClean="0"/>
              <a:t>P</a:t>
            </a:r>
            <a:r>
              <a:rPr lang="en-US" sz="1000" dirty="0" smtClean="0"/>
              <a:t> values are nominal.</a:t>
            </a:r>
            <a:endParaRPr lang="en-US" sz="1000" baseline="30000" dirty="0"/>
          </a:p>
        </p:txBody>
      </p:sp>
      <p:sp>
        <p:nvSpPr>
          <p:cNvPr id="109" name="Rectangle 108"/>
          <p:cNvSpPr/>
          <p:nvPr/>
        </p:nvSpPr>
        <p:spPr>
          <a:xfrm>
            <a:off x="338946" y="6539943"/>
            <a:ext cx="5154613" cy="276999"/>
          </a:xfrm>
          <a:prstGeom prst="rect">
            <a:avLst/>
          </a:prstGeom>
        </p:spPr>
        <p:txBody>
          <a:bodyP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fontAlgn="auto">
              <a:spcBef>
                <a:spcPts val="0"/>
              </a:spcBef>
              <a:spcAft>
                <a:spcPts val="0"/>
              </a:spcAft>
              <a:defRPr/>
            </a:pPr>
            <a:r>
              <a:rPr lang="en-US" sz="1200" b="1" kern="0" dirty="0" smtClean="0">
                <a:solidFill>
                  <a:srgbClr val="FFFFFF"/>
                </a:solidFill>
              </a:rPr>
              <a:t>Larson RA, </a:t>
            </a:r>
            <a:r>
              <a:rPr lang="en-US" sz="1200" b="1" kern="0" dirty="0">
                <a:solidFill>
                  <a:srgbClr val="FFFFFF"/>
                </a:solidFill>
              </a:rPr>
              <a:t>et al. </a:t>
            </a:r>
            <a:r>
              <a:rPr lang="en-US" sz="1200" b="1" i="1" kern="0" dirty="0" smtClean="0">
                <a:solidFill>
                  <a:srgbClr val="FFFFFF"/>
                </a:solidFill>
              </a:rPr>
              <a:t>Blood</a:t>
            </a:r>
            <a:r>
              <a:rPr lang="en-US" sz="1200" b="1" kern="0" dirty="0" smtClean="0">
                <a:solidFill>
                  <a:srgbClr val="FFFFFF"/>
                </a:solidFill>
              </a:rPr>
              <a:t>. 2014;124: Abstract </a:t>
            </a:r>
            <a:r>
              <a:rPr lang="en-US" sz="1200" b="1" kern="0" dirty="0" smtClean="0"/>
              <a:t>4541</a:t>
            </a:r>
            <a:r>
              <a:rPr lang="en-US" sz="1200" b="1" kern="0" dirty="0" smtClean="0">
                <a:solidFill>
                  <a:srgbClr val="FFFFFF"/>
                </a:solidFill>
              </a:rPr>
              <a:t>.</a:t>
            </a:r>
            <a:endParaRPr lang="en-US" sz="1200" b="1" kern="0" dirty="0">
              <a:solidFill>
                <a:srgbClr val="FFFFFF"/>
              </a:solidFill>
            </a:endParaRPr>
          </a:p>
        </p:txBody>
      </p:sp>
    </p:spTree>
    <p:extLst>
      <p:ext uri="{BB962C8B-B14F-4D97-AF65-F5344CB8AC3E}">
        <p14:creationId xmlns:p14="http://schemas.microsoft.com/office/powerpoint/2010/main" val="30850042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Chart 17"/>
          <p:cNvGraphicFramePr/>
          <p:nvPr>
            <p:extLst>
              <p:ext uri="{D42A27DB-BD31-4B8C-83A1-F6EECF244321}">
                <p14:modId xmlns:p14="http://schemas.microsoft.com/office/powerpoint/2010/main" val="3559781763"/>
              </p:ext>
            </p:extLst>
          </p:nvPr>
        </p:nvGraphicFramePr>
        <p:xfrm>
          <a:off x="145659" y="1535511"/>
          <a:ext cx="7345917" cy="4315370"/>
        </p:xfrm>
        <a:graphic>
          <a:graphicData uri="http://schemas.openxmlformats.org/drawingml/2006/chart">
            <c:chart xmlns:c="http://schemas.openxmlformats.org/drawingml/2006/chart" xmlns:r="http://schemas.openxmlformats.org/officeDocument/2006/relationships" r:id="rId3"/>
          </a:graphicData>
        </a:graphic>
      </p:graphicFrame>
      <p:sp>
        <p:nvSpPr>
          <p:cNvPr id="2" name="Title 1"/>
          <p:cNvSpPr>
            <a:spLocks noGrp="1"/>
          </p:cNvSpPr>
          <p:nvPr>
            <p:ph type="title"/>
          </p:nvPr>
        </p:nvSpPr>
        <p:spPr>
          <a:xfrm>
            <a:off x="561512" y="494159"/>
            <a:ext cx="8042275" cy="717550"/>
          </a:xfrm>
        </p:spPr>
        <p:txBody>
          <a:bodyPr/>
          <a:lstStyle/>
          <a:p>
            <a:r>
              <a:rPr lang="en-US" dirty="0" smtClean="0"/>
              <a:t>Progression to AP/BC</a:t>
            </a:r>
            <a:endParaRPr lang="en-US" dirty="0"/>
          </a:p>
        </p:txBody>
      </p:sp>
      <p:sp>
        <p:nvSpPr>
          <p:cNvPr id="8" name="Rectangle 7"/>
          <p:cNvSpPr/>
          <p:nvPr/>
        </p:nvSpPr>
        <p:spPr>
          <a:xfrm>
            <a:off x="7338349" y="3089192"/>
            <a:ext cx="99313" cy="116579"/>
          </a:xfrm>
          <a:prstGeom prst="rect">
            <a:avLst/>
          </a:prstGeom>
          <a:solidFill>
            <a:schemeClr val="tx1">
              <a:lumMod val="6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solidFill>
                <a:srgbClr val="FFFFFF"/>
              </a:solidFill>
            </a:endParaRPr>
          </a:p>
        </p:txBody>
      </p:sp>
      <p:sp>
        <p:nvSpPr>
          <p:cNvPr id="9" name="Rectangle 8"/>
          <p:cNvSpPr/>
          <p:nvPr/>
        </p:nvSpPr>
        <p:spPr>
          <a:xfrm>
            <a:off x="7335761" y="3898421"/>
            <a:ext cx="104488" cy="116580"/>
          </a:xfrm>
          <a:prstGeom prst="rect">
            <a:avLst/>
          </a:prstGeom>
          <a:solidFill>
            <a:srgbClr val="00B0F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solidFill>
                <a:srgbClr val="FFFFFF"/>
              </a:solidFill>
            </a:endParaRPr>
          </a:p>
        </p:txBody>
      </p:sp>
      <p:sp>
        <p:nvSpPr>
          <p:cNvPr id="10" name="Text Box 30"/>
          <p:cNvSpPr txBox="1">
            <a:spLocks noChangeArrowheads="1"/>
          </p:cNvSpPr>
          <p:nvPr/>
        </p:nvSpPr>
        <p:spPr bwMode="auto">
          <a:xfrm>
            <a:off x="7437662" y="2975731"/>
            <a:ext cx="1664924"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fontAlgn="base" hangingPunct="1">
              <a:spcBef>
                <a:spcPct val="0"/>
              </a:spcBef>
              <a:spcAft>
                <a:spcPct val="0"/>
              </a:spcAft>
              <a:defRPr/>
            </a:pPr>
            <a:r>
              <a:rPr lang="en-US" sz="1600" kern="0" dirty="0" smtClean="0">
                <a:solidFill>
                  <a:srgbClr val="FFFFFF"/>
                </a:solidFill>
              </a:rPr>
              <a:t>Nilotinib </a:t>
            </a:r>
          </a:p>
          <a:p>
            <a:pPr eaLnBrk="1" fontAlgn="base" hangingPunct="1">
              <a:spcBef>
                <a:spcPct val="0"/>
              </a:spcBef>
              <a:spcAft>
                <a:spcPct val="0"/>
              </a:spcAft>
              <a:defRPr/>
            </a:pPr>
            <a:r>
              <a:rPr lang="en-US" sz="1600" kern="0" dirty="0" smtClean="0">
                <a:solidFill>
                  <a:srgbClr val="FFFFFF"/>
                </a:solidFill>
              </a:rPr>
              <a:t>300 mg BID </a:t>
            </a:r>
          </a:p>
          <a:p>
            <a:pPr eaLnBrk="1" fontAlgn="base" hangingPunct="1">
              <a:spcBef>
                <a:spcPct val="0"/>
              </a:spcBef>
              <a:spcAft>
                <a:spcPct val="0"/>
              </a:spcAft>
              <a:defRPr/>
            </a:pPr>
            <a:r>
              <a:rPr lang="en-US" sz="1600" kern="0" dirty="0" smtClean="0">
                <a:solidFill>
                  <a:srgbClr val="FFFFFF"/>
                </a:solidFill>
              </a:rPr>
              <a:t> (n = 282)</a:t>
            </a:r>
            <a:endParaRPr lang="en-US" sz="1600" kern="0" dirty="0">
              <a:solidFill>
                <a:srgbClr val="FFFFFF"/>
              </a:solidFill>
            </a:endParaRPr>
          </a:p>
        </p:txBody>
      </p:sp>
      <p:sp>
        <p:nvSpPr>
          <p:cNvPr id="11" name="Text Box 30"/>
          <p:cNvSpPr txBox="1">
            <a:spLocks noChangeArrowheads="1"/>
          </p:cNvSpPr>
          <p:nvPr/>
        </p:nvSpPr>
        <p:spPr bwMode="auto">
          <a:xfrm>
            <a:off x="7437662" y="3749444"/>
            <a:ext cx="162227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fontAlgn="base" hangingPunct="1">
              <a:spcBef>
                <a:spcPct val="0"/>
              </a:spcBef>
              <a:spcAft>
                <a:spcPct val="0"/>
              </a:spcAft>
              <a:defRPr/>
            </a:pPr>
            <a:r>
              <a:rPr lang="en-US" sz="1600" kern="0" dirty="0" smtClean="0">
                <a:solidFill>
                  <a:srgbClr val="FFFFFF"/>
                </a:solidFill>
              </a:rPr>
              <a:t>Nilotinib </a:t>
            </a:r>
          </a:p>
          <a:p>
            <a:pPr eaLnBrk="1" fontAlgn="base" hangingPunct="1">
              <a:spcBef>
                <a:spcPct val="0"/>
              </a:spcBef>
              <a:spcAft>
                <a:spcPct val="0"/>
              </a:spcAft>
              <a:defRPr/>
            </a:pPr>
            <a:r>
              <a:rPr lang="en-US" sz="1600" kern="0" dirty="0" smtClean="0">
                <a:solidFill>
                  <a:srgbClr val="FFFFFF"/>
                </a:solidFill>
              </a:rPr>
              <a:t>400 mg BID</a:t>
            </a:r>
          </a:p>
          <a:p>
            <a:pPr eaLnBrk="1" fontAlgn="base" hangingPunct="1">
              <a:spcBef>
                <a:spcPct val="0"/>
              </a:spcBef>
              <a:spcAft>
                <a:spcPct val="0"/>
              </a:spcAft>
              <a:defRPr/>
            </a:pPr>
            <a:r>
              <a:rPr lang="en-US" sz="1600" kern="0" dirty="0" smtClean="0">
                <a:solidFill>
                  <a:srgbClr val="FFFFFF"/>
                </a:solidFill>
              </a:rPr>
              <a:t>(n = 281) </a:t>
            </a:r>
            <a:endParaRPr lang="en-US" sz="1600" kern="0" dirty="0">
              <a:solidFill>
                <a:srgbClr val="FFFFFF"/>
              </a:solidFill>
            </a:endParaRPr>
          </a:p>
        </p:txBody>
      </p:sp>
      <p:sp>
        <p:nvSpPr>
          <p:cNvPr id="12" name="Text Box 30"/>
          <p:cNvSpPr txBox="1">
            <a:spLocks noChangeArrowheads="1"/>
          </p:cNvSpPr>
          <p:nvPr/>
        </p:nvSpPr>
        <p:spPr bwMode="auto">
          <a:xfrm>
            <a:off x="7437662" y="4512469"/>
            <a:ext cx="1691896"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fontAlgn="base" hangingPunct="1">
              <a:spcBef>
                <a:spcPct val="0"/>
              </a:spcBef>
              <a:spcAft>
                <a:spcPct val="0"/>
              </a:spcAft>
              <a:defRPr/>
            </a:pPr>
            <a:r>
              <a:rPr lang="en-US" sz="1600" kern="0" dirty="0" smtClean="0">
                <a:solidFill>
                  <a:srgbClr val="FFFFFF"/>
                </a:solidFill>
              </a:rPr>
              <a:t>Imatinib </a:t>
            </a:r>
          </a:p>
          <a:p>
            <a:pPr eaLnBrk="1" fontAlgn="base" hangingPunct="1">
              <a:spcBef>
                <a:spcPct val="0"/>
              </a:spcBef>
              <a:spcAft>
                <a:spcPct val="0"/>
              </a:spcAft>
              <a:defRPr/>
            </a:pPr>
            <a:r>
              <a:rPr lang="en-US" sz="1600" kern="0" dirty="0" smtClean="0">
                <a:solidFill>
                  <a:srgbClr val="FFFFFF"/>
                </a:solidFill>
              </a:rPr>
              <a:t>400 mg QD</a:t>
            </a:r>
          </a:p>
          <a:p>
            <a:pPr eaLnBrk="1" fontAlgn="base" hangingPunct="1">
              <a:spcBef>
                <a:spcPct val="0"/>
              </a:spcBef>
              <a:spcAft>
                <a:spcPct val="0"/>
              </a:spcAft>
              <a:defRPr/>
            </a:pPr>
            <a:r>
              <a:rPr lang="en-US" sz="1600" kern="0" dirty="0" smtClean="0">
                <a:solidFill>
                  <a:srgbClr val="FFFFFF"/>
                </a:solidFill>
              </a:rPr>
              <a:t> (n = 283) </a:t>
            </a:r>
            <a:endParaRPr lang="en-US" sz="1600" kern="0" dirty="0">
              <a:solidFill>
                <a:srgbClr val="FFFFFF"/>
              </a:solidFill>
            </a:endParaRPr>
          </a:p>
        </p:txBody>
      </p:sp>
      <p:sp>
        <p:nvSpPr>
          <p:cNvPr id="13" name="Text Box 30"/>
          <p:cNvSpPr txBox="1">
            <a:spLocks noChangeArrowheads="1"/>
          </p:cNvSpPr>
          <p:nvPr/>
        </p:nvSpPr>
        <p:spPr bwMode="auto">
          <a:xfrm>
            <a:off x="7458471" y="1895601"/>
            <a:ext cx="1670620"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fontAlgn="base" hangingPunct="1">
              <a:spcBef>
                <a:spcPct val="0"/>
              </a:spcBef>
              <a:spcAft>
                <a:spcPct val="0"/>
              </a:spcAft>
              <a:defRPr/>
            </a:pPr>
            <a:r>
              <a:rPr lang="en-US" sz="1600" b="1" dirty="0"/>
              <a:t>New events reported since the 5-year data cutoff</a:t>
            </a:r>
            <a:endParaRPr lang="en-US" sz="1600" b="1" kern="0" dirty="0">
              <a:solidFill>
                <a:srgbClr val="FFFFFF"/>
              </a:solidFill>
            </a:endParaRPr>
          </a:p>
        </p:txBody>
      </p:sp>
      <p:sp>
        <p:nvSpPr>
          <p:cNvPr id="14" name="Rectangle 13"/>
          <p:cNvSpPr/>
          <p:nvPr/>
        </p:nvSpPr>
        <p:spPr>
          <a:xfrm>
            <a:off x="7338350" y="2005485"/>
            <a:ext cx="104487" cy="116580"/>
          </a:xfrm>
          <a:prstGeom prst="rect">
            <a:avLst/>
          </a:prstGeom>
          <a:solidFill>
            <a:srgbClr val="C00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rgbClr val="FFFFFF"/>
              </a:solidFill>
            </a:endParaRPr>
          </a:p>
        </p:txBody>
      </p:sp>
      <p:sp>
        <p:nvSpPr>
          <p:cNvPr id="15" name="Rectangle 14"/>
          <p:cNvSpPr/>
          <p:nvPr/>
        </p:nvSpPr>
        <p:spPr>
          <a:xfrm>
            <a:off x="7338349" y="4647207"/>
            <a:ext cx="104488" cy="116580"/>
          </a:xfrm>
          <a:prstGeom prst="rect">
            <a:avLst/>
          </a:prstGeom>
          <a:solidFill>
            <a:srgbClr val="FFFF66"/>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solidFill>
                <a:srgbClr val="FFFFFF"/>
              </a:solidFill>
            </a:endParaRPr>
          </a:p>
        </p:txBody>
      </p:sp>
      <p:sp>
        <p:nvSpPr>
          <p:cNvPr id="16" name="TextBox 15"/>
          <p:cNvSpPr txBox="1"/>
          <p:nvPr/>
        </p:nvSpPr>
        <p:spPr>
          <a:xfrm>
            <a:off x="1417145" y="1312286"/>
            <a:ext cx="2347181" cy="369332"/>
          </a:xfrm>
          <a:prstGeom prst="rect">
            <a:avLst/>
          </a:prstGeom>
          <a:noFill/>
        </p:spPr>
        <p:txBody>
          <a:bodyPr wrap="none" rtlCol="0">
            <a:spAutoFit/>
          </a:bodyPr>
          <a:lstStyle/>
          <a:p>
            <a:pPr algn="ctr"/>
            <a:r>
              <a:rPr lang="en-US" b="1" dirty="0" smtClean="0">
                <a:solidFill>
                  <a:schemeClr val="tx2"/>
                </a:solidFill>
              </a:rPr>
              <a:t>On Core Treatment</a:t>
            </a:r>
          </a:p>
        </p:txBody>
      </p:sp>
      <p:sp>
        <p:nvSpPr>
          <p:cNvPr id="17" name="TextBox 16"/>
          <p:cNvSpPr txBox="1"/>
          <p:nvPr/>
        </p:nvSpPr>
        <p:spPr>
          <a:xfrm>
            <a:off x="5310595" y="1312286"/>
            <a:ext cx="1210588" cy="369332"/>
          </a:xfrm>
          <a:prstGeom prst="rect">
            <a:avLst/>
          </a:prstGeom>
          <a:noFill/>
        </p:spPr>
        <p:txBody>
          <a:bodyPr wrap="none" rtlCol="0">
            <a:spAutoFit/>
          </a:bodyPr>
          <a:lstStyle/>
          <a:p>
            <a:pPr algn="ctr"/>
            <a:r>
              <a:rPr lang="en-US" b="1" dirty="0" smtClean="0">
                <a:solidFill>
                  <a:schemeClr val="tx2"/>
                </a:solidFill>
              </a:rPr>
              <a:t>On Study</a:t>
            </a:r>
          </a:p>
        </p:txBody>
      </p:sp>
      <p:grpSp>
        <p:nvGrpSpPr>
          <p:cNvPr id="19" name="Group 18"/>
          <p:cNvGrpSpPr/>
          <p:nvPr/>
        </p:nvGrpSpPr>
        <p:grpSpPr>
          <a:xfrm>
            <a:off x="1635523" y="2136354"/>
            <a:ext cx="1803248" cy="2312988"/>
            <a:chOff x="1586828" y="2167859"/>
            <a:chExt cx="987774" cy="2101212"/>
          </a:xfrm>
        </p:grpSpPr>
        <p:sp>
          <p:nvSpPr>
            <p:cNvPr id="20" name="Rectangle 30"/>
            <p:cNvSpPr>
              <a:spLocks noChangeArrowheads="1"/>
            </p:cNvSpPr>
            <p:nvPr/>
          </p:nvSpPr>
          <p:spPr bwMode="blackGray">
            <a:xfrm>
              <a:off x="1870229" y="2167859"/>
              <a:ext cx="537795" cy="25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fontAlgn="base">
                <a:spcBef>
                  <a:spcPct val="0"/>
                </a:spcBef>
                <a:spcAft>
                  <a:spcPct val="0"/>
                </a:spcAft>
                <a:defRPr/>
              </a:pPr>
              <a:r>
                <a:rPr lang="en-US" sz="1200" b="1" i="1" kern="0" dirty="0">
                  <a:solidFill>
                    <a:srgbClr val="FFFFFF"/>
                  </a:solidFill>
                </a:rPr>
                <a:t>P = </a:t>
              </a:r>
              <a:r>
                <a:rPr lang="en-US" sz="1200" b="1" kern="0" dirty="0">
                  <a:solidFill>
                    <a:srgbClr val="FFFFFF"/>
                  </a:solidFill>
                </a:rPr>
                <a:t>.</a:t>
              </a:r>
              <a:r>
                <a:rPr lang="en-US" sz="1200" b="1" kern="0" dirty="0" smtClean="0">
                  <a:solidFill>
                    <a:srgbClr val="FFFFFF"/>
                  </a:solidFill>
                </a:rPr>
                <a:t>0059</a:t>
              </a:r>
              <a:r>
                <a:rPr lang="en-US" sz="1200" b="1" kern="0" baseline="30000" dirty="0">
                  <a:solidFill>
                    <a:srgbClr val="FFFFFF"/>
                  </a:solidFill>
                </a:rPr>
                <a:t>b</a:t>
              </a:r>
              <a:endParaRPr lang="en-US" sz="1200" b="1" kern="0" dirty="0">
                <a:solidFill>
                  <a:srgbClr val="FFFFFF"/>
                </a:solidFill>
              </a:endParaRPr>
            </a:p>
          </p:txBody>
        </p:sp>
        <p:sp>
          <p:nvSpPr>
            <p:cNvPr id="21" name="Rectangle 31"/>
            <p:cNvSpPr>
              <a:spLocks noChangeArrowheads="1"/>
            </p:cNvSpPr>
            <p:nvPr/>
          </p:nvSpPr>
          <p:spPr bwMode="blackGray">
            <a:xfrm>
              <a:off x="2067245" y="2493628"/>
              <a:ext cx="507357" cy="25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fontAlgn="base">
                <a:spcBef>
                  <a:spcPct val="0"/>
                </a:spcBef>
                <a:spcAft>
                  <a:spcPct val="0"/>
                </a:spcAft>
                <a:defRPr/>
              </a:pPr>
              <a:r>
                <a:rPr lang="en-US" sz="1200" b="1" i="1" kern="0" dirty="0">
                  <a:solidFill>
                    <a:srgbClr val="FFFFFF"/>
                  </a:solidFill>
                </a:rPr>
                <a:t>P = </a:t>
              </a:r>
              <a:r>
                <a:rPr lang="en-US" sz="1200" b="1" kern="0" dirty="0">
                  <a:solidFill>
                    <a:srgbClr val="FFFFFF"/>
                  </a:solidFill>
                </a:rPr>
                <a:t>.</a:t>
              </a:r>
              <a:r>
                <a:rPr lang="en-US" sz="1200" b="1" kern="0" dirty="0" smtClean="0">
                  <a:solidFill>
                    <a:srgbClr val="FFFFFF"/>
                  </a:solidFill>
                </a:rPr>
                <a:t>0185</a:t>
              </a:r>
              <a:r>
                <a:rPr lang="en-US" sz="1200" b="1" kern="0" baseline="30000" dirty="0">
                  <a:solidFill>
                    <a:srgbClr val="FFFFFF"/>
                  </a:solidFill>
                </a:rPr>
                <a:t>b</a:t>
              </a:r>
              <a:endParaRPr lang="en-US" sz="1200" b="1" kern="0" dirty="0">
                <a:solidFill>
                  <a:srgbClr val="FFFFFF"/>
                </a:solidFill>
              </a:endParaRPr>
            </a:p>
          </p:txBody>
        </p:sp>
        <p:sp>
          <p:nvSpPr>
            <p:cNvPr id="22" name="Line 7"/>
            <p:cNvSpPr>
              <a:spLocks noChangeShapeType="1"/>
            </p:cNvSpPr>
            <p:nvPr/>
          </p:nvSpPr>
          <p:spPr bwMode="auto">
            <a:xfrm>
              <a:off x="2539856" y="2433075"/>
              <a:ext cx="0" cy="775176"/>
            </a:xfrm>
            <a:prstGeom prst="line">
              <a:avLst/>
            </a:prstGeom>
            <a:noFill/>
            <a:ln w="25400">
              <a:solidFill>
                <a:srgbClr val="FFFFFF"/>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defRPr/>
              </a:pPr>
              <a:endParaRPr lang="en-US" sz="1600" kern="0" dirty="0">
                <a:solidFill>
                  <a:srgbClr val="000000"/>
                </a:solidFill>
              </a:endParaRPr>
            </a:p>
          </p:txBody>
        </p:sp>
        <p:sp>
          <p:nvSpPr>
            <p:cNvPr id="23" name="Line 8"/>
            <p:cNvSpPr>
              <a:spLocks noChangeShapeType="1"/>
            </p:cNvSpPr>
            <p:nvPr/>
          </p:nvSpPr>
          <p:spPr bwMode="auto">
            <a:xfrm>
              <a:off x="2071556" y="2763346"/>
              <a:ext cx="1" cy="1235395"/>
            </a:xfrm>
            <a:prstGeom prst="line">
              <a:avLst/>
            </a:prstGeom>
            <a:noFill/>
            <a:ln w="25400">
              <a:solidFill>
                <a:srgbClr val="FFFFFF"/>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defRPr/>
              </a:pPr>
              <a:endParaRPr lang="en-US" sz="1600" kern="0" dirty="0">
                <a:solidFill>
                  <a:srgbClr val="000000"/>
                </a:solidFill>
              </a:endParaRPr>
            </a:p>
          </p:txBody>
        </p:sp>
        <p:sp>
          <p:nvSpPr>
            <p:cNvPr id="24" name="Line 8"/>
            <p:cNvSpPr>
              <a:spLocks noChangeShapeType="1"/>
            </p:cNvSpPr>
            <p:nvPr/>
          </p:nvSpPr>
          <p:spPr bwMode="auto">
            <a:xfrm>
              <a:off x="1590266" y="2430783"/>
              <a:ext cx="0" cy="1838288"/>
            </a:xfrm>
            <a:prstGeom prst="line">
              <a:avLst/>
            </a:prstGeom>
            <a:noFill/>
            <a:ln w="25400">
              <a:solidFill>
                <a:srgbClr val="FFFFFF"/>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defRPr/>
              </a:pPr>
              <a:endParaRPr lang="en-US" sz="1600" kern="0" dirty="0">
                <a:solidFill>
                  <a:srgbClr val="000000"/>
                </a:solidFill>
              </a:endParaRPr>
            </a:p>
          </p:txBody>
        </p:sp>
        <p:sp>
          <p:nvSpPr>
            <p:cNvPr id="25" name="Line 9"/>
            <p:cNvSpPr>
              <a:spLocks noChangeShapeType="1"/>
            </p:cNvSpPr>
            <p:nvPr/>
          </p:nvSpPr>
          <p:spPr bwMode="auto">
            <a:xfrm flipV="1">
              <a:off x="2065233" y="2770765"/>
              <a:ext cx="477078" cy="0"/>
            </a:xfrm>
            <a:prstGeom prst="line">
              <a:avLst/>
            </a:prstGeom>
            <a:noFill/>
            <a:ln w="25400">
              <a:solidFill>
                <a:srgbClr val="FFFFFF"/>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defRPr/>
              </a:pPr>
              <a:endParaRPr lang="en-US" sz="1600" kern="0" dirty="0">
                <a:solidFill>
                  <a:srgbClr val="000000"/>
                </a:solidFill>
              </a:endParaRPr>
            </a:p>
          </p:txBody>
        </p:sp>
        <p:sp>
          <p:nvSpPr>
            <p:cNvPr id="26" name="Line 9"/>
            <p:cNvSpPr>
              <a:spLocks noChangeShapeType="1"/>
            </p:cNvSpPr>
            <p:nvPr/>
          </p:nvSpPr>
          <p:spPr bwMode="auto">
            <a:xfrm>
              <a:off x="1586828" y="2439680"/>
              <a:ext cx="961816" cy="0"/>
            </a:xfrm>
            <a:prstGeom prst="line">
              <a:avLst/>
            </a:prstGeom>
            <a:noFill/>
            <a:ln w="25400">
              <a:solidFill>
                <a:srgbClr val="FFFFFF"/>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defRPr/>
              </a:pPr>
              <a:endParaRPr lang="en-US" sz="1600" kern="0" dirty="0">
                <a:solidFill>
                  <a:srgbClr val="000000"/>
                </a:solidFill>
              </a:endParaRPr>
            </a:p>
          </p:txBody>
        </p:sp>
      </p:grpSp>
      <p:grpSp>
        <p:nvGrpSpPr>
          <p:cNvPr id="27" name="Group 26"/>
          <p:cNvGrpSpPr/>
          <p:nvPr/>
        </p:nvGrpSpPr>
        <p:grpSpPr>
          <a:xfrm>
            <a:off x="5030531" y="1706459"/>
            <a:ext cx="1850929" cy="2202642"/>
            <a:chOff x="5861259" y="1777325"/>
            <a:chExt cx="989493" cy="2000969"/>
          </a:xfrm>
        </p:grpSpPr>
        <p:sp>
          <p:nvSpPr>
            <p:cNvPr id="28" name="Line 7"/>
            <p:cNvSpPr>
              <a:spLocks noChangeShapeType="1"/>
            </p:cNvSpPr>
            <p:nvPr/>
          </p:nvSpPr>
          <p:spPr bwMode="auto">
            <a:xfrm>
              <a:off x="6807750" y="2025033"/>
              <a:ext cx="0" cy="345748"/>
            </a:xfrm>
            <a:prstGeom prst="line">
              <a:avLst/>
            </a:prstGeom>
            <a:noFill/>
            <a:ln w="25400">
              <a:solidFill>
                <a:srgbClr val="FFFFFF"/>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defRPr/>
              </a:pPr>
              <a:endParaRPr lang="en-US" sz="1600" kern="0" dirty="0">
                <a:solidFill>
                  <a:srgbClr val="000000"/>
                </a:solidFill>
              </a:endParaRPr>
            </a:p>
          </p:txBody>
        </p:sp>
        <p:sp>
          <p:nvSpPr>
            <p:cNvPr id="29" name="Line 8"/>
            <p:cNvSpPr>
              <a:spLocks noChangeShapeType="1"/>
            </p:cNvSpPr>
            <p:nvPr/>
          </p:nvSpPr>
          <p:spPr bwMode="auto">
            <a:xfrm flipH="1">
              <a:off x="5863604" y="2041797"/>
              <a:ext cx="0" cy="1274801"/>
            </a:xfrm>
            <a:prstGeom prst="line">
              <a:avLst/>
            </a:prstGeom>
            <a:noFill/>
            <a:ln w="25400">
              <a:solidFill>
                <a:srgbClr val="FFFFFF"/>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defRPr/>
              </a:pPr>
              <a:endParaRPr lang="en-US" sz="1600" kern="0" dirty="0">
                <a:solidFill>
                  <a:srgbClr val="000000"/>
                </a:solidFill>
              </a:endParaRPr>
            </a:p>
          </p:txBody>
        </p:sp>
        <p:sp>
          <p:nvSpPr>
            <p:cNvPr id="30" name="Line 9"/>
            <p:cNvSpPr>
              <a:spLocks noChangeShapeType="1"/>
            </p:cNvSpPr>
            <p:nvPr/>
          </p:nvSpPr>
          <p:spPr bwMode="auto">
            <a:xfrm flipV="1">
              <a:off x="5861259" y="2032241"/>
              <a:ext cx="946599" cy="1"/>
            </a:xfrm>
            <a:prstGeom prst="line">
              <a:avLst/>
            </a:prstGeom>
            <a:noFill/>
            <a:ln w="25400">
              <a:solidFill>
                <a:srgbClr val="FFFFFF"/>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defRPr/>
              </a:pPr>
              <a:endParaRPr lang="en-US" sz="1600" kern="0" dirty="0">
                <a:solidFill>
                  <a:srgbClr val="000000"/>
                </a:solidFill>
              </a:endParaRPr>
            </a:p>
          </p:txBody>
        </p:sp>
        <p:sp>
          <p:nvSpPr>
            <p:cNvPr id="31" name="Line 8"/>
            <p:cNvSpPr>
              <a:spLocks noChangeShapeType="1"/>
            </p:cNvSpPr>
            <p:nvPr/>
          </p:nvSpPr>
          <p:spPr bwMode="auto">
            <a:xfrm flipH="1">
              <a:off x="6291978" y="2277872"/>
              <a:ext cx="5071" cy="1500422"/>
            </a:xfrm>
            <a:prstGeom prst="line">
              <a:avLst/>
            </a:prstGeom>
            <a:noFill/>
            <a:ln w="25400">
              <a:solidFill>
                <a:srgbClr val="FFFFFF"/>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defRPr/>
              </a:pPr>
              <a:endParaRPr lang="en-US" sz="1600" kern="0" dirty="0">
                <a:solidFill>
                  <a:srgbClr val="000000"/>
                </a:solidFill>
              </a:endParaRPr>
            </a:p>
          </p:txBody>
        </p:sp>
        <p:sp>
          <p:nvSpPr>
            <p:cNvPr id="32" name="Line 9"/>
            <p:cNvSpPr>
              <a:spLocks noChangeShapeType="1"/>
            </p:cNvSpPr>
            <p:nvPr/>
          </p:nvSpPr>
          <p:spPr bwMode="auto">
            <a:xfrm flipV="1">
              <a:off x="6291978" y="2280077"/>
              <a:ext cx="523487" cy="0"/>
            </a:xfrm>
            <a:prstGeom prst="line">
              <a:avLst/>
            </a:prstGeom>
            <a:noFill/>
            <a:ln w="25400">
              <a:solidFill>
                <a:srgbClr val="FFFFFF"/>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defRPr/>
              </a:pPr>
              <a:endParaRPr lang="en-US" sz="1600" kern="0" dirty="0">
                <a:solidFill>
                  <a:srgbClr val="000000"/>
                </a:solidFill>
              </a:endParaRPr>
            </a:p>
          </p:txBody>
        </p:sp>
        <p:sp>
          <p:nvSpPr>
            <p:cNvPr id="33" name="Rectangle 31"/>
            <p:cNvSpPr>
              <a:spLocks noChangeArrowheads="1"/>
            </p:cNvSpPr>
            <p:nvPr/>
          </p:nvSpPr>
          <p:spPr bwMode="blackGray">
            <a:xfrm>
              <a:off x="6311363" y="2025428"/>
              <a:ext cx="539389" cy="25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fontAlgn="base">
                <a:spcBef>
                  <a:spcPct val="0"/>
                </a:spcBef>
                <a:spcAft>
                  <a:spcPct val="0"/>
                </a:spcAft>
                <a:defRPr/>
              </a:pPr>
              <a:r>
                <a:rPr lang="en-US" sz="1200" b="1" i="1" kern="0" dirty="0">
                  <a:solidFill>
                    <a:srgbClr val="FFFFFF"/>
                  </a:solidFill>
                </a:rPr>
                <a:t>P = </a:t>
              </a:r>
              <a:r>
                <a:rPr lang="en-US" sz="1200" b="1" kern="0" dirty="0">
                  <a:solidFill>
                    <a:srgbClr val="FFFFFF"/>
                  </a:solidFill>
                </a:rPr>
                <a:t>.</a:t>
              </a:r>
              <a:r>
                <a:rPr lang="en-US" sz="1200" b="1" kern="0" dirty="0" smtClean="0">
                  <a:solidFill>
                    <a:srgbClr val="FFFFFF"/>
                  </a:solidFill>
                </a:rPr>
                <a:t>0030</a:t>
              </a:r>
              <a:r>
                <a:rPr lang="en-US" sz="1200" b="1" kern="0" baseline="30000" dirty="0">
                  <a:solidFill>
                    <a:srgbClr val="FFFFFF"/>
                  </a:solidFill>
                </a:rPr>
                <a:t>b</a:t>
              </a:r>
              <a:endParaRPr lang="en-US" sz="1200" b="1" kern="0" dirty="0">
                <a:solidFill>
                  <a:srgbClr val="FFFFFF"/>
                </a:solidFill>
              </a:endParaRPr>
            </a:p>
          </p:txBody>
        </p:sp>
        <p:sp>
          <p:nvSpPr>
            <p:cNvPr id="34" name="Rectangle 31"/>
            <p:cNvSpPr>
              <a:spLocks noChangeArrowheads="1"/>
            </p:cNvSpPr>
            <p:nvPr/>
          </p:nvSpPr>
          <p:spPr bwMode="blackGray">
            <a:xfrm>
              <a:off x="6212354" y="1777325"/>
              <a:ext cx="572048" cy="25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fontAlgn="base">
                <a:spcBef>
                  <a:spcPct val="0"/>
                </a:spcBef>
                <a:spcAft>
                  <a:spcPct val="0"/>
                </a:spcAft>
                <a:defRPr/>
              </a:pPr>
              <a:r>
                <a:rPr lang="en-US" sz="1200" b="1" i="1" kern="0" dirty="0">
                  <a:solidFill>
                    <a:srgbClr val="FFFFFF"/>
                  </a:solidFill>
                </a:rPr>
                <a:t>P = </a:t>
              </a:r>
              <a:r>
                <a:rPr lang="en-US" sz="1200" b="1" kern="0" dirty="0">
                  <a:solidFill>
                    <a:srgbClr val="FFFFFF"/>
                  </a:solidFill>
                </a:rPr>
                <a:t>.</a:t>
              </a:r>
              <a:r>
                <a:rPr lang="en-US" sz="1200" b="1" kern="0" dirty="0" smtClean="0">
                  <a:solidFill>
                    <a:srgbClr val="FFFFFF"/>
                  </a:solidFill>
                </a:rPr>
                <a:t>0661</a:t>
              </a:r>
              <a:r>
                <a:rPr lang="en-US" sz="1200" b="1" kern="0" baseline="30000" dirty="0">
                  <a:solidFill>
                    <a:srgbClr val="FFFFFF"/>
                  </a:solidFill>
                </a:rPr>
                <a:t>b</a:t>
              </a:r>
              <a:endParaRPr lang="en-US" sz="1200" b="1" kern="0" dirty="0">
                <a:solidFill>
                  <a:srgbClr val="FFFFFF"/>
                </a:solidFill>
              </a:endParaRPr>
            </a:p>
          </p:txBody>
        </p:sp>
      </p:grpSp>
      <p:grpSp>
        <p:nvGrpSpPr>
          <p:cNvPr id="6" name="Group 5"/>
          <p:cNvGrpSpPr/>
          <p:nvPr/>
        </p:nvGrpSpPr>
        <p:grpSpPr>
          <a:xfrm>
            <a:off x="1358012" y="4894669"/>
            <a:ext cx="5746436" cy="278484"/>
            <a:chOff x="1358012" y="4789162"/>
            <a:chExt cx="5746436" cy="278484"/>
          </a:xfrm>
        </p:grpSpPr>
        <p:sp>
          <p:nvSpPr>
            <p:cNvPr id="36" name="Text Box 6"/>
            <p:cNvSpPr txBox="1">
              <a:spLocks noChangeArrowheads="1"/>
            </p:cNvSpPr>
            <p:nvPr/>
          </p:nvSpPr>
          <p:spPr bwMode="auto">
            <a:xfrm>
              <a:off x="3028241" y="4806036"/>
              <a:ext cx="69419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50000"/>
                </a:spcBef>
                <a:spcAft>
                  <a:spcPct val="0"/>
                </a:spcAft>
                <a:defRPr/>
              </a:pPr>
              <a:r>
                <a:rPr lang="en-US" sz="1100" b="1" kern="0" dirty="0">
                  <a:solidFill>
                    <a:schemeClr val="bg2"/>
                  </a:solidFill>
                </a:rPr>
                <a:t>4.2</a:t>
              </a:r>
              <a:r>
                <a:rPr lang="en-US" sz="1100" b="1" kern="0" dirty="0" smtClean="0">
                  <a:solidFill>
                    <a:schemeClr val="bg2"/>
                  </a:solidFill>
                </a:rPr>
                <a:t>%</a:t>
              </a:r>
              <a:endParaRPr lang="en-US" sz="1100" b="1" kern="0" dirty="0">
                <a:solidFill>
                  <a:schemeClr val="bg2"/>
                </a:solidFill>
              </a:endParaRPr>
            </a:p>
          </p:txBody>
        </p:sp>
        <p:sp>
          <p:nvSpPr>
            <p:cNvPr id="37" name="Text Box 6"/>
            <p:cNvSpPr txBox="1">
              <a:spLocks noChangeArrowheads="1"/>
            </p:cNvSpPr>
            <p:nvPr/>
          </p:nvSpPr>
          <p:spPr bwMode="auto">
            <a:xfrm>
              <a:off x="2218340" y="4806036"/>
              <a:ext cx="627333" cy="261610"/>
            </a:xfrm>
            <a:prstGeom prst="rect">
              <a:avLst/>
            </a:prstGeom>
            <a:noFill/>
            <a:ln>
              <a:noFill/>
            </a:ln>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50000"/>
                </a:spcBef>
                <a:spcAft>
                  <a:spcPct val="0"/>
                </a:spcAft>
                <a:defRPr/>
              </a:pPr>
              <a:r>
                <a:rPr lang="en-US" sz="1100" b="1" kern="0" dirty="0" smtClean="0">
                  <a:solidFill>
                    <a:schemeClr val="bg2"/>
                  </a:solidFill>
                </a:rPr>
                <a:t>1.1%</a:t>
              </a:r>
              <a:endParaRPr lang="en-US" sz="1100" b="1" kern="0" dirty="0">
                <a:solidFill>
                  <a:schemeClr val="bg2"/>
                </a:solidFill>
              </a:endParaRPr>
            </a:p>
          </p:txBody>
        </p:sp>
        <p:sp>
          <p:nvSpPr>
            <p:cNvPr id="38" name="Text Box 6"/>
            <p:cNvSpPr txBox="1">
              <a:spLocks noChangeArrowheads="1"/>
            </p:cNvSpPr>
            <p:nvPr/>
          </p:nvSpPr>
          <p:spPr bwMode="auto">
            <a:xfrm>
              <a:off x="1358012" y="4789162"/>
              <a:ext cx="69419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50000"/>
                </a:spcBef>
                <a:spcAft>
                  <a:spcPct val="0"/>
                </a:spcAft>
                <a:defRPr/>
              </a:pPr>
              <a:r>
                <a:rPr lang="en-US" sz="1100" b="1" kern="0" dirty="0" smtClean="0">
                  <a:solidFill>
                    <a:schemeClr val="bg2"/>
                  </a:solidFill>
                </a:rPr>
                <a:t>0.7%</a:t>
              </a:r>
              <a:endParaRPr lang="en-US" sz="1100" b="1" kern="0" dirty="0">
                <a:solidFill>
                  <a:schemeClr val="bg2"/>
                </a:solidFill>
              </a:endParaRPr>
            </a:p>
          </p:txBody>
        </p:sp>
        <p:sp>
          <p:nvSpPr>
            <p:cNvPr id="39" name="Text Box 6"/>
            <p:cNvSpPr txBox="1">
              <a:spLocks noChangeArrowheads="1"/>
            </p:cNvSpPr>
            <p:nvPr/>
          </p:nvSpPr>
          <p:spPr bwMode="auto">
            <a:xfrm>
              <a:off x="6410249" y="4806036"/>
              <a:ext cx="69419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50000"/>
                </a:spcBef>
                <a:spcAft>
                  <a:spcPct val="0"/>
                </a:spcAft>
                <a:defRPr/>
              </a:pPr>
              <a:r>
                <a:rPr lang="en-US" sz="1100" b="1" kern="0" dirty="0" smtClean="0">
                  <a:solidFill>
                    <a:schemeClr val="bg2"/>
                  </a:solidFill>
                </a:rPr>
                <a:t>7.4%</a:t>
              </a:r>
              <a:endParaRPr lang="en-US" sz="1100" b="1" kern="0" dirty="0">
                <a:solidFill>
                  <a:schemeClr val="bg2"/>
                </a:solidFill>
              </a:endParaRPr>
            </a:p>
          </p:txBody>
        </p:sp>
        <p:sp>
          <p:nvSpPr>
            <p:cNvPr id="40" name="Text Box 6"/>
            <p:cNvSpPr txBox="1">
              <a:spLocks noChangeArrowheads="1"/>
            </p:cNvSpPr>
            <p:nvPr/>
          </p:nvSpPr>
          <p:spPr bwMode="auto">
            <a:xfrm>
              <a:off x="4755177" y="4802345"/>
              <a:ext cx="69419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50000"/>
                </a:spcBef>
                <a:spcAft>
                  <a:spcPct val="0"/>
                </a:spcAft>
                <a:defRPr/>
              </a:pPr>
              <a:r>
                <a:rPr lang="en-US" sz="1100" b="1" kern="0" dirty="0" smtClean="0">
                  <a:solidFill>
                    <a:schemeClr val="bg2"/>
                  </a:solidFill>
                </a:rPr>
                <a:t>3.9%</a:t>
              </a:r>
              <a:endParaRPr lang="en-US" sz="1100" b="1" kern="0" dirty="0">
                <a:solidFill>
                  <a:schemeClr val="bg2"/>
                </a:solidFill>
              </a:endParaRPr>
            </a:p>
          </p:txBody>
        </p:sp>
        <p:sp>
          <p:nvSpPr>
            <p:cNvPr id="41" name="Text Box 6"/>
            <p:cNvSpPr txBox="1">
              <a:spLocks noChangeArrowheads="1"/>
            </p:cNvSpPr>
            <p:nvPr/>
          </p:nvSpPr>
          <p:spPr bwMode="auto">
            <a:xfrm>
              <a:off x="5520936" y="4806036"/>
              <a:ext cx="78990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Bef>
                  <a:spcPct val="50000"/>
                </a:spcBef>
                <a:spcAft>
                  <a:spcPct val="0"/>
                </a:spcAft>
                <a:defRPr/>
              </a:pPr>
              <a:r>
                <a:rPr lang="en-US" sz="1100" b="1" kern="0" dirty="0">
                  <a:solidFill>
                    <a:schemeClr val="bg2"/>
                  </a:solidFill>
                </a:rPr>
                <a:t>2.1%</a:t>
              </a:r>
            </a:p>
          </p:txBody>
        </p:sp>
      </p:grpSp>
      <p:sp>
        <p:nvSpPr>
          <p:cNvPr id="42" name="TextBox 41"/>
          <p:cNvSpPr txBox="1"/>
          <p:nvPr/>
        </p:nvSpPr>
        <p:spPr>
          <a:xfrm rot="16200000">
            <a:off x="-929887" y="3366328"/>
            <a:ext cx="2739807" cy="584775"/>
          </a:xfrm>
          <a:prstGeom prst="rect">
            <a:avLst/>
          </a:prstGeom>
          <a:noFill/>
        </p:spPr>
        <p:txBody>
          <a:bodyPr wrap="square" rtlCol="0">
            <a:spAutoFit/>
          </a:bodyPr>
          <a:lstStyle/>
          <a:p>
            <a:pPr algn="ctr"/>
            <a:r>
              <a:rPr lang="en-US" sz="1600" b="1" dirty="0" smtClean="0">
                <a:solidFill>
                  <a:srgbClr val="FFFFFF"/>
                </a:solidFill>
              </a:rPr>
              <a:t>Patients With Progression to AP/BC, </a:t>
            </a:r>
            <a:r>
              <a:rPr lang="en-US" sz="1600" b="1" dirty="0" err="1" smtClean="0">
                <a:solidFill>
                  <a:srgbClr val="FFFFFF"/>
                </a:solidFill>
              </a:rPr>
              <a:t>n</a:t>
            </a:r>
            <a:r>
              <a:rPr lang="en-US" sz="1600" b="1" baseline="30000" dirty="0" err="1">
                <a:solidFill>
                  <a:srgbClr val="FFFFFF"/>
                </a:solidFill>
              </a:rPr>
              <a:t>a</a:t>
            </a:r>
            <a:endParaRPr lang="en-US" sz="1600" b="1" dirty="0">
              <a:solidFill>
                <a:srgbClr val="FFFFFF"/>
              </a:solidFill>
            </a:endParaRPr>
          </a:p>
        </p:txBody>
      </p:sp>
      <p:sp>
        <p:nvSpPr>
          <p:cNvPr id="44" name="TextBox 43"/>
          <p:cNvSpPr txBox="1"/>
          <p:nvPr/>
        </p:nvSpPr>
        <p:spPr>
          <a:xfrm>
            <a:off x="357015" y="6200754"/>
            <a:ext cx="8795959" cy="246221"/>
          </a:xfrm>
          <a:prstGeom prst="rect">
            <a:avLst/>
          </a:prstGeom>
          <a:noFill/>
        </p:spPr>
        <p:txBody>
          <a:bodyPr wrap="square" rtlCol="0">
            <a:spAutoFit/>
          </a:bodyPr>
          <a:lstStyle/>
          <a:p>
            <a:r>
              <a:rPr lang="en-US" sz="1000" baseline="30000" dirty="0" smtClean="0">
                <a:solidFill>
                  <a:srgbClr val="FFFFFF"/>
                </a:solidFill>
              </a:rPr>
              <a:t>a</a:t>
            </a:r>
            <a:r>
              <a:rPr lang="en-US" sz="1000" dirty="0" smtClean="0">
                <a:solidFill>
                  <a:srgbClr val="FFFFFF"/>
                </a:solidFill>
              </a:rPr>
              <a:t> Defined as progression </a:t>
            </a:r>
            <a:r>
              <a:rPr lang="en-US" sz="1000" dirty="0">
                <a:solidFill>
                  <a:srgbClr val="FFFFFF"/>
                </a:solidFill>
              </a:rPr>
              <a:t>to AP/BC or </a:t>
            </a:r>
            <a:r>
              <a:rPr lang="en-US" sz="1000" dirty="0" smtClean="0">
                <a:solidFill>
                  <a:srgbClr val="FFFFFF"/>
                </a:solidFill>
              </a:rPr>
              <a:t>death due to advanced CML. </a:t>
            </a:r>
            <a:r>
              <a:rPr lang="en-US" sz="1000" baseline="30000" dirty="0">
                <a:solidFill>
                  <a:srgbClr val="FFFFFF"/>
                </a:solidFill>
              </a:rPr>
              <a:t>b</a:t>
            </a:r>
            <a:r>
              <a:rPr lang="en-US" sz="1000" dirty="0" smtClean="0">
                <a:solidFill>
                  <a:srgbClr val="FFFFFF"/>
                </a:solidFill>
              </a:rPr>
              <a:t> </a:t>
            </a:r>
            <a:r>
              <a:rPr lang="en-US" sz="1000" i="1" dirty="0" smtClean="0">
                <a:solidFill>
                  <a:srgbClr val="FFFFFF"/>
                </a:solidFill>
              </a:rPr>
              <a:t>P</a:t>
            </a:r>
            <a:r>
              <a:rPr lang="en-US" sz="1000" dirty="0" smtClean="0">
                <a:solidFill>
                  <a:srgbClr val="FFFFFF"/>
                </a:solidFill>
              </a:rPr>
              <a:t> values are nominal.</a:t>
            </a:r>
            <a:endParaRPr lang="en-US" sz="1000" dirty="0">
              <a:solidFill>
                <a:srgbClr val="FFFFFF"/>
              </a:solidFill>
            </a:endParaRPr>
          </a:p>
        </p:txBody>
      </p:sp>
      <p:sp>
        <p:nvSpPr>
          <p:cNvPr id="5" name="TextBox 4"/>
          <p:cNvSpPr txBox="1"/>
          <p:nvPr/>
        </p:nvSpPr>
        <p:spPr>
          <a:xfrm>
            <a:off x="81341" y="5439621"/>
            <a:ext cx="8978593" cy="738664"/>
          </a:xfrm>
          <a:prstGeom prst="rect">
            <a:avLst/>
          </a:prstGeom>
          <a:noFill/>
        </p:spPr>
        <p:txBody>
          <a:bodyPr wrap="square" rtlCol="0">
            <a:spAutoFit/>
          </a:bodyPr>
          <a:lstStyle/>
          <a:p>
            <a:pPr marL="285750" indent="-285750" fontAlgn="base">
              <a:spcBef>
                <a:spcPts val="300"/>
              </a:spcBef>
              <a:spcAft>
                <a:spcPct val="0"/>
              </a:spcAft>
              <a:buClr>
                <a:srgbClr val="F09828"/>
              </a:buClr>
              <a:buSzPct val="100000"/>
              <a:buFont typeface="Arial" panose="020B0604020202020204" pitchFamily="34" charset="0"/>
              <a:buChar char="•"/>
              <a:defRPr/>
            </a:pPr>
            <a:r>
              <a:rPr lang="en-US" sz="1400" kern="0" dirty="0" smtClean="0"/>
              <a:t>Since the 5-year data cutoff, 1 new progression to AP/BC on study was reported in the nilotinib 300 mg BID arm (</a:t>
            </a:r>
            <a:r>
              <a:rPr lang="en-US" sz="1400" b="1" kern="0" dirty="0" smtClean="0"/>
              <a:t>Figure 4</a:t>
            </a:r>
            <a:r>
              <a:rPr lang="en-US" sz="1400" kern="0" dirty="0" smtClean="0"/>
              <a:t>); this patient had a low Sokal risk score at baseline, achieved </a:t>
            </a:r>
            <a:r>
              <a:rPr lang="en-US" sz="1400" i="1" kern="0" dirty="0"/>
              <a:t>BCR-ABL</a:t>
            </a:r>
            <a:r>
              <a:rPr lang="en-US" sz="1400" kern="0" baseline="30000" dirty="0"/>
              <a:t>IS</a:t>
            </a:r>
            <a:r>
              <a:rPr lang="en-US" sz="1400" kern="0" dirty="0"/>
              <a:t> </a:t>
            </a:r>
            <a:r>
              <a:rPr lang="en-US" sz="1400" kern="0" dirty="0" smtClean="0"/>
              <a:t>≤10</a:t>
            </a:r>
            <a:r>
              <a:rPr lang="en-US" sz="1400" kern="0" dirty="0"/>
              <a:t>% at 3 months, and </a:t>
            </a:r>
            <a:r>
              <a:rPr lang="en-US" sz="1400" kern="0" dirty="0" smtClean="0"/>
              <a:t>discontinued core </a:t>
            </a:r>
            <a:r>
              <a:rPr lang="en-US" sz="1400" kern="0" dirty="0"/>
              <a:t>treatment due to neutropenia </a:t>
            </a:r>
            <a:r>
              <a:rPr lang="en-US" sz="1400" kern="0" dirty="0" smtClean="0"/>
              <a:t>≈5 </a:t>
            </a:r>
            <a:r>
              <a:rPr lang="en-US" sz="1400" kern="0" dirty="0"/>
              <a:t>years before progression </a:t>
            </a:r>
            <a:r>
              <a:rPr lang="en-US" sz="1400" kern="0" dirty="0" smtClean="0"/>
              <a:t>to AP/BC was </a:t>
            </a:r>
            <a:r>
              <a:rPr lang="en-US" sz="1400" kern="0" dirty="0"/>
              <a:t>reported</a:t>
            </a:r>
            <a:endParaRPr lang="en-US" sz="1400" kern="0" dirty="0" smtClean="0"/>
          </a:p>
        </p:txBody>
      </p:sp>
      <p:sp>
        <p:nvSpPr>
          <p:cNvPr id="45" name="Rectangle 44"/>
          <p:cNvSpPr/>
          <p:nvPr/>
        </p:nvSpPr>
        <p:spPr>
          <a:xfrm>
            <a:off x="352594" y="6414770"/>
            <a:ext cx="5154613" cy="276999"/>
          </a:xfrm>
          <a:prstGeom prst="rect">
            <a:avLst/>
          </a:prstGeom>
        </p:spPr>
        <p:txBody>
          <a:bodyP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fontAlgn="auto">
              <a:spcBef>
                <a:spcPts val="0"/>
              </a:spcBef>
              <a:spcAft>
                <a:spcPts val="0"/>
              </a:spcAft>
              <a:defRPr/>
            </a:pPr>
            <a:r>
              <a:rPr lang="en-US" sz="1200" b="1" kern="0" dirty="0" smtClean="0">
                <a:solidFill>
                  <a:srgbClr val="FFFFFF"/>
                </a:solidFill>
              </a:rPr>
              <a:t>Larson RA, </a:t>
            </a:r>
            <a:r>
              <a:rPr lang="en-US" sz="1200" b="1" kern="0" dirty="0">
                <a:solidFill>
                  <a:srgbClr val="FFFFFF"/>
                </a:solidFill>
              </a:rPr>
              <a:t>et al. </a:t>
            </a:r>
            <a:r>
              <a:rPr lang="en-US" sz="1200" b="1" i="1" kern="0" dirty="0" smtClean="0">
                <a:solidFill>
                  <a:srgbClr val="FFFFFF"/>
                </a:solidFill>
              </a:rPr>
              <a:t>Blood</a:t>
            </a:r>
            <a:r>
              <a:rPr lang="en-US" sz="1200" b="1" kern="0" dirty="0" smtClean="0">
                <a:solidFill>
                  <a:srgbClr val="FFFFFF"/>
                </a:solidFill>
              </a:rPr>
              <a:t>. 2014;124: Abstract </a:t>
            </a:r>
            <a:r>
              <a:rPr lang="en-US" sz="1200" b="1" kern="0" dirty="0" smtClean="0"/>
              <a:t>4541</a:t>
            </a:r>
            <a:r>
              <a:rPr lang="en-US" sz="1200" b="1" kern="0" dirty="0" smtClean="0">
                <a:solidFill>
                  <a:srgbClr val="FFFFFF"/>
                </a:solidFill>
              </a:rPr>
              <a:t>.</a:t>
            </a:r>
            <a:endParaRPr lang="en-US" sz="1200" b="1" kern="0" dirty="0">
              <a:solidFill>
                <a:srgbClr val="FFFFFF"/>
              </a:solidFill>
            </a:endParaRPr>
          </a:p>
        </p:txBody>
      </p:sp>
    </p:spTree>
    <p:extLst>
      <p:ext uri="{BB962C8B-B14F-4D97-AF65-F5344CB8AC3E}">
        <p14:creationId xmlns:p14="http://schemas.microsoft.com/office/powerpoint/2010/main" val="12688048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617" y="254911"/>
            <a:ext cx="8782995" cy="717550"/>
          </a:xfrm>
        </p:spPr>
        <p:txBody>
          <a:bodyPr/>
          <a:lstStyle/>
          <a:p>
            <a:r>
              <a:rPr lang="en-US" dirty="0" smtClean="0"/>
              <a:t>Estimated Rates of Freedom From Progression to AP/BC at 6 Years</a:t>
            </a:r>
            <a:endParaRPr lang="en-US" dirty="0"/>
          </a:p>
        </p:txBody>
      </p:sp>
      <p:sp>
        <p:nvSpPr>
          <p:cNvPr id="6" name="Content Placeholder 5"/>
          <p:cNvSpPr>
            <a:spLocks noGrp="1"/>
          </p:cNvSpPr>
          <p:nvPr>
            <p:ph idx="1"/>
          </p:nvPr>
        </p:nvSpPr>
        <p:spPr>
          <a:xfrm>
            <a:off x="232012" y="5986356"/>
            <a:ext cx="8688384" cy="658333"/>
          </a:xfrm>
        </p:spPr>
        <p:txBody>
          <a:bodyPr/>
          <a:lstStyle/>
          <a:p>
            <a:r>
              <a:rPr lang="en-US" sz="1600" dirty="0" smtClean="0"/>
              <a:t>By 6 years, fewer progressions to AP/BC were reported in each nilotinib arm than in the imatinib arm, both </a:t>
            </a:r>
            <a:r>
              <a:rPr lang="en-US" sz="1600" dirty="0"/>
              <a:t>on core treatment and on study </a:t>
            </a:r>
            <a:endParaRPr lang="en-US" sz="1600" dirty="0" smtClean="0"/>
          </a:p>
        </p:txBody>
      </p:sp>
      <p:graphicFrame>
        <p:nvGraphicFramePr>
          <p:cNvPr id="4" name="Table 3"/>
          <p:cNvGraphicFramePr>
            <a:graphicFrameLocks noGrp="1"/>
          </p:cNvGraphicFramePr>
          <p:nvPr>
            <p:extLst>
              <p:ext uri="{D42A27DB-BD31-4B8C-83A1-F6EECF244321}">
                <p14:modId xmlns:p14="http://schemas.microsoft.com/office/powerpoint/2010/main" val="577543467"/>
              </p:ext>
            </p:extLst>
          </p:nvPr>
        </p:nvGraphicFramePr>
        <p:xfrm>
          <a:off x="118390" y="1205552"/>
          <a:ext cx="8869680" cy="4746381"/>
        </p:xfrm>
        <a:graphic>
          <a:graphicData uri="http://schemas.openxmlformats.org/drawingml/2006/table">
            <a:tbl>
              <a:tblPr firstRow="1" bandRow="1">
                <a:tableStyleId>{5940675A-B579-460E-94D1-54222C63F5DA}</a:tableStyleId>
              </a:tblPr>
              <a:tblGrid>
                <a:gridCol w="3756924"/>
                <a:gridCol w="1704252"/>
                <a:gridCol w="1704252"/>
                <a:gridCol w="1704252"/>
              </a:tblGrid>
              <a:tr h="84487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ts val="0"/>
                        </a:spcBef>
                        <a:spcAft>
                          <a:spcPct val="0"/>
                        </a:spcAft>
                        <a:buClr>
                          <a:srgbClr val="99CCFF"/>
                        </a:buClr>
                        <a:buSzPct val="125000"/>
                        <a:buFontTx/>
                        <a:buNone/>
                        <a:tabLst/>
                      </a:pPr>
                      <a:endParaRPr kumimoji="0" lang="de-DE" sz="1600" b="0" i="0" u="none" strike="noStrike" cap="none" normalizeH="0" baseline="0" dirty="0" smtClean="0">
                        <a:ln>
                          <a:noFill/>
                        </a:ln>
                        <a:solidFill>
                          <a:sysClr val="windowText" lastClr="000000"/>
                        </a:solidFill>
                        <a:effectLst/>
                        <a:latin typeface="+mn-lt"/>
                      </a:endParaRPr>
                    </a:p>
                  </a:txBody>
                  <a:tcPr marL="91467" marR="91467" marT="45688" marB="45688" anchor="ctr" horzOverflow="overflow">
                    <a:lnL w="12700" cmpd="sng">
                      <a:noFill/>
                    </a:lnL>
                    <a:lnR w="12700" cmpd="sng">
                      <a:noFill/>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9CCFF"/>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defTabSz="914400" rtl="0" eaLnBrk="1" fontAlgn="base" latinLnBrk="0" hangingPunct="1">
                        <a:lnSpc>
                          <a:spcPct val="100000"/>
                        </a:lnSpc>
                        <a:spcBef>
                          <a:spcPts val="0"/>
                        </a:spcBef>
                        <a:spcAft>
                          <a:spcPct val="0"/>
                        </a:spcAft>
                        <a:buClr>
                          <a:srgbClr val="99CCFF"/>
                        </a:buClr>
                        <a:buSzPct val="125000"/>
                        <a:buFontTx/>
                        <a:buNone/>
                        <a:tabLst/>
                      </a:pPr>
                      <a:r>
                        <a:rPr kumimoji="0" lang="en-US" sz="1600" b="1" i="0" u="none" strike="noStrike" cap="none" normalizeH="0" baseline="0" dirty="0" smtClean="0">
                          <a:ln>
                            <a:noFill/>
                          </a:ln>
                          <a:solidFill>
                            <a:sysClr val="windowText" lastClr="000000"/>
                          </a:solidFill>
                          <a:effectLst/>
                          <a:latin typeface="+mn-lt"/>
                        </a:rPr>
                        <a:t>Nilotinib </a:t>
                      </a:r>
                    </a:p>
                    <a:p>
                      <a:pPr marL="0" marR="0" lvl="0" indent="0" algn="ctr" defTabSz="914400" rtl="0" eaLnBrk="1" fontAlgn="base" latinLnBrk="0" hangingPunct="1">
                        <a:lnSpc>
                          <a:spcPct val="100000"/>
                        </a:lnSpc>
                        <a:spcBef>
                          <a:spcPts val="0"/>
                        </a:spcBef>
                        <a:spcAft>
                          <a:spcPct val="0"/>
                        </a:spcAft>
                        <a:buClr>
                          <a:srgbClr val="99CCFF"/>
                        </a:buClr>
                        <a:buSzPct val="125000"/>
                        <a:buFontTx/>
                        <a:buNone/>
                        <a:tabLst/>
                      </a:pPr>
                      <a:r>
                        <a:rPr kumimoji="0" lang="en-US" sz="1600" b="1" i="0" u="none" strike="noStrike" cap="none" normalizeH="0" baseline="0" dirty="0" smtClean="0">
                          <a:ln>
                            <a:noFill/>
                          </a:ln>
                          <a:solidFill>
                            <a:sysClr val="windowText" lastClr="000000"/>
                          </a:solidFill>
                          <a:effectLst/>
                          <a:latin typeface="+mn-lt"/>
                        </a:rPr>
                        <a:t>300 mg BID</a:t>
                      </a:r>
                    </a:p>
                    <a:p>
                      <a:pPr marL="0" marR="0" lvl="0" indent="0" algn="ctr" defTabSz="914400" rtl="0" eaLnBrk="1" fontAlgn="base" latinLnBrk="0" hangingPunct="1">
                        <a:lnSpc>
                          <a:spcPct val="100000"/>
                        </a:lnSpc>
                        <a:spcBef>
                          <a:spcPts val="0"/>
                        </a:spcBef>
                        <a:spcAft>
                          <a:spcPct val="0"/>
                        </a:spcAft>
                        <a:buClr>
                          <a:srgbClr val="99CCFF"/>
                        </a:buClr>
                        <a:buSzPct val="125000"/>
                        <a:buFontTx/>
                        <a:buNone/>
                        <a:tabLst/>
                      </a:pPr>
                      <a:r>
                        <a:rPr kumimoji="0" lang="en-US" sz="1600" b="1" i="0" u="none" strike="noStrike" cap="none" normalizeH="0" baseline="0" dirty="0" smtClean="0">
                          <a:ln>
                            <a:noFill/>
                          </a:ln>
                          <a:solidFill>
                            <a:sysClr val="windowText" lastClr="000000"/>
                          </a:solidFill>
                          <a:effectLst/>
                          <a:latin typeface="+mn-lt"/>
                        </a:rPr>
                        <a:t>(n = 282)</a:t>
                      </a:r>
                    </a:p>
                  </a:txBody>
                  <a:tcPr marL="91467" marR="91467" marT="45688" marB="45688" anchor="ctr" horzOverflow="overflow">
                    <a:lnL w="12700" cmpd="sng">
                      <a:noFill/>
                    </a:lnL>
                    <a:lnR w="12700" cmpd="sng">
                      <a:noFill/>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9CCFF"/>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defTabSz="914400" rtl="0" eaLnBrk="1" fontAlgn="base" latinLnBrk="0" hangingPunct="1">
                        <a:lnSpc>
                          <a:spcPct val="100000"/>
                        </a:lnSpc>
                        <a:spcBef>
                          <a:spcPts val="0"/>
                        </a:spcBef>
                        <a:spcAft>
                          <a:spcPct val="0"/>
                        </a:spcAft>
                        <a:buClr>
                          <a:srgbClr val="99CCFF"/>
                        </a:buClr>
                        <a:buSzPct val="125000"/>
                        <a:buFontTx/>
                        <a:buNone/>
                        <a:tabLst/>
                      </a:pPr>
                      <a:r>
                        <a:rPr kumimoji="0" lang="en-US" sz="1600" b="1" i="0" u="none" strike="noStrike" cap="none" normalizeH="0" baseline="0" dirty="0" smtClean="0">
                          <a:ln>
                            <a:noFill/>
                          </a:ln>
                          <a:solidFill>
                            <a:sysClr val="windowText" lastClr="000000"/>
                          </a:solidFill>
                          <a:effectLst/>
                          <a:latin typeface="+mn-lt"/>
                        </a:rPr>
                        <a:t>Nilotinib </a:t>
                      </a:r>
                    </a:p>
                    <a:p>
                      <a:pPr marL="0" marR="0" lvl="0" indent="0" algn="ctr" defTabSz="914400" rtl="0" eaLnBrk="1" fontAlgn="base" latinLnBrk="0" hangingPunct="1">
                        <a:lnSpc>
                          <a:spcPct val="100000"/>
                        </a:lnSpc>
                        <a:spcBef>
                          <a:spcPts val="0"/>
                        </a:spcBef>
                        <a:spcAft>
                          <a:spcPct val="0"/>
                        </a:spcAft>
                        <a:buClr>
                          <a:srgbClr val="99CCFF"/>
                        </a:buClr>
                        <a:buSzPct val="125000"/>
                        <a:buFontTx/>
                        <a:buNone/>
                        <a:tabLst/>
                      </a:pPr>
                      <a:r>
                        <a:rPr kumimoji="0" lang="en-US" sz="1600" b="1" i="0" u="none" strike="noStrike" cap="none" normalizeH="0" baseline="0" dirty="0" smtClean="0">
                          <a:ln>
                            <a:noFill/>
                          </a:ln>
                          <a:solidFill>
                            <a:sysClr val="windowText" lastClr="000000"/>
                          </a:solidFill>
                          <a:effectLst/>
                          <a:latin typeface="+mn-lt"/>
                        </a:rPr>
                        <a:t>400 mg BID</a:t>
                      </a:r>
                    </a:p>
                    <a:p>
                      <a:pPr marL="0" marR="0" lvl="0" indent="0" algn="ctr" defTabSz="914400" rtl="0" eaLnBrk="1" fontAlgn="base" latinLnBrk="0" hangingPunct="1">
                        <a:lnSpc>
                          <a:spcPct val="100000"/>
                        </a:lnSpc>
                        <a:spcBef>
                          <a:spcPts val="0"/>
                        </a:spcBef>
                        <a:spcAft>
                          <a:spcPct val="0"/>
                        </a:spcAft>
                        <a:buClr>
                          <a:srgbClr val="99CCFF"/>
                        </a:buClr>
                        <a:buSzPct val="125000"/>
                        <a:buFontTx/>
                        <a:buNone/>
                        <a:tabLst/>
                      </a:pPr>
                      <a:r>
                        <a:rPr kumimoji="0" lang="en-US" sz="1600" b="1" i="0" u="none" strike="noStrike" cap="none" normalizeH="0" baseline="0" dirty="0" smtClean="0">
                          <a:ln>
                            <a:noFill/>
                          </a:ln>
                          <a:solidFill>
                            <a:sysClr val="windowText" lastClr="000000"/>
                          </a:solidFill>
                          <a:effectLst/>
                          <a:latin typeface="+mn-lt"/>
                        </a:rPr>
                        <a:t>(n = 281)</a:t>
                      </a:r>
                    </a:p>
                  </a:txBody>
                  <a:tcPr marL="91467" marR="91467" marT="45688" marB="45688" anchor="ctr" horzOverflow="overflow">
                    <a:lnL w="12700" cmpd="sng">
                      <a:noFill/>
                    </a:lnL>
                    <a:lnR w="12700" cmpd="sng">
                      <a:noFill/>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9CCFF"/>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defTabSz="914400" rtl="0" eaLnBrk="1" fontAlgn="base" latinLnBrk="0" hangingPunct="1">
                        <a:lnSpc>
                          <a:spcPct val="100000"/>
                        </a:lnSpc>
                        <a:spcBef>
                          <a:spcPts val="0"/>
                        </a:spcBef>
                        <a:spcAft>
                          <a:spcPct val="0"/>
                        </a:spcAft>
                        <a:buClr>
                          <a:srgbClr val="99CCFF"/>
                        </a:buClr>
                        <a:buSzPct val="125000"/>
                        <a:buFontTx/>
                        <a:buNone/>
                        <a:tabLst/>
                      </a:pPr>
                      <a:r>
                        <a:rPr kumimoji="0" lang="en-US" sz="1600" b="1" i="0" u="none" strike="noStrike" cap="none" normalizeH="0" baseline="0" dirty="0" smtClean="0">
                          <a:ln>
                            <a:noFill/>
                          </a:ln>
                          <a:solidFill>
                            <a:sysClr val="windowText" lastClr="000000"/>
                          </a:solidFill>
                          <a:effectLst/>
                          <a:latin typeface="+mn-lt"/>
                        </a:rPr>
                        <a:t>Imatinib </a:t>
                      </a:r>
                    </a:p>
                    <a:p>
                      <a:pPr marL="0" marR="0" lvl="0" indent="0" algn="ctr" defTabSz="914400" rtl="0" eaLnBrk="1" fontAlgn="base" latinLnBrk="0" hangingPunct="1">
                        <a:lnSpc>
                          <a:spcPct val="100000"/>
                        </a:lnSpc>
                        <a:spcBef>
                          <a:spcPts val="0"/>
                        </a:spcBef>
                        <a:spcAft>
                          <a:spcPct val="0"/>
                        </a:spcAft>
                        <a:buClr>
                          <a:srgbClr val="99CCFF"/>
                        </a:buClr>
                        <a:buSzPct val="125000"/>
                        <a:buFontTx/>
                        <a:buNone/>
                        <a:tabLst/>
                      </a:pPr>
                      <a:r>
                        <a:rPr kumimoji="0" lang="en-US" sz="1600" b="1" i="0" u="none" strike="noStrike" cap="none" normalizeH="0" baseline="0" dirty="0" smtClean="0">
                          <a:ln>
                            <a:noFill/>
                          </a:ln>
                          <a:solidFill>
                            <a:sysClr val="windowText" lastClr="000000"/>
                          </a:solidFill>
                          <a:effectLst/>
                          <a:latin typeface="+mn-lt"/>
                        </a:rPr>
                        <a:t>400 mg QD</a:t>
                      </a:r>
                    </a:p>
                    <a:p>
                      <a:pPr marL="0" marR="0" lvl="0" indent="0" algn="ctr" defTabSz="914400" rtl="0" eaLnBrk="1" fontAlgn="base" latinLnBrk="0" hangingPunct="1">
                        <a:lnSpc>
                          <a:spcPct val="100000"/>
                        </a:lnSpc>
                        <a:spcBef>
                          <a:spcPts val="0"/>
                        </a:spcBef>
                        <a:spcAft>
                          <a:spcPct val="0"/>
                        </a:spcAft>
                        <a:buClr>
                          <a:srgbClr val="99CCFF"/>
                        </a:buClr>
                        <a:buSzPct val="125000"/>
                        <a:buFontTx/>
                        <a:buNone/>
                        <a:tabLst/>
                      </a:pPr>
                      <a:r>
                        <a:rPr kumimoji="0" lang="en-US" sz="1600" b="1" i="0" u="none" strike="noStrike" cap="none" normalizeH="0" baseline="0" dirty="0" smtClean="0">
                          <a:ln>
                            <a:noFill/>
                          </a:ln>
                          <a:solidFill>
                            <a:sysClr val="windowText" lastClr="000000"/>
                          </a:solidFill>
                          <a:effectLst/>
                          <a:latin typeface="+mn-lt"/>
                        </a:rPr>
                        <a:t>(n = 283)</a:t>
                      </a:r>
                    </a:p>
                  </a:txBody>
                  <a:tcPr marL="91467" marR="91467" marT="45688" marB="45688" anchor="ctr" horzOverflow="overflow">
                    <a:lnL w="12700" cmpd="sng">
                      <a:noFill/>
                    </a:lnL>
                    <a:lnR w="12700" cmpd="sng">
                      <a:noFill/>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9CCFF"/>
                    </a:solidFill>
                  </a:tcPr>
                </a:tc>
              </a:tr>
              <a:tr h="475734">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4763" marR="0" lvl="0" indent="0" algn="l" defTabSz="914400" rtl="0" eaLnBrk="1" fontAlgn="base" latinLnBrk="0" hangingPunct="1">
                        <a:lnSpc>
                          <a:spcPct val="100000"/>
                        </a:lnSpc>
                        <a:spcBef>
                          <a:spcPts val="0"/>
                        </a:spcBef>
                        <a:spcAft>
                          <a:spcPct val="0"/>
                        </a:spcAft>
                        <a:buClr>
                          <a:srgbClr val="99CCFF"/>
                        </a:buClr>
                        <a:buSzPct val="125000"/>
                        <a:buFontTx/>
                        <a:buNone/>
                        <a:tabLst/>
                      </a:pPr>
                      <a:r>
                        <a:rPr kumimoji="0" lang="en-US" sz="1600" b="1" u="none" strike="noStrike" cap="none" normalizeH="0" baseline="0" dirty="0" smtClean="0">
                          <a:ln>
                            <a:noFill/>
                          </a:ln>
                          <a:solidFill>
                            <a:schemeClr val="tx1"/>
                          </a:solidFill>
                          <a:effectLst/>
                          <a:latin typeface="+mn-lt"/>
                        </a:rPr>
                        <a:t>Progression to AP/BC on core treatment,</a:t>
                      </a:r>
                      <a:r>
                        <a:rPr lang="en-US" sz="1600" b="1" kern="0" baseline="0" dirty="0" smtClean="0">
                          <a:solidFill>
                            <a:schemeClr val="tx1"/>
                          </a:solidFill>
                          <a:latin typeface="+mn-lt"/>
                        </a:rPr>
                        <a:t> n</a:t>
                      </a:r>
                      <a:endParaRPr kumimoji="0" lang="en-US" sz="1600" b="1" i="0" u="none" strike="noStrike" cap="none" normalizeH="0" baseline="0" dirty="0" smtClean="0">
                        <a:ln>
                          <a:noFill/>
                        </a:ln>
                        <a:solidFill>
                          <a:schemeClr val="tx1"/>
                        </a:solidFill>
                        <a:effectLst/>
                        <a:latin typeface="+mn-lt"/>
                        <a:cs typeface="Arial" charset="0"/>
                      </a:endParaRPr>
                    </a:p>
                  </a:txBody>
                  <a:tcPr marL="91443" marR="91443" marT="45736" marB="45736" anchor="ctr" horzOverflow="overflow">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600" dirty="0" smtClean="0">
                          <a:latin typeface="+mn-lt"/>
                        </a:rPr>
                        <a:t>2</a:t>
                      </a:r>
                      <a:endParaRPr lang="en-US" sz="1600" dirty="0">
                        <a:latin typeface="+mn-lt"/>
                      </a:endParaRPr>
                    </a:p>
                  </a:txBody>
                  <a:tcPr marL="91467" marR="91467" marT="45688" marB="45688" anchor="ctr" horzOverflow="overflow">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600" dirty="0" smtClean="0">
                          <a:latin typeface="+mn-lt"/>
                        </a:rPr>
                        <a:t>3</a:t>
                      </a:r>
                      <a:endParaRPr lang="en-US" sz="1600" dirty="0">
                        <a:latin typeface="+mn-lt"/>
                      </a:endParaRPr>
                    </a:p>
                  </a:txBody>
                  <a:tcPr marL="91467" marR="91467" marT="45688" marB="45688" anchor="ctr" horzOverflow="overflow">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600" dirty="0" smtClean="0">
                          <a:latin typeface="+mn-lt"/>
                        </a:rPr>
                        <a:t>12</a:t>
                      </a:r>
                      <a:endParaRPr lang="en-US" sz="1600" dirty="0">
                        <a:latin typeface="+mn-lt"/>
                      </a:endParaRPr>
                    </a:p>
                  </a:txBody>
                  <a:tcPr marL="91467" marR="91467" marT="45688" marB="45688" anchor="ctr" horzOverflow="overflow">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r>
              <a:tr h="475734">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233363" marR="0" lvl="0" indent="0" algn="l" defTabSz="914400" rtl="0" eaLnBrk="1" fontAlgn="base" latinLnBrk="0" hangingPunct="1">
                        <a:lnSpc>
                          <a:spcPct val="100000"/>
                        </a:lnSpc>
                        <a:spcBef>
                          <a:spcPts val="0"/>
                        </a:spcBef>
                        <a:spcAft>
                          <a:spcPct val="0"/>
                        </a:spcAft>
                        <a:buClrTx/>
                        <a:buSzTx/>
                        <a:buFontTx/>
                        <a:buNone/>
                        <a:tabLst/>
                      </a:pPr>
                      <a:r>
                        <a:rPr kumimoji="0" lang="en-US" sz="1600" b="0" u="none" strike="noStrike" cap="none" normalizeH="0" baseline="0" dirty="0" smtClean="0">
                          <a:ln>
                            <a:noFill/>
                          </a:ln>
                          <a:solidFill>
                            <a:schemeClr val="tx1"/>
                          </a:solidFill>
                          <a:effectLst/>
                          <a:latin typeface="+mn-lt"/>
                        </a:rPr>
                        <a:t>KM-estimated 6-year freedom from progression to AP/BC (95% CI)</a:t>
                      </a:r>
                      <a:r>
                        <a:rPr kumimoji="0" lang="en-US" sz="1600" b="0" u="none" strike="noStrike" kern="1200" cap="none" normalizeH="0" baseline="0" dirty="0" smtClean="0">
                          <a:ln>
                            <a:noFill/>
                          </a:ln>
                          <a:solidFill>
                            <a:schemeClr val="tx1"/>
                          </a:solidFill>
                          <a:effectLst/>
                          <a:latin typeface="Arial"/>
                          <a:ea typeface="+mn-ea"/>
                          <a:cs typeface="+mn-cs"/>
                        </a:rPr>
                        <a:t>, % </a:t>
                      </a:r>
                      <a:endParaRPr kumimoji="0" lang="en-US" sz="1600" b="0" i="0" u="none" strike="noStrike" cap="none" normalizeH="0" baseline="0" dirty="0" smtClean="0">
                        <a:ln>
                          <a:noFill/>
                        </a:ln>
                        <a:solidFill>
                          <a:schemeClr val="tx1"/>
                        </a:solidFill>
                        <a:effectLst/>
                        <a:latin typeface="+mn-lt"/>
                        <a:cs typeface="Arial" charset="0"/>
                      </a:endParaRPr>
                    </a:p>
                  </a:txBody>
                  <a:tcPr marL="91443" marR="91443" marT="45736" marB="45736"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600" kern="1200" dirty="0" smtClean="0">
                          <a:solidFill>
                            <a:schemeClr val="tx1"/>
                          </a:solidFill>
                          <a:effectLst/>
                          <a:latin typeface="+mn-lt"/>
                          <a:ea typeface="+mn-ea"/>
                          <a:cs typeface="+mn-cs"/>
                        </a:rPr>
                        <a:t>99.3 </a:t>
                      </a:r>
                    </a:p>
                    <a:p>
                      <a:pPr algn="ctr"/>
                      <a:r>
                        <a:rPr lang="en-US" sz="1600" kern="1200" dirty="0" smtClean="0">
                          <a:solidFill>
                            <a:schemeClr val="tx1"/>
                          </a:solidFill>
                          <a:effectLst/>
                          <a:latin typeface="+mn-lt"/>
                          <a:ea typeface="+mn-ea"/>
                          <a:cs typeface="+mn-cs"/>
                        </a:rPr>
                        <a:t>(98.2-100)</a:t>
                      </a:r>
                      <a:endParaRPr lang="en-US" sz="1600" dirty="0">
                        <a:latin typeface="+mn-lt"/>
                      </a:endParaRPr>
                    </a:p>
                  </a:txBody>
                  <a:tcPr marL="91467" marR="91467" marT="45688" marB="45688"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600" kern="1200" dirty="0" smtClean="0">
                          <a:solidFill>
                            <a:schemeClr val="tx1"/>
                          </a:solidFill>
                          <a:effectLst/>
                          <a:latin typeface="+mn-lt"/>
                          <a:ea typeface="+mn-ea"/>
                          <a:cs typeface="+mn-cs"/>
                        </a:rPr>
                        <a:t>98.7 </a:t>
                      </a:r>
                    </a:p>
                    <a:p>
                      <a:pPr algn="ctr"/>
                      <a:r>
                        <a:rPr lang="en-US" sz="1600" kern="1200" dirty="0" smtClean="0">
                          <a:solidFill>
                            <a:schemeClr val="tx1"/>
                          </a:solidFill>
                          <a:effectLst/>
                          <a:latin typeface="+mn-lt"/>
                          <a:ea typeface="+mn-ea"/>
                          <a:cs typeface="+mn-cs"/>
                        </a:rPr>
                        <a:t>(97.2-100)</a:t>
                      </a:r>
                      <a:endParaRPr lang="en-US" sz="1600" dirty="0">
                        <a:latin typeface="+mn-lt"/>
                      </a:endParaRPr>
                    </a:p>
                  </a:txBody>
                  <a:tcPr marL="91467" marR="91467" marT="45688" marB="45688"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600" kern="1200" dirty="0" smtClean="0">
                          <a:solidFill>
                            <a:schemeClr val="tx1"/>
                          </a:solidFill>
                          <a:effectLst/>
                          <a:latin typeface="+mn-lt"/>
                          <a:ea typeface="+mn-ea"/>
                          <a:cs typeface="+mn-cs"/>
                        </a:rPr>
                        <a:t>95.2 </a:t>
                      </a:r>
                    </a:p>
                    <a:p>
                      <a:pPr algn="ctr"/>
                      <a:r>
                        <a:rPr lang="en-US" sz="1600" kern="1200" dirty="0" smtClean="0">
                          <a:solidFill>
                            <a:schemeClr val="tx1"/>
                          </a:solidFill>
                          <a:effectLst/>
                          <a:latin typeface="+mn-lt"/>
                          <a:ea typeface="+mn-ea"/>
                          <a:cs typeface="+mn-cs"/>
                        </a:rPr>
                        <a:t>(92.6-97.9)</a:t>
                      </a:r>
                      <a:endParaRPr lang="en-US" sz="1600" dirty="0">
                        <a:latin typeface="+mn-lt"/>
                      </a:endParaRPr>
                    </a:p>
                  </a:txBody>
                  <a:tcPr marL="91467" marR="91467" marT="45688" marB="45688"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r>
              <a:tr h="475655">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228600" marR="0" lvl="0" indent="0" algn="l" defTabSz="914400" rtl="0" eaLnBrk="1" fontAlgn="base" latinLnBrk="0" hangingPunct="1">
                        <a:lnSpc>
                          <a:spcPct val="100000"/>
                        </a:lnSpc>
                        <a:spcBef>
                          <a:spcPts val="0"/>
                        </a:spcBef>
                        <a:spcAft>
                          <a:spcPct val="0"/>
                        </a:spcAft>
                        <a:buClr>
                          <a:srgbClr val="99CCFF"/>
                        </a:buClr>
                        <a:buSzPct val="125000"/>
                        <a:buFontTx/>
                        <a:buNone/>
                        <a:tabLst/>
                      </a:pPr>
                      <a:r>
                        <a:rPr kumimoji="0" lang="en-US" sz="1600" u="none" strike="noStrike" cap="none" normalizeH="0" baseline="0" dirty="0" smtClean="0">
                          <a:ln>
                            <a:noFill/>
                          </a:ln>
                          <a:effectLst/>
                          <a:latin typeface="+mn-lt"/>
                        </a:rPr>
                        <a:t>Hazard ratio vs imatinib (95% CI)</a:t>
                      </a:r>
                      <a:endParaRPr kumimoji="0" lang="en-US" sz="1600" b="0" i="0" u="none" strike="noStrike" cap="none" normalizeH="0" baseline="0" dirty="0" smtClean="0">
                        <a:ln>
                          <a:noFill/>
                        </a:ln>
                        <a:solidFill>
                          <a:schemeClr val="tx1"/>
                        </a:solidFill>
                        <a:effectLst/>
                        <a:latin typeface="+mn-lt"/>
                        <a:cs typeface="Arial" charset="0"/>
                      </a:endParaRPr>
                    </a:p>
                  </a:txBody>
                  <a:tcPr marL="91443" marR="91443" marT="45736" marB="45736"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600" kern="1200" dirty="0" smtClean="0">
                          <a:solidFill>
                            <a:schemeClr val="tx1"/>
                          </a:solidFill>
                          <a:effectLst/>
                          <a:latin typeface="+mn-lt"/>
                          <a:ea typeface="+mn-ea"/>
                          <a:cs typeface="+mn-cs"/>
                        </a:rPr>
                        <a:t>0.1599 </a:t>
                      </a:r>
                    </a:p>
                    <a:p>
                      <a:pPr algn="ctr"/>
                      <a:r>
                        <a:rPr lang="en-US" sz="1600" kern="1200" dirty="0" smtClean="0">
                          <a:solidFill>
                            <a:schemeClr val="tx1"/>
                          </a:solidFill>
                          <a:effectLst/>
                          <a:latin typeface="+mn-lt"/>
                          <a:ea typeface="+mn-ea"/>
                          <a:cs typeface="+mn-cs"/>
                        </a:rPr>
                        <a:t>(0.0358-0.7143)</a:t>
                      </a:r>
                      <a:endParaRPr lang="en-US" sz="1600" dirty="0">
                        <a:latin typeface="+mn-lt"/>
                      </a:endParaRPr>
                    </a:p>
                  </a:txBody>
                  <a:tcPr marL="91467" marR="91467" marT="45688" marB="45688"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600" kern="1200" dirty="0" smtClean="0">
                          <a:solidFill>
                            <a:schemeClr val="tx1"/>
                          </a:solidFill>
                          <a:effectLst/>
                          <a:latin typeface="+mn-lt"/>
                          <a:ea typeface="+mn-ea"/>
                          <a:cs typeface="+mn-cs"/>
                        </a:rPr>
                        <a:t>0.2457 </a:t>
                      </a:r>
                    </a:p>
                    <a:p>
                      <a:pPr algn="ctr"/>
                      <a:r>
                        <a:rPr lang="en-US" sz="1600" kern="1200" dirty="0" smtClean="0">
                          <a:solidFill>
                            <a:schemeClr val="tx1"/>
                          </a:solidFill>
                          <a:effectLst/>
                          <a:latin typeface="+mn-lt"/>
                          <a:ea typeface="+mn-ea"/>
                          <a:cs typeface="+mn-cs"/>
                        </a:rPr>
                        <a:t>(0.0693-0.8713)</a:t>
                      </a:r>
                      <a:endParaRPr lang="en-US" sz="1600" dirty="0">
                        <a:latin typeface="+mn-lt"/>
                      </a:endParaRPr>
                    </a:p>
                  </a:txBody>
                  <a:tcPr marL="91467" marR="91467" marT="45688" marB="45688"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latin typeface="+mn-lt"/>
                        </a:rPr>
                        <a:t>–</a:t>
                      </a:r>
                    </a:p>
                  </a:txBody>
                  <a:tcPr marL="91467" marR="91467" marT="45688" marB="45688"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r>
              <a:tr h="316893">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228600" marR="0" lvl="0" indent="0" algn="l" defTabSz="914400" rtl="0" eaLnBrk="1" fontAlgn="base" latinLnBrk="0" hangingPunct="1">
                        <a:lnSpc>
                          <a:spcPct val="100000"/>
                        </a:lnSpc>
                        <a:spcBef>
                          <a:spcPts val="0"/>
                        </a:spcBef>
                        <a:spcAft>
                          <a:spcPct val="0"/>
                        </a:spcAft>
                        <a:buClr>
                          <a:srgbClr val="99CCFF"/>
                        </a:buClr>
                        <a:buSzPct val="125000"/>
                        <a:buFontTx/>
                        <a:buNone/>
                        <a:tabLst/>
                      </a:pPr>
                      <a:r>
                        <a:rPr kumimoji="0" lang="en-US" sz="1600" b="0" i="0" u="none" strike="noStrike" cap="none" normalizeH="0" baseline="0" dirty="0" smtClean="0">
                          <a:ln>
                            <a:noFill/>
                          </a:ln>
                          <a:effectLst/>
                          <a:latin typeface="+mn-lt"/>
                        </a:rPr>
                        <a:t>Nominal </a:t>
                      </a:r>
                      <a:r>
                        <a:rPr kumimoji="0" lang="en-US" sz="1600" i="1" u="none" strike="noStrike" cap="none" normalizeH="0" baseline="0" dirty="0" smtClean="0">
                          <a:ln>
                            <a:noFill/>
                          </a:ln>
                          <a:effectLst/>
                          <a:latin typeface="+mn-lt"/>
                        </a:rPr>
                        <a:t>P</a:t>
                      </a:r>
                      <a:r>
                        <a:rPr kumimoji="0" lang="en-US" sz="1600" u="none" strike="noStrike" cap="none" normalizeH="0" baseline="0" dirty="0" smtClean="0">
                          <a:ln>
                            <a:noFill/>
                          </a:ln>
                          <a:effectLst/>
                          <a:latin typeface="+mn-lt"/>
                        </a:rPr>
                        <a:t> value vs imatinib</a:t>
                      </a:r>
                      <a:endParaRPr kumimoji="0" lang="en-US" sz="1600" b="0" i="0" u="none" strike="noStrike" cap="none" normalizeH="0" baseline="0" dirty="0" smtClean="0">
                        <a:ln>
                          <a:noFill/>
                        </a:ln>
                        <a:solidFill>
                          <a:schemeClr val="tx1"/>
                        </a:solidFill>
                        <a:effectLst/>
                        <a:latin typeface="+mn-lt"/>
                        <a:cs typeface="Arial" charset="0"/>
                      </a:endParaRPr>
                    </a:p>
                  </a:txBody>
                  <a:tcPr marL="91443" marR="91443" marT="45736" marB="45736"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600" kern="1200" dirty="0" smtClean="0">
                          <a:solidFill>
                            <a:schemeClr val="tx1"/>
                          </a:solidFill>
                          <a:effectLst/>
                          <a:latin typeface="+mn-lt"/>
                          <a:ea typeface="+mn-ea"/>
                          <a:cs typeface="+mn-cs"/>
                        </a:rPr>
                        <a:t>.0059</a:t>
                      </a:r>
                      <a:endParaRPr lang="en-US" sz="1600" dirty="0">
                        <a:latin typeface="+mn-lt"/>
                      </a:endParaRPr>
                    </a:p>
                  </a:txBody>
                  <a:tcPr marL="91467" marR="91467" marT="45688" marB="45688"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600" kern="1200" dirty="0" smtClean="0">
                          <a:solidFill>
                            <a:schemeClr val="tx1"/>
                          </a:solidFill>
                          <a:effectLst/>
                          <a:latin typeface="+mn-lt"/>
                          <a:ea typeface="+mn-ea"/>
                          <a:cs typeface="+mn-cs"/>
                        </a:rPr>
                        <a:t>.0185</a:t>
                      </a:r>
                      <a:endParaRPr lang="en-US" sz="1600" dirty="0">
                        <a:latin typeface="+mn-lt"/>
                      </a:endParaRPr>
                    </a:p>
                  </a:txBody>
                  <a:tcPr marL="91467" marR="91467" marT="45688" marB="45688"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latin typeface="+mn-lt"/>
                        </a:rPr>
                        <a:t>–</a:t>
                      </a:r>
                    </a:p>
                  </a:txBody>
                  <a:tcPr marL="91467" marR="91467" marT="45688" marB="45688"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r>
              <a:tr h="316893">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4763" marR="0" lvl="0" indent="0" algn="l" defTabSz="914400" rtl="0" eaLnBrk="1" fontAlgn="base" latinLnBrk="0" hangingPunct="1">
                        <a:lnSpc>
                          <a:spcPct val="100000"/>
                        </a:lnSpc>
                        <a:spcBef>
                          <a:spcPts val="0"/>
                        </a:spcBef>
                        <a:spcAft>
                          <a:spcPct val="0"/>
                        </a:spcAft>
                        <a:buClr>
                          <a:srgbClr val="99CCFF"/>
                        </a:buClr>
                        <a:buSzPct val="125000"/>
                        <a:buFontTx/>
                        <a:buNone/>
                        <a:tabLst/>
                      </a:pPr>
                      <a:r>
                        <a:rPr kumimoji="0" lang="en-US" sz="1600" b="1" u="none" strike="noStrike" cap="none" normalizeH="0" baseline="0" dirty="0" smtClean="0">
                          <a:ln>
                            <a:noFill/>
                          </a:ln>
                          <a:solidFill>
                            <a:schemeClr val="tx1"/>
                          </a:solidFill>
                          <a:effectLst/>
                          <a:latin typeface="+mn-lt"/>
                        </a:rPr>
                        <a:t>Progression to AP/BC on study,</a:t>
                      </a:r>
                      <a:r>
                        <a:rPr lang="en-US" sz="1600" b="1" kern="0" baseline="0" dirty="0" smtClean="0">
                          <a:solidFill>
                            <a:schemeClr val="tx1"/>
                          </a:solidFill>
                          <a:latin typeface="+mn-lt"/>
                        </a:rPr>
                        <a:t> n</a:t>
                      </a:r>
                      <a:endParaRPr kumimoji="0" lang="en-US" sz="1600" b="1" i="0" u="none" strike="noStrike" cap="none" normalizeH="0" baseline="0" dirty="0" smtClean="0">
                        <a:ln>
                          <a:noFill/>
                        </a:ln>
                        <a:solidFill>
                          <a:schemeClr val="tx1"/>
                        </a:solidFill>
                        <a:effectLst/>
                        <a:latin typeface="+mn-lt"/>
                        <a:cs typeface="Arial" charset="0"/>
                      </a:endParaRPr>
                    </a:p>
                  </a:txBody>
                  <a:tcPr marL="91443" marR="91443" marT="45736" marB="45736"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600" dirty="0" smtClean="0">
                          <a:latin typeface="+mn-lt"/>
                        </a:rPr>
                        <a:t>11</a:t>
                      </a:r>
                      <a:endParaRPr lang="en-US" sz="1600" dirty="0">
                        <a:latin typeface="+mn-lt"/>
                      </a:endParaRPr>
                    </a:p>
                  </a:txBody>
                  <a:tcPr marL="91467" marR="91467" marT="45688" marB="45688"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600" dirty="0" smtClean="0">
                          <a:latin typeface="+mn-lt"/>
                        </a:rPr>
                        <a:t>6</a:t>
                      </a:r>
                      <a:endParaRPr lang="en-US" sz="1600" dirty="0">
                        <a:latin typeface="+mn-lt"/>
                      </a:endParaRPr>
                    </a:p>
                  </a:txBody>
                  <a:tcPr marL="91467" marR="91467" marT="45688" marB="45688"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600" dirty="0" smtClean="0">
                          <a:latin typeface="+mn-lt"/>
                        </a:rPr>
                        <a:t>21</a:t>
                      </a:r>
                      <a:endParaRPr lang="en-US" sz="1600" dirty="0">
                        <a:latin typeface="+mn-lt"/>
                      </a:endParaRPr>
                    </a:p>
                  </a:txBody>
                  <a:tcPr marL="91467" marR="91467" marT="45688" marB="45688"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475734">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233363" marR="0" lvl="0" indent="0" algn="l" defTabSz="914400" rtl="0" eaLnBrk="1" fontAlgn="base" latinLnBrk="0" hangingPunct="1">
                        <a:lnSpc>
                          <a:spcPct val="100000"/>
                        </a:lnSpc>
                        <a:spcBef>
                          <a:spcPts val="0"/>
                        </a:spcBef>
                        <a:spcAft>
                          <a:spcPct val="0"/>
                        </a:spcAft>
                        <a:buClrTx/>
                        <a:buSzTx/>
                        <a:buFontTx/>
                        <a:buNone/>
                        <a:tabLst/>
                      </a:pPr>
                      <a:r>
                        <a:rPr kumimoji="0" lang="en-US" sz="1600" b="0" u="none" strike="noStrike" cap="none" normalizeH="0" baseline="0" dirty="0" smtClean="0">
                          <a:ln>
                            <a:noFill/>
                          </a:ln>
                          <a:solidFill>
                            <a:schemeClr val="tx1"/>
                          </a:solidFill>
                          <a:effectLst/>
                          <a:latin typeface="+mn-lt"/>
                        </a:rPr>
                        <a:t>KM-estimated 6-year freedom from progression to AP/BC (95% CI), %</a:t>
                      </a:r>
                      <a:endParaRPr kumimoji="0" lang="en-US" sz="1600" b="0" i="0" u="none" strike="noStrike" cap="none" normalizeH="0" baseline="0" dirty="0" smtClean="0">
                        <a:ln>
                          <a:noFill/>
                        </a:ln>
                        <a:solidFill>
                          <a:schemeClr val="tx1"/>
                        </a:solidFill>
                        <a:effectLst/>
                        <a:latin typeface="+mn-lt"/>
                        <a:cs typeface="Arial" charset="0"/>
                      </a:endParaRPr>
                    </a:p>
                  </a:txBody>
                  <a:tcPr marL="91443" marR="91443" marT="45736" marB="45736"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600" kern="1200" dirty="0" smtClean="0">
                          <a:solidFill>
                            <a:schemeClr val="tx1"/>
                          </a:solidFill>
                          <a:effectLst/>
                          <a:latin typeface="+mn-lt"/>
                          <a:ea typeface="+mn-ea"/>
                          <a:cs typeface="+mn-cs"/>
                        </a:rPr>
                        <a:t>95.8 </a:t>
                      </a:r>
                    </a:p>
                    <a:p>
                      <a:pPr algn="ctr"/>
                      <a:r>
                        <a:rPr lang="en-US" sz="1600" kern="1200" dirty="0" smtClean="0">
                          <a:solidFill>
                            <a:schemeClr val="tx1"/>
                          </a:solidFill>
                          <a:effectLst/>
                          <a:latin typeface="+mn-lt"/>
                          <a:ea typeface="+mn-ea"/>
                          <a:cs typeface="+mn-cs"/>
                        </a:rPr>
                        <a:t>(93.3-98.2)</a:t>
                      </a:r>
                      <a:endParaRPr lang="en-US" sz="1600" dirty="0">
                        <a:latin typeface="+mn-lt"/>
                      </a:endParaRPr>
                    </a:p>
                  </a:txBody>
                  <a:tcPr marL="91467" marR="91467" marT="45688" marB="45688"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600" kern="1200" dirty="0" smtClean="0">
                          <a:solidFill>
                            <a:schemeClr val="tx1"/>
                          </a:solidFill>
                          <a:effectLst/>
                          <a:latin typeface="+mn-lt"/>
                          <a:ea typeface="+mn-ea"/>
                          <a:cs typeface="+mn-cs"/>
                        </a:rPr>
                        <a:t>97.8 </a:t>
                      </a:r>
                    </a:p>
                    <a:p>
                      <a:pPr algn="ctr"/>
                      <a:r>
                        <a:rPr lang="en-US" sz="1600" kern="1200" dirty="0" smtClean="0">
                          <a:solidFill>
                            <a:schemeClr val="tx1"/>
                          </a:solidFill>
                          <a:effectLst/>
                          <a:latin typeface="+mn-lt"/>
                          <a:ea typeface="+mn-ea"/>
                          <a:cs typeface="+mn-cs"/>
                        </a:rPr>
                        <a:t>(96.0-99.5)</a:t>
                      </a:r>
                      <a:endParaRPr lang="en-US" sz="1600" dirty="0">
                        <a:latin typeface="+mn-lt"/>
                      </a:endParaRPr>
                    </a:p>
                  </a:txBody>
                  <a:tcPr marL="91467" marR="91467" marT="45688" marB="45688"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600" kern="1200" dirty="0" smtClean="0">
                          <a:solidFill>
                            <a:schemeClr val="tx1"/>
                          </a:solidFill>
                          <a:effectLst/>
                          <a:latin typeface="+mn-lt"/>
                          <a:ea typeface="+mn-ea"/>
                          <a:cs typeface="+mn-cs"/>
                        </a:rPr>
                        <a:t>92.2 </a:t>
                      </a:r>
                    </a:p>
                    <a:p>
                      <a:pPr algn="ctr"/>
                      <a:r>
                        <a:rPr lang="en-US" sz="1600" kern="1200" dirty="0" smtClean="0">
                          <a:solidFill>
                            <a:schemeClr val="tx1"/>
                          </a:solidFill>
                          <a:effectLst/>
                          <a:latin typeface="+mn-lt"/>
                          <a:ea typeface="+mn-ea"/>
                          <a:cs typeface="+mn-cs"/>
                        </a:rPr>
                        <a:t>(89.1-95.4)</a:t>
                      </a:r>
                      <a:endParaRPr lang="en-US" sz="1600" dirty="0">
                        <a:latin typeface="+mn-lt"/>
                      </a:endParaRPr>
                    </a:p>
                  </a:txBody>
                  <a:tcPr marL="91467" marR="91467" marT="45688" marB="45688"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r>
              <a:tr h="475655">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228600" marR="0" lvl="0" indent="0" algn="l" defTabSz="914400" rtl="0" eaLnBrk="1" fontAlgn="base" latinLnBrk="0" hangingPunct="1">
                        <a:lnSpc>
                          <a:spcPct val="100000"/>
                        </a:lnSpc>
                        <a:spcBef>
                          <a:spcPts val="0"/>
                        </a:spcBef>
                        <a:spcAft>
                          <a:spcPct val="0"/>
                        </a:spcAft>
                        <a:buClr>
                          <a:srgbClr val="99CCFF"/>
                        </a:buClr>
                        <a:buSzPct val="125000"/>
                        <a:buFontTx/>
                        <a:buNone/>
                        <a:tabLst/>
                      </a:pPr>
                      <a:r>
                        <a:rPr kumimoji="0" lang="en-US" sz="1600" u="none" strike="noStrike" cap="none" normalizeH="0" baseline="0" dirty="0" smtClean="0">
                          <a:ln>
                            <a:noFill/>
                          </a:ln>
                          <a:effectLst/>
                          <a:latin typeface="+mn-lt"/>
                        </a:rPr>
                        <a:t>Hazard ratio vs imatinib (95% CI)</a:t>
                      </a:r>
                      <a:endParaRPr kumimoji="0" lang="en-US" sz="1600" b="0" i="0" u="none" strike="noStrike" cap="none" normalizeH="0" baseline="0" dirty="0" smtClean="0">
                        <a:ln>
                          <a:noFill/>
                        </a:ln>
                        <a:solidFill>
                          <a:schemeClr val="tx1"/>
                        </a:solidFill>
                        <a:effectLst/>
                        <a:latin typeface="+mn-lt"/>
                        <a:cs typeface="Arial" charset="0"/>
                      </a:endParaRPr>
                    </a:p>
                  </a:txBody>
                  <a:tcPr marL="91443" marR="91443" marT="45736" marB="45736"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600" kern="1200" dirty="0" smtClean="0">
                          <a:solidFill>
                            <a:schemeClr val="tx1"/>
                          </a:solidFill>
                          <a:effectLst/>
                          <a:latin typeface="+mn-lt"/>
                          <a:ea typeface="+mn-ea"/>
                          <a:cs typeface="+mn-cs"/>
                        </a:rPr>
                        <a:t>0.5110 </a:t>
                      </a:r>
                    </a:p>
                    <a:p>
                      <a:pPr algn="ctr"/>
                      <a:r>
                        <a:rPr lang="en-US" sz="1600" kern="1200" dirty="0" smtClean="0">
                          <a:solidFill>
                            <a:schemeClr val="tx1"/>
                          </a:solidFill>
                          <a:effectLst/>
                          <a:latin typeface="+mn-lt"/>
                          <a:ea typeface="+mn-ea"/>
                          <a:cs typeface="+mn-cs"/>
                        </a:rPr>
                        <a:t>(0.2464-1.0600)</a:t>
                      </a:r>
                      <a:endParaRPr lang="en-US" sz="1600" dirty="0">
                        <a:latin typeface="+mn-lt"/>
                      </a:endParaRPr>
                    </a:p>
                  </a:txBody>
                  <a:tcPr marL="91467" marR="91467" marT="45688" marB="45688"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600" kern="1200" dirty="0" smtClean="0">
                          <a:solidFill>
                            <a:schemeClr val="tx1"/>
                          </a:solidFill>
                          <a:effectLst/>
                          <a:latin typeface="+mn-lt"/>
                          <a:ea typeface="+mn-ea"/>
                          <a:cs typeface="+mn-cs"/>
                        </a:rPr>
                        <a:t>0.2773 </a:t>
                      </a:r>
                    </a:p>
                    <a:p>
                      <a:pPr algn="ctr"/>
                      <a:r>
                        <a:rPr lang="en-US" sz="1600" kern="1200" dirty="0" smtClean="0">
                          <a:solidFill>
                            <a:schemeClr val="tx1"/>
                          </a:solidFill>
                          <a:effectLst/>
                          <a:latin typeface="+mn-lt"/>
                          <a:ea typeface="+mn-ea"/>
                          <a:cs typeface="+mn-cs"/>
                        </a:rPr>
                        <a:t>(0.1119-0.6870)</a:t>
                      </a:r>
                      <a:endParaRPr lang="en-US" sz="1600" dirty="0">
                        <a:latin typeface="+mn-lt"/>
                      </a:endParaRPr>
                    </a:p>
                  </a:txBody>
                  <a:tcPr marL="91467" marR="91467" marT="45688" marB="45688"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latin typeface="+mn-lt"/>
                        </a:rPr>
                        <a:t>–</a:t>
                      </a:r>
                    </a:p>
                  </a:txBody>
                  <a:tcPr marL="91467" marR="91467" marT="45688" marB="45688"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r>
              <a:tr h="316893">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228600" marR="0" lvl="0" indent="0" algn="l" defTabSz="914400" rtl="0" eaLnBrk="1" fontAlgn="base" latinLnBrk="0" hangingPunct="1">
                        <a:lnSpc>
                          <a:spcPct val="100000"/>
                        </a:lnSpc>
                        <a:spcBef>
                          <a:spcPts val="0"/>
                        </a:spcBef>
                        <a:spcAft>
                          <a:spcPct val="0"/>
                        </a:spcAft>
                        <a:buClr>
                          <a:srgbClr val="99CCFF"/>
                        </a:buClr>
                        <a:buSzPct val="125000"/>
                        <a:buFontTx/>
                        <a:buNone/>
                        <a:tabLst/>
                      </a:pPr>
                      <a:r>
                        <a:rPr kumimoji="0" lang="en-US" sz="1600" b="0" i="0" u="none" strike="noStrike" cap="none" normalizeH="0" baseline="0" dirty="0" smtClean="0">
                          <a:ln>
                            <a:noFill/>
                          </a:ln>
                          <a:effectLst/>
                          <a:latin typeface="+mn-lt"/>
                        </a:rPr>
                        <a:t>Nominal </a:t>
                      </a:r>
                      <a:r>
                        <a:rPr kumimoji="0" lang="en-US" sz="1600" i="1" u="none" strike="noStrike" cap="none" normalizeH="0" baseline="0" dirty="0" smtClean="0">
                          <a:ln>
                            <a:noFill/>
                          </a:ln>
                          <a:effectLst/>
                          <a:latin typeface="+mn-lt"/>
                        </a:rPr>
                        <a:t>P</a:t>
                      </a:r>
                      <a:r>
                        <a:rPr kumimoji="0" lang="en-US" sz="1600" u="none" strike="noStrike" cap="none" normalizeH="0" baseline="0" dirty="0" smtClean="0">
                          <a:ln>
                            <a:noFill/>
                          </a:ln>
                          <a:effectLst/>
                          <a:latin typeface="+mn-lt"/>
                        </a:rPr>
                        <a:t> value vs imatinib</a:t>
                      </a:r>
                      <a:endParaRPr kumimoji="0" lang="en-US" sz="1600" b="0" i="0" u="none" strike="noStrike" cap="none" normalizeH="0" baseline="0" dirty="0" smtClean="0">
                        <a:ln>
                          <a:noFill/>
                        </a:ln>
                        <a:solidFill>
                          <a:schemeClr val="tx1"/>
                        </a:solidFill>
                        <a:effectLst/>
                        <a:latin typeface="+mn-lt"/>
                        <a:cs typeface="Arial" charset="0"/>
                      </a:endParaRPr>
                    </a:p>
                  </a:txBody>
                  <a:tcPr marL="91443" marR="91443" marT="45736" marB="45736" anchor="ctr" horzOverflow="overflow">
                    <a:lnL w="12700" cmpd="sng">
                      <a:noFill/>
                    </a:lnL>
                    <a:lnR w="12700" cmpd="sng">
                      <a:noFill/>
                    </a:lnR>
                    <a:lnT w="127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kern="1200" dirty="0" smtClean="0">
                          <a:solidFill>
                            <a:schemeClr val="tx1"/>
                          </a:solidFill>
                          <a:effectLst/>
                          <a:latin typeface="+mn-lt"/>
                          <a:ea typeface="+mn-ea"/>
                          <a:cs typeface="+mn-cs"/>
                        </a:rPr>
                        <a:t>.0661</a:t>
                      </a:r>
                      <a:endParaRPr lang="en-US" sz="1600" dirty="0">
                        <a:latin typeface="+mn-lt"/>
                      </a:endParaRPr>
                    </a:p>
                  </a:txBody>
                  <a:tcPr marL="91467" marR="91467" marT="45688" marB="45688" anchor="ctr" horzOverflow="overflow">
                    <a:lnL w="12700" cmpd="sng">
                      <a:noFill/>
                    </a:lnL>
                    <a:lnR w="12700" cmpd="sng">
                      <a:noFill/>
                    </a:lnR>
                    <a:lnT w="127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kern="1200" dirty="0" smtClean="0">
                          <a:solidFill>
                            <a:schemeClr val="tx1"/>
                          </a:solidFill>
                          <a:effectLst/>
                          <a:latin typeface="+mn-lt"/>
                          <a:ea typeface="+mn-ea"/>
                          <a:cs typeface="+mn-cs"/>
                        </a:rPr>
                        <a:t>.0030</a:t>
                      </a:r>
                      <a:endParaRPr lang="en-US" sz="1600" dirty="0">
                        <a:latin typeface="+mn-lt"/>
                      </a:endParaRPr>
                    </a:p>
                  </a:txBody>
                  <a:tcPr marL="91467" marR="91467" marT="45688" marB="45688" anchor="ctr" horzOverflow="overflow">
                    <a:lnL w="12700" cmpd="sng">
                      <a:noFill/>
                    </a:lnL>
                    <a:lnR w="12700" cmpd="sng">
                      <a:noFill/>
                    </a:lnR>
                    <a:lnT w="127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latin typeface="+mn-lt"/>
                        </a:rPr>
                        <a:t>–</a:t>
                      </a:r>
                    </a:p>
                  </a:txBody>
                  <a:tcPr marL="91467" marR="91467" marT="45688" marB="45688" anchor="ctr" horzOverflow="overflow">
                    <a:lnL w="12700" cmpd="sng">
                      <a:noFill/>
                    </a:lnL>
                    <a:lnR w="12700" cmpd="sng">
                      <a:noFill/>
                    </a:lnR>
                    <a:lnT w="127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8" name="Rectangle 7"/>
          <p:cNvSpPr/>
          <p:nvPr/>
        </p:nvSpPr>
        <p:spPr>
          <a:xfrm>
            <a:off x="354866" y="6526226"/>
            <a:ext cx="5154613" cy="276999"/>
          </a:xfrm>
          <a:prstGeom prst="rect">
            <a:avLst/>
          </a:prstGeom>
        </p:spPr>
        <p:txBody>
          <a:bodyP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fontAlgn="auto">
              <a:spcBef>
                <a:spcPts val="0"/>
              </a:spcBef>
              <a:spcAft>
                <a:spcPts val="0"/>
              </a:spcAft>
              <a:defRPr/>
            </a:pPr>
            <a:r>
              <a:rPr lang="en-US" sz="1200" b="1" kern="0" dirty="0" smtClean="0">
                <a:solidFill>
                  <a:srgbClr val="FFFFFF"/>
                </a:solidFill>
              </a:rPr>
              <a:t>Larson RA, </a:t>
            </a:r>
            <a:r>
              <a:rPr lang="en-US" sz="1200" b="1" kern="0" dirty="0">
                <a:solidFill>
                  <a:srgbClr val="FFFFFF"/>
                </a:solidFill>
              </a:rPr>
              <a:t>et al. </a:t>
            </a:r>
            <a:r>
              <a:rPr lang="en-US" sz="1200" b="1" i="1" kern="0" dirty="0" smtClean="0">
                <a:solidFill>
                  <a:srgbClr val="FFFFFF"/>
                </a:solidFill>
              </a:rPr>
              <a:t>Blood</a:t>
            </a:r>
            <a:r>
              <a:rPr lang="en-US" sz="1200" b="1" kern="0" dirty="0" smtClean="0">
                <a:solidFill>
                  <a:srgbClr val="FFFFFF"/>
                </a:solidFill>
              </a:rPr>
              <a:t>. 2014;124: Abstract </a:t>
            </a:r>
            <a:r>
              <a:rPr lang="en-US" sz="1200" b="1" kern="0" dirty="0" smtClean="0"/>
              <a:t>4541</a:t>
            </a:r>
            <a:r>
              <a:rPr lang="en-US" sz="1200" b="1" kern="0" dirty="0" smtClean="0">
                <a:solidFill>
                  <a:srgbClr val="FFFFFF"/>
                </a:solidFill>
              </a:rPr>
              <a:t>.</a:t>
            </a:r>
            <a:endParaRPr lang="en-US" sz="1200" b="1" kern="0" dirty="0">
              <a:solidFill>
                <a:srgbClr val="FFFFFF"/>
              </a:solidFill>
            </a:endParaRPr>
          </a:p>
        </p:txBody>
      </p:sp>
    </p:spTree>
    <p:extLst>
      <p:ext uri="{BB962C8B-B14F-4D97-AF65-F5344CB8AC3E}">
        <p14:creationId xmlns:p14="http://schemas.microsoft.com/office/powerpoint/2010/main" val="10384492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050" y="343222"/>
            <a:ext cx="9110949" cy="717550"/>
          </a:xfrm>
        </p:spPr>
        <p:txBody>
          <a:bodyPr/>
          <a:lstStyle/>
          <a:p>
            <a:r>
              <a:rPr lang="en-US" dirty="0" smtClean="0"/>
              <a:t>OS and Deaths Due to Advanced CML</a:t>
            </a:r>
            <a:endParaRPr lang="en-US" dirty="0"/>
          </a:p>
        </p:txBody>
      </p:sp>
      <p:sp>
        <p:nvSpPr>
          <p:cNvPr id="6" name="TextBox 5"/>
          <p:cNvSpPr txBox="1"/>
          <p:nvPr/>
        </p:nvSpPr>
        <p:spPr>
          <a:xfrm>
            <a:off x="33051" y="5834312"/>
            <a:ext cx="9067800" cy="246221"/>
          </a:xfrm>
          <a:prstGeom prst="rect">
            <a:avLst/>
          </a:prstGeom>
          <a:noFill/>
        </p:spPr>
        <p:txBody>
          <a:bodyPr wrap="square" rtlCol="0">
            <a:spAutoFit/>
          </a:bodyPr>
          <a:lstStyle/>
          <a:p>
            <a:r>
              <a:rPr lang="en-US" sz="1000" kern="0" baseline="30000" dirty="0">
                <a:solidFill>
                  <a:srgbClr val="FFFFFF"/>
                </a:solidFill>
              </a:rPr>
              <a:t>a</a:t>
            </a:r>
            <a:r>
              <a:rPr lang="en-US" sz="1000" b="1" baseline="30000" dirty="0" smtClean="0">
                <a:solidFill>
                  <a:srgbClr val="FFFFFF"/>
                </a:solidFill>
              </a:rPr>
              <a:t> </a:t>
            </a:r>
            <a:r>
              <a:rPr lang="en-US" sz="1000" kern="0" dirty="0">
                <a:solidFill>
                  <a:srgbClr val="FFFFFF"/>
                </a:solidFill>
              </a:rPr>
              <a:t>Death from any cause at any </a:t>
            </a:r>
            <a:r>
              <a:rPr lang="en-US" sz="1000" kern="0" dirty="0" smtClean="0">
                <a:solidFill>
                  <a:srgbClr val="FFFFFF"/>
                </a:solidFill>
              </a:rPr>
              <a:t>time (during study treatment </a:t>
            </a:r>
            <a:r>
              <a:rPr lang="en-US" sz="1000" kern="0" dirty="0">
                <a:solidFill>
                  <a:srgbClr val="FFFFFF"/>
                </a:solidFill>
              </a:rPr>
              <a:t>or during </a:t>
            </a:r>
            <a:r>
              <a:rPr lang="en-US" sz="1000" kern="0" dirty="0" err="1" smtClean="0">
                <a:solidFill>
                  <a:srgbClr val="FFFFFF"/>
                </a:solidFill>
              </a:rPr>
              <a:t>posttreatment</a:t>
            </a:r>
            <a:r>
              <a:rPr lang="en-US" sz="1000" kern="0" dirty="0" smtClean="0">
                <a:solidFill>
                  <a:srgbClr val="FFFFFF"/>
                </a:solidFill>
              </a:rPr>
              <a:t> follow-up). </a:t>
            </a:r>
            <a:endParaRPr lang="en-US" sz="1000" baseline="30000" dirty="0"/>
          </a:p>
        </p:txBody>
      </p:sp>
      <p:graphicFrame>
        <p:nvGraphicFramePr>
          <p:cNvPr id="5" name="Table 4"/>
          <p:cNvGraphicFramePr>
            <a:graphicFrameLocks noGrp="1"/>
          </p:cNvGraphicFramePr>
          <p:nvPr>
            <p:extLst>
              <p:ext uri="{D42A27DB-BD31-4B8C-83A1-F6EECF244321}">
                <p14:modId xmlns:p14="http://schemas.microsoft.com/office/powerpoint/2010/main" val="2646158042"/>
              </p:ext>
            </p:extLst>
          </p:nvPr>
        </p:nvGraphicFramePr>
        <p:xfrm>
          <a:off x="76200" y="1065948"/>
          <a:ext cx="8961120" cy="4724410"/>
        </p:xfrm>
        <a:graphic>
          <a:graphicData uri="http://schemas.openxmlformats.org/drawingml/2006/table">
            <a:tbl>
              <a:tblPr firstRow="1" bandRow="1">
                <a:tableStyleId>{5940675A-B579-460E-94D1-54222C63F5DA}</a:tableStyleId>
              </a:tblPr>
              <a:tblGrid>
                <a:gridCol w="3482248"/>
                <a:gridCol w="1883885"/>
                <a:gridCol w="1806766"/>
                <a:gridCol w="1788221"/>
              </a:tblGrid>
              <a:tr h="758961">
                <a:tc>
                  <a:txBody>
                    <a:bodyPr/>
                    <a:lstStyle/>
                    <a:p>
                      <a:pPr marL="0" marR="0" lvl="0" indent="0" algn="ctr" defTabSz="914400" rtl="0" eaLnBrk="1" fontAlgn="base" latinLnBrk="0" hangingPunct="1">
                        <a:lnSpc>
                          <a:spcPct val="100000"/>
                        </a:lnSpc>
                        <a:spcBef>
                          <a:spcPts val="0"/>
                        </a:spcBef>
                        <a:spcAft>
                          <a:spcPct val="0"/>
                        </a:spcAft>
                        <a:buClr>
                          <a:srgbClr val="99CCFF"/>
                        </a:buClr>
                        <a:buSzPct val="125000"/>
                        <a:buFontTx/>
                        <a:buNone/>
                        <a:tabLst/>
                      </a:pPr>
                      <a:endParaRPr kumimoji="0" lang="en-US" sz="1600" b="1" i="0" u="none" strike="noStrike" cap="none" normalizeH="0" baseline="0" dirty="0" smtClean="0">
                        <a:ln>
                          <a:noFill/>
                        </a:ln>
                        <a:solidFill>
                          <a:sysClr val="windowText" lastClr="000000"/>
                        </a:solidFill>
                        <a:effectLst/>
                        <a:latin typeface="+mn-lt"/>
                      </a:endParaRPr>
                    </a:p>
                  </a:txBody>
                  <a:tcPr marL="91467" marR="91467" marT="45688" marB="45688" anchor="ctr" horzOverflow="overflow">
                    <a:lnL w="12700" cmpd="sng">
                      <a:noFill/>
                    </a:lnL>
                    <a:lnR w="12700" cmpd="sng">
                      <a:noFill/>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9CCFF"/>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defTabSz="914400" rtl="0" eaLnBrk="1" fontAlgn="base" latinLnBrk="0" hangingPunct="1">
                        <a:lnSpc>
                          <a:spcPct val="100000"/>
                        </a:lnSpc>
                        <a:spcBef>
                          <a:spcPts val="0"/>
                        </a:spcBef>
                        <a:spcAft>
                          <a:spcPct val="0"/>
                        </a:spcAft>
                        <a:buClr>
                          <a:srgbClr val="99CCFF"/>
                        </a:buClr>
                        <a:buSzPct val="125000"/>
                        <a:buFontTx/>
                        <a:buNone/>
                        <a:tabLst/>
                      </a:pPr>
                      <a:r>
                        <a:rPr kumimoji="0" lang="en-US" sz="1600" b="1" u="none" strike="noStrike" cap="none" normalizeH="0" baseline="0" dirty="0" smtClean="0">
                          <a:ln>
                            <a:noFill/>
                          </a:ln>
                          <a:solidFill>
                            <a:sysClr val="windowText" lastClr="000000"/>
                          </a:solidFill>
                          <a:effectLst/>
                          <a:latin typeface="+mn-lt"/>
                        </a:rPr>
                        <a:t>Nilotinib </a:t>
                      </a:r>
                    </a:p>
                    <a:p>
                      <a:pPr marL="0" marR="0" lvl="0" indent="0" algn="ctr" defTabSz="914400" rtl="0" eaLnBrk="1" fontAlgn="base" latinLnBrk="0" hangingPunct="1">
                        <a:lnSpc>
                          <a:spcPct val="100000"/>
                        </a:lnSpc>
                        <a:spcBef>
                          <a:spcPts val="0"/>
                        </a:spcBef>
                        <a:spcAft>
                          <a:spcPct val="0"/>
                        </a:spcAft>
                        <a:buClr>
                          <a:srgbClr val="99CCFF"/>
                        </a:buClr>
                        <a:buSzPct val="125000"/>
                        <a:buFontTx/>
                        <a:buNone/>
                        <a:tabLst/>
                      </a:pPr>
                      <a:r>
                        <a:rPr kumimoji="0" lang="en-US" sz="1600" b="1" u="none" strike="noStrike" cap="none" normalizeH="0" baseline="0" dirty="0" smtClean="0">
                          <a:ln>
                            <a:noFill/>
                          </a:ln>
                          <a:solidFill>
                            <a:sysClr val="windowText" lastClr="000000"/>
                          </a:solidFill>
                          <a:effectLst/>
                          <a:latin typeface="+mn-lt"/>
                        </a:rPr>
                        <a:t>300 mg BID</a:t>
                      </a:r>
                    </a:p>
                    <a:p>
                      <a:pPr marL="0" marR="0" lvl="0" indent="0" algn="ctr" defTabSz="914400" rtl="0" eaLnBrk="1" fontAlgn="base" latinLnBrk="0" hangingPunct="1">
                        <a:lnSpc>
                          <a:spcPct val="100000"/>
                        </a:lnSpc>
                        <a:spcBef>
                          <a:spcPts val="0"/>
                        </a:spcBef>
                        <a:spcAft>
                          <a:spcPct val="0"/>
                        </a:spcAft>
                        <a:buClr>
                          <a:srgbClr val="99CCFF"/>
                        </a:buClr>
                        <a:buSzPct val="125000"/>
                        <a:buFontTx/>
                        <a:buNone/>
                        <a:tabLst/>
                      </a:pPr>
                      <a:r>
                        <a:rPr kumimoji="0" lang="en-US" sz="1600" b="1" u="none" strike="noStrike" cap="none" normalizeH="0" baseline="0" dirty="0" smtClean="0">
                          <a:ln>
                            <a:noFill/>
                          </a:ln>
                          <a:solidFill>
                            <a:sysClr val="windowText" lastClr="000000"/>
                          </a:solidFill>
                          <a:effectLst/>
                          <a:latin typeface="+mn-lt"/>
                        </a:rPr>
                        <a:t>(n = 282)</a:t>
                      </a:r>
                      <a:endParaRPr kumimoji="0" lang="en-US" sz="1600" b="1" i="0" u="none" strike="noStrike" cap="none" normalizeH="0" baseline="0" dirty="0" smtClean="0">
                        <a:ln>
                          <a:noFill/>
                        </a:ln>
                        <a:solidFill>
                          <a:sysClr val="windowText" lastClr="000000"/>
                        </a:solidFill>
                        <a:effectLst/>
                        <a:latin typeface="+mn-lt"/>
                      </a:endParaRPr>
                    </a:p>
                  </a:txBody>
                  <a:tcPr marL="91467" marR="91467" marT="45688" marB="45688" anchor="ctr" horzOverflow="overflow">
                    <a:lnL w="12700" cmpd="sng">
                      <a:noFill/>
                    </a:lnL>
                    <a:lnR w="12700" cmpd="sng">
                      <a:noFill/>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9CCFF"/>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defTabSz="914400" rtl="0" eaLnBrk="1" fontAlgn="base" latinLnBrk="0" hangingPunct="1">
                        <a:lnSpc>
                          <a:spcPct val="100000"/>
                        </a:lnSpc>
                        <a:spcBef>
                          <a:spcPts val="0"/>
                        </a:spcBef>
                        <a:spcAft>
                          <a:spcPct val="0"/>
                        </a:spcAft>
                        <a:buClr>
                          <a:srgbClr val="99CCFF"/>
                        </a:buClr>
                        <a:buSzPct val="125000"/>
                        <a:buFontTx/>
                        <a:buNone/>
                        <a:tabLst/>
                      </a:pPr>
                      <a:r>
                        <a:rPr kumimoji="0" lang="en-US" sz="1600" b="1" u="none" strike="noStrike" cap="none" normalizeH="0" baseline="0" dirty="0" smtClean="0">
                          <a:ln>
                            <a:noFill/>
                          </a:ln>
                          <a:solidFill>
                            <a:sysClr val="windowText" lastClr="000000"/>
                          </a:solidFill>
                          <a:effectLst/>
                          <a:latin typeface="+mn-lt"/>
                        </a:rPr>
                        <a:t>Nilotinib </a:t>
                      </a:r>
                    </a:p>
                    <a:p>
                      <a:pPr marL="0" marR="0" lvl="0" indent="0" algn="ctr" defTabSz="914400" rtl="0" eaLnBrk="1" fontAlgn="base" latinLnBrk="0" hangingPunct="1">
                        <a:lnSpc>
                          <a:spcPct val="100000"/>
                        </a:lnSpc>
                        <a:spcBef>
                          <a:spcPts val="0"/>
                        </a:spcBef>
                        <a:spcAft>
                          <a:spcPct val="0"/>
                        </a:spcAft>
                        <a:buClr>
                          <a:srgbClr val="99CCFF"/>
                        </a:buClr>
                        <a:buSzPct val="125000"/>
                        <a:buFontTx/>
                        <a:buNone/>
                        <a:tabLst/>
                      </a:pPr>
                      <a:r>
                        <a:rPr kumimoji="0" lang="en-US" sz="1600" b="1" u="none" strike="noStrike" cap="none" normalizeH="0" baseline="0" dirty="0" smtClean="0">
                          <a:ln>
                            <a:noFill/>
                          </a:ln>
                          <a:solidFill>
                            <a:sysClr val="windowText" lastClr="000000"/>
                          </a:solidFill>
                          <a:effectLst/>
                          <a:latin typeface="+mn-lt"/>
                        </a:rPr>
                        <a:t>400 mg BID</a:t>
                      </a:r>
                    </a:p>
                    <a:p>
                      <a:pPr marL="0" marR="0" lvl="0" indent="0" algn="ctr" defTabSz="914400" rtl="0" eaLnBrk="1" fontAlgn="base" latinLnBrk="0" hangingPunct="1">
                        <a:lnSpc>
                          <a:spcPct val="100000"/>
                        </a:lnSpc>
                        <a:spcBef>
                          <a:spcPts val="0"/>
                        </a:spcBef>
                        <a:spcAft>
                          <a:spcPct val="0"/>
                        </a:spcAft>
                        <a:buClr>
                          <a:srgbClr val="99CCFF"/>
                        </a:buClr>
                        <a:buSzPct val="125000"/>
                        <a:buFontTx/>
                        <a:buNone/>
                        <a:tabLst/>
                      </a:pPr>
                      <a:r>
                        <a:rPr kumimoji="0" lang="en-US" sz="1600" b="1" u="none" strike="noStrike" cap="none" normalizeH="0" baseline="0" dirty="0" smtClean="0">
                          <a:ln>
                            <a:noFill/>
                          </a:ln>
                          <a:solidFill>
                            <a:sysClr val="windowText" lastClr="000000"/>
                          </a:solidFill>
                          <a:effectLst/>
                          <a:latin typeface="+mn-lt"/>
                        </a:rPr>
                        <a:t>(n = 281)</a:t>
                      </a:r>
                      <a:endParaRPr kumimoji="0" lang="en-US" sz="1600" b="1" i="0" u="none" strike="noStrike" cap="none" normalizeH="0" baseline="0" dirty="0" smtClean="0">
                        <a:ln>
                          <a:noFill/>
                        </a:ln>
                        <a:solidFill>
                          <a:sysClr val="windowText" lastClr="000000"/>
                        </a:solidFill>
                        <a:effectLst/>
                        <a:latin typeface="+mn-lt"/>
                      </a:endParaRPr>
                    </a:p>
                  </a:txBody>
                  <a:tcPr marL="91467" marR="91467" marT="45688" marB="45688" anchor="ctr" horzOverflow="overflow">
                    <a:lnL w="12700" cmpd="sng">
                      <a:noFill/>
                    </a:lnL>
                    <a:lnR w="12700" cmpd="sng">
                      <a:noFill/>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9CCFF"/>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defTabSz="914400" rtl="0" eaLnBrk="1" fontAlgn="base" latinLnBrk="0" hangingPunct="1">
                        <a:lnSpc>
                          <a:spcPct val="100000"/>
                        </a:lnSpc>
                        <a:spcBef>
                          <a:spcPts val="0"/>
                        </a:spcBef>
                        <a:spcAft>
                          <a:spcPct val="0"/>
                        </a:spcAft>
                        <a:buClr>
                          <a:srgbClr val="99CCFF"/>
                        </a:buClr>
                        <a:buSzPct val="125000"/>
                        <a:buFontTx/>
                        <a:buNone/>
                        <a:tabLst/>
                      </a:pPr>
                      <a:r>
                        <a:rPr kumimoji="0" lang="en-US" sz="1600" b="1" u="none" strike="noStrike" cap="none" normalizeH="0" baseline="0" dirty="0" smtClean="0">
                          <a:ln>
                            <a:noFill/>
                          </a:ln>
                          <a:solidFill>
                            <a:sysClr val="windowText" lastClr="000000"/>
                          </a:solidFill>
                          <a:effectLst/>
                          <a:latin typeface="+mn-lt"/>
                        </a:rPr>
                        <a:t>Imatinib</a:t>
                      </a:r>
                    </a:p>
                    <a:p>
                      <a:pPr marL="0" marR="0" lvl="0" indent="0" algn="ctr" defTabSz="914400" rtl="0" eaLnBrk="1" fontAlgn="base" latinLnBrk="0" hangingPunct="1">
                        <a:lnSpc>
                          <a:spcPct val="100000"/>
                        </a:lnSpc>
                        <a:spcBef>
                          <a:spcPts val="0"/>
                        </a:spcBef>
                        <a:spcAft>
                          <a:spcPct val="0"/>
                        </a:spcAft>
                        <a:buClr>
                          <a:srgbClr val="99CCFF"/>
                        </a:buClr>
                        <a:buSzPct val="125000"/>
                        <a:buFontTx/>
                        <a:buNone/>
                        <a:tabLst/>
                      </a:pPr>
                      <a:r>
                        <a:rPr kumimoji="0" lang="en-US" sz="1600" b="1" u="none" strike="noStrike" cap="none" normalizeH="0" baseline="0" dirty="0" smtClean="0">
                          <a:ln>
                            <a:noFill/>
                          </a:ln>
                          <a:solidFill>
                            <a:sysClr val="windowText" lastClr="000000"/>
                          </a:solidFill>
                          <a:effectLst/>
                          <a:latin typeface="+mn-lt"/>
                        </a:rPr>
                        <a:t>400 mg QD</a:t>
                      </a:r>
                    </a:p>
                    <a:p>
                      <a:pPr marL="0" marR="0" lvl="0" indent="0" algn="ctr" defTabSz="914400" rtl="0" eaLnBrk="1" fontAlgn="base" latinLnBrk="0" hangingPunct="1">
                        <a:lnSpc>
                          <a:spcPct val="100000"/>
                        </a:lnSpc>
                        <a:spcBef>
                          <a:spcPts val="0"/>
                        </a:spcBef>
                        <a:spcAft>
                          <a:spcPct val="0"/>
                        </a:spcAft>
                        <a:buClr>
                          <a:srgbClr val="99CCFF"/>
                        </a:buClr>
                        <a:buSzPct val="125000"/>
                        <a:buFontTx/>
                        <a:buNone/>
                        <a:tabLst/>
                      </a:pPr>
                      <a:r>
                        <a:rPr kumimoji="0" lang="en-US" sz="1600" b="1" u="none" strike="noStrike" cap="none" normalizeH="0" baseline="0" dirty="0" smtClean="0">
                          <a:ln>
                            <a:noFill/>
                          </a:ln>
                          <a:solidFill>
                            <a:sysClr val="windowText" lastClr="000000"/>
                          </a:solidFill>
                          <a:effectLst/>
                          <a:latin typeface="+mn-lt"/>
                        </a:rPr>
                        <a:t>(n = 283)</a:t>
                      </a:r>
                      <a:endParaRPr kumimoji="0" lang="en-US" sz="1600" b="1" i="0" u="none" strike="noStrike" cap="none" normalizeH="0" baseline="0" dirty="0" smtClean="0">
                        <a:ln>
                          <a:noFill/>
                        </a:ln>
                        <a:solidFill>
                          <a:sysClr val="windowText" lastClr="000000"/>
                        </a:solidFill>
                        <a:effectLst/>
                        <a:latin typeface="+mn-lt"/>
                      </a:endParaRPr>
                    </a:p>
                  </a:txBody>
                  <a:tcPr marL="91467" marR="91467" marT="45688" marB="45688" anchor="ctr" horzOverflow="overflow">
                    <a:lnL w="12700" cmpd="sng">
                      <a:noFill/>
                    </a:lnL>
                    <a:lnR w="12700" cmpd="sng">
                      <a:noFill/>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9CCFF"/>
                    </a:solidFill>
                  </a:tcPr>
                </a:tc>
              </a:tr>
              <a:tr h="30926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4763" marR="0" lvl="0" indent="0" algn="l" defTabSz="914400" rtl="0" eaLnBrk="1" fontAlgn="base" latinLnBrk="0" hangingPunct="1">
                        <a:lnSpc>
                          <a:spcPct val="100000"/>
                        </a:lnSpc>
                        <a:spcBef>
                          <a:spcPct val="20000"/>
                        </a:spcBef>
                        <a:spcAft>
                          <a:spcPct val="0"/>
                        </a:spcAft>
                        <a:buClr>
                          <a:srgbClr val="99CCFF"/>
                        </a:buClr>
                        <a:buSzPct val="125000"/>
                        <a:buFontTx/>
                        <a:buNone/>
                        <a:tabLst/>
                        <a:defRPr/>
                      </a:pPr>
                      <a:r>
                        <a:rPr kumimoji="0" lang="en-US" sz="1600" b="1" i="0" u="none" strike="noStrike" cap="none" normalizeH="0" baseline="0" dirty="0" smtClean="0">
                          <a:ln>
                            <a:noFill/>
                          </a:ln>
                          <a:solidFill>
                            <a:schemeClr val="tx1"/>
                          </a:solidFill>
                          <a:effectLst/>
                          <a:latin typeface="+mn-lt"/>
                          <a:cs typeface="+mn-cs"/>
                        </a:rPr>
                        <a:t>Total deaths on study, </a:t>
                      </a:r>
                      <a:r>
                        <a:rPr kumimoji="0" lang="en-US" sz="1600" b="1" i="0" u="none" strike="noStrike" cap="none" normalizeH="0" baseline="0" dirty="0" err="1" smtClean="0">
                          <a:ln>
                            <a:noFill/>
                          </a:ln>
                          <a:solidFill>
                            <a:schemeClr val="tx1"/>
                          </a:solidFill>
                          <a:effectLst/>
                          <a:latin typeface="+mn-lt"/>
                          <a:cs typeface="+mn-cs"/>
                        </a:rPr>
                        <a:t>n</a:t>
                      </a:r>
                      <a:r>
                        <a:rPr kumimoji="0" lang="en-US" sz="1600" b="1" i="0" u="none" strike="noStrike" cap="none" normalizeH="0" baseline="30000" dirty="0" err="1" smtClean="0">
                          <a:ln>
                            <a:noFill/>
                          </a:ln>
                          <a:solidFill>
                            <a:schemeClr val="tx1"/>
                          </a:solidFill>
                          <a:effectLst/>
                          <a:latin typeface="+mn-lt"/>
                          <a:cs typeface="+mn-cs"/>
                        </a:rPr>
                        <a:t>a</a:t>
                      </a:r>
                      <a:endParaRPr kumimoji="0" lang="en-US" sz="1600" b="1" i="0" u="none" strike="noStrike" cap="none" normalizeH="0" baseline="30000" dirty="0" smtClean="0">
                        <a:ln>
                          <a:noFill/>
                        </a:ln>
                        <a:solidFill>
                          <a:schemeClr val="tx1"/>
                        </a:solidFill>
                        <a:effectLst/>
                        <a:latin typeface="+mn-lt"/>
                        <a:cs typeface="Arial" charset="0"/>
                      </a:endParaRPr>
                    </a:p>
                  </a:txBody>
                  <a:tcPr marL="91443" marR="91443" marT="45736" marB="45736" horzOverflow="overflow">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600" dirty="0" smtClean="0">
                          <a:latin typeface="+mn-lt"/>
                        </a:rPr>
                        <a:t>21</a:t>
                      </a:r>
                      <a:endParaRPr lang="en-US" sz="1600" dirty="0">
                        <a:latin typeface="+mn-lt"/>
                      </a:endParaRPr>
                    </a:p>
                  </a:txBody>
                  <a:tcPr marL="91467" marR="91467" marT="45688" marB="45688" anchor="ctr" horzOverflow="overflow">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600" dirty="0" smtClean="0">
                          <a:latin typeface="+mn-lt"/>
                        </a:rPr>
                        <a:t>11</a:t>
                      </a:r>
                      <a:endParaRPr lang="en-US" sz="1600" dirty="0">
                        <a:latin typeface="+mn-lt"/>
                      </a:endParaRPr>
                    </a:p>
                  </a:txBody>
                  <a:tcPr marL="91467" marR="91467" marT="45688" marB="45688" anchor="ctr" horzOverflow="overflow">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600" dirty="0" smtClean="0">
                          <a:latin typeface="+mn-lt"/>
                        </a:rPr>
                        <a:t>23</a:t>
                      </a:r>
                      <a:endParaRPr lang="en-US" sz="1600" dirty="0">
                        <a:latin typeface="+mn-lt"/>
                      </a:endParaRPr>
                    </a:p>
                  </a:txBody>
                  <a:tcPr marL="91467" marR="91467" marT="45688" marB="45688" anchor="ctr" horzOverflow="overflow">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r>
              <a:tr h="534155">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117475" marR="0" lvl="0" indent="0" algn="l" defTabSz="914400" rtl="0" eaLnBrk="1" fontAlgn="base" latinLnBrk="0" hangingPunct="1">
                        <a:lnSpc>
                          <a:spcPct val="100000"/>
                        </a:lnSpc>
                        <a:spcBef>
                          <a:spcPct val="0"/>
                        </a:spcBef>
                        <a:spcAft>
                          <a:spcPct val="0"/>
                        </a:spcAft>
                        <a:buClrTx/>
                        <a:buSzTx/>
                        <a:buFontTx/>
                        <a:buNone/>
                        <a:tabLst/>
                        <a:defRPr/>
                      </a:pPr>
                      <a:r>
                        <a:rPr kumimoji="0" lang="en-US" sz="1600" b="0" u="none" strike="noStrike" cap="none" normalizeH="0" baseline="0" dirty="0" smtClean="0">
                          <a:ln>
                            <a:noFill/>
                          </a:ln>
                          <a:effectLst/>
                          <a:latin typeface="+mn-lt"/>
                        </a:rPr>
                        <a:t>KM-estimated 6-year OS on study (95% CI), %</a:t>
                      </a:r>
                      <a:endParaRPr kumimoji="0" lang="en-US" sz="1600" b="0" i="0" u="none" strike="noStrike" cap="none" normalizeH="0" baseline="0" dirty="0" smtClean="0">
                        <a:ln>
                          <a:noFill/>
                        </a:ln>
                        <a:solidFill>
                          <a:schemeClr val="tx1"/>
                        </a:solidFill>
                        <a:effectLst/>
                        <a:latin typeface="+mn-lt"/>
                        <a:cs typeface="Arial" charset="0"/>
                      </a:endParaRPr>
                    </a:p>
                  </a:txBody>
                  <a:tcPr marL="91443" marR="91443" marT="45736" marB="45736"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600" dirty="0" smtClean="0">
                          <a:latin typeface="+mn-lt"/>
                        </a:rPr>
                        <a:t>91.6 (</a:t>
                      </a:r>
                      <a:r>
                        <a:rPr lang="en-US" sz="1600" kern="1200" dirty="0" smtClean="0">
                          <a:solidFill>
                            <a:schemeClr val="tx1"/>
                          </a:solidFill>
                          <a:effectLst/>
                          <a:latin typeface="+mn-lt"/>
                          <a:ea typeface="+mn-ea"/>
                          <a:cs typeface="+mn-cs"/>
                        </a:rPr>
                        <a:t>88.0-95.1)</a:t>
                      </a:r>
                      <a:endParaRPr lang="en-US" sz="1600" dirty="0">
                        <a:latin typeface="+mn-lt"/>
                      </a:endParaRPr>
                    </a:p>
                  </a:txBody>
                  <a:tcPr marL="91467" marR="91467" marT="45688" marB="45688"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600" dirty="0" smtClean="0">
                          <a:latin typeface="+mn-lt"/>
                        </a:rPr>
                        <a:t>95.8 (</a:t>
                      </a:r>
                      <a:r>
                        <a:rPr lang="en-US" sz="1600" kern="1200" dirty="0" smtClean="0">
                          <a:solidFill>
                            <a:schemeClr val="tx1"/>
                          </a:solidFill>
                          <a:effectLst/>
                          <a:latin typeface="+mn-lt"/>
                          <a:ea typeface="+mn-ea"/>
                          <a:cs typeface="+mn-cs"/>
                        </a:rPr>
                        <a:t>93.4-98.2)</a:t>
                      </a:r>
                      <a:endParaRPr lang="en-US" sz="1600" dirty="0">
                        <a:latin typeface="+mn-lt"/>
                      </a:endParaRPr>
                    </a:p>
                  </a:txBody>
                  <a:tcPr marL="91467" marR="91467" marT="45688" marB="45688"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600" dirty="0" smtClean="0">
                          <a:latin typeface="+mn-lt"/>
                        </a:rPr>
                        <a:t>91.4 (</a:t>
                      </a:r>
                      <a:r>
                        <a:rPr lang="en-US" sz="1600" kern="1200" dirty="0" smtClean="0">
                          <a:solidFill>
                            <a:schemeClr val="tx1"/>
                          </a:solidFill>
                          <a:effectLst/>
                          <a:latin typeface="+mn-lt"/>
                          <a:ea typeface="+mn-ea"/>
                          <a:cs typeface="+mn-cs"/>
                        </a:rPr>
                        <a:t>88.0-94.7)</a:t>
                      </a:r>
                      <a:endParaRPr lang="en-US" sz="1600" dirty="0">
                        <a:latin typeface="+mn-lt"/>
                      </a:endParaRPr>
                    </a:p>
                  </a:txBody>
                  <a:tcPr marL="91467" marR="91467" marT="45688" marB="45688"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r>
              <a:tr h="534066">
                <a:tc>
                  <a:txBody>
                    <a:bodyPr/>
                    <a:lstStyle/>
                    <a:p>
                      <a:pPr marL="112713" marR="0" lvl="0" indent="0" algn="l" defTabSz="914400" rtl="0" eaLnBrk="1" fontAlgn="base" latinLnBrk="0" hangingPunct="1">
                        <a:lnSpc>
                          <a:spcPct val="100000"/>
                        </a:lnSpc>
                        <a:spcBef>
                          <a:spcPct val="20000"/>
                        </a:spcBef>
                        <a:spcAft>
                          <a:spcPct val="0"/>
                        </a:spcAft>
                        <a:buClr>
                          <a:srgbClr val="99CCFF"/>
                        </a:buClr>
                        <a:buSzPct val="125000"/>
                        <a:buFontTx/>
                        <a:buNone/>
                        <a:tabLst/>
                        <a:defRPr/>
                      </a:pPr>
                      <a:r>
                        <a:rPr kumimoji="0" lang="en-US" sz="1600" b="0" i="0" u="none" strike="noStrike" cap="none" normalizeH="0" baseline="0" dirty="0" smtClean="0">
                          <a:ln>
                            <a:noFill/>
                          </a:ln>
                          <a:solidFill>
                            <a:schemeClr val="tx1"/>
                          </a:solidFill>
                          <a:effectLst/>
                          <a:latin typeface="+mn-lt"/>
                          <a:cs typeface="Arial" charset="0"/>
                        </a:rPr>
                        <a:t>Hazard ratio vs imatinib (95% CI)</a:t>
                      </a:r>
                    </a:p>
                  </a:txBody>
                  <a:tcPr marL="91443" marR="91443" marT="45736" marB="45736"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600" kern="1200" dirty="0" smtClean="0">
                          <a:solidFill>
                            <a:schemeClr val="tx1"/>
                          </a:solidFill>
                          <a:effectLst/>
                          <a:latin typeface="+mn-lt"/>
                          <a:ea typeface="+mn-ea"/>
                          <a:cs typeface="+mn-cs"/>
                        </a:rPr>
                        <a:t>0.8934 </a:t>
                      </a:r>
                    </a:p>
                    <a:p>
                      <a:pPr algn="ctr"/>
                      <a:r>
                        <a:rPr lang="en-US" sz="1600" kern="1200" dirty="0" smtClean="0">
                          <a:solidFill>
                            <a:schemeClr val="tx1"/>
                          </a:solidFill>
                          <a:effectLst/>
                          <a:latin typeface="+mn-lt"/>
                          <a:ea typeface="+mn-ea"/>
                          <a:cs typeface="+mn-cs"/>
                        </a:rPr>
                        <a:t>(0.4944-1.6143)</a:t>
                      </a:r>
                      <a:endParaRPr lang="en-US" sz="1600" dirty="0">
                        <a:latin typeface="+mn-lt"/>
                      </a:endParaRPr>
                    </a:p>
                  </a:txBody>
                  <a:tcPr marL="91467" marR="91467" marT="45688" marB="45688"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600" kern="1200" dirty="0" smtClean="0">
                          <a:solidFill>
                            <a:schemeClr val="tx1"/>
                          </a:solidFill>
                          <a:effectLst/>
                          <a:latin typeface="+mn-lt"/>
                          <a:ea typeface="+mn-ea"/>
                          <a:cs typeface="+mn-cs"/>
                        </a:rPr>
                        <a:t>0.4632 </a:t>
                      </a:r>
                    </a:p>
                    <a:p>
                      <a:pPr algn="ctr"/>
                      <a:r>
                        <a:rPr lang="en-US" sz="1600" kern="1200" dirty="0" smtClean="0">
                          <a:solidFill>
                            <a:schemeClr val="tx1"/>
                          </a:solidFill>
                          <a:effectLst/>
                          <a:latin typeface="+mn-lt"/>
                          <a:ea typeface="+mn-ea"/>
                          <a:cs typeface="+mn-cs"/>
                        </a:rPr>
                        <a:t>(0.2258-0.9503)</a:t>
                      </a:r>
                      <a:endParaRPr lang="en-US" sz="1600" dirty="0">
                        <a:latin typeface="+mn-lt"/>
                      </a:endParaRPr>
                    </a:p>
                  </a:txBody>
                  <a:tcPr marL="91467" marR="91467" marT="45688" marB="45688"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600" dirty="0" smtClean="0">
                          <a:latin typeface="+mn-lt"/>
                        </a:rPr>
                        <a:t>–</a:t>
                      </a:r>
                      <a:endParaRPr lang="en-US" sz="1600" dirty="0">
                        <a:latin typeface="+mn-lt"/>
                      </a:endParaRPr>
                    </a:p>
                  </a:txBody>
                  <a:tcPr marL="91467" marR="91467" marT="45688" marB="45688"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r>
              <a:tr h="309260">
                <a:tc>
                  <a:txBody>
                    <a:bodyPr/>
                    <a:lstStyle/>
                    <a:p>
                      <a:pPr marL="112713" marR="0" lvl="0" indent="0" algn="l" defTabSz="914400" rtl="0" eaLnBrk="1" fontAlgn="base" latinLnBrk="0" hangingPunct="1">
                        <a:lnSpc>
                          <a:spcPct val="100000"/>
                        </a:lnSpc>
                        <a:spcBef>
                          <a:spcPct val="20000"/>
                        </a:spcBef>
                        <a:spcAft>
                          <a:spcPct val="0"/>
                        </a:spcAft>
                        <a:buClr>
                          <a:srgbClr val="99CCFF"/>
                        </a:buClr>
                        <a:buSzPct val="125000"/>
                        <a:buFontTx/>
                        <a:buNone/>
                        <a:tabLst/>
                        <a:defRPr/>
                      </a:pPr>
                      <a:r>
                        <a:rPr kumimoji="0" lang="en-US" sz="1600" b="0" i="0" u="none" strike="noStrike" cap="none" normalizeH="0" baseline="0" dirty="0" smtClean="0">
                          <a:ln>
                            <a:noFill/>
                          </a:ln>
                          <a:solidFill>
                            <a:schemeClr val="tx1"/>
                          </a:solidFill>
                          <a:effectLst/>
                          <a:latin typeface="+mn-lt"/>
                          <a:cs typeface="Arial" charset="0"/>
                        </a:rPr>
                        <a:t>Nominal </a:t>
                      </a:r>
                      <a:r>
                        <a:rPr kumimoji="0" lang="en-US" sz="1600" b="0" i="1" u="none" strike="noStrike" cap="none" normalizeH="0" baseline="0" dirty="0" smtClean="0">
                          <a:ln>
                            <a:noFill/>
                          </a:ln>
                          <a:solidFill>
                            <a:schemeClr val="tx1"/>
                          </a:solidFill>
                          <a:effectLst/>
                          <a:latin typeface="+mn-lt"/>
                          <a:cs typeface="Arial" charset="0"/>
                        </a:rPr>
                        <a:t>P</a:t>
                      </a:r>
                      <a:r>
                        <a:rPr kumimoji="0" lang="en-US" sz="1600" b="0" i="0" u="none" strike="noStrike" cap="none" normalizeH="0" baseline="0" dirty="0" smtClean="0">
                          <a:ln>
                            <a:noFill/>
                          </a:ln>
                          <a:solidFill>
                            <a:schemeClr val="tx1"/>
                          </a:solidFill>
                          <a:effectLst/>
                          <a:latin typeface="+mn-lt"/>
                          <a:cs typeface="Arial" charset="0"/>
                        </a:rPr>
                        <a:t> value vs imatinib</a:t>
                      </a:r>
                    </a:p>
                  </a:txBody>
                  <a:tcPr marL="91443" marR="91443" marT="45736" marB="45736"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600" kern="1200" dirty="0" smtClean="0">
                          <a:solidFill>
                            <a:schemeClr val="tx1"/>
                          </a:solidFill>
                          <a:effectLst/>
                          <a:latin typeface="+mn-lt"/>
                          <a:ea typeface="+mn-ea"/>
                          <a:cs typeface="+mn-cs"/>
                        </a:rPr>
                        <a:t>.7085</a:t>
                      </a:r>
                      <a:endParaRPr lang="en-US" sz="1600" dirty="0">
                        <a:latin typeface="+mn-lt"/>
                      </a:endParaRPr>
                    </a:p>
                  </a:txBody>
                  <a:tcPr marL="91467" marR="91467" marT="45688" marB="45688"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600" kern="1200" dirty="0" smtClean="0">
                          <a:solidFill>
                            <a:schemeClr val="tx1"/>
                          </a:solidFill>
                          <a:effectLst/>
                          <a:latin typeface="+mn-lt"/>
                          <a:ea typeface="+mn-ea"/>
                          <a:cs typeface="+mn-cs"/>
                        </a:rPr>
                        <a:t>.0314</a:t>
                      </a:r>
                      <a:endParaRPr lang="en-US" sz="1600" dirty="0">
                        <a:latin typeface="+mn-lt"/>
                      </a:endParaRPr>
                    </a:p>
                  </a:txBody>
                  <a:tcPr marL="91467" marR="91467" marT="45688" marB="45688"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latin typeface="+mn-lt"/>
                        </a:rPr>
                        <a:t>–</a:t>
                      </a:r>
                    </a:p>
                  </a:txBody>
                  <a:tcPr marL="91467" marR="91467" marT="45688" marB="45688"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r>
              <a:tr h="309260">
                <a:tc>
                  <a:txBody>
                    <a:bodyPr/>
                    <a:lstStyle/>
                    <a:p>
                      <a:pPr marL="0" marR="0" lvl="0" indent="0" algn="l" defTabSz="914400" rtl="0" eaLnBrk="1" fontAlgn="base" latinLnBrk="0" hangingPunct="1">
                        <a:lnSpc>
                          <a:spcPct val="100000"/>
                        </a:lnSpc>
                        <a:spcBef>
                          <a:spcPct val="20000"/>
                        </a:spcBef>
                        <a:spcAft>
                          <a:spcPct val="0"/>
                        </a:spcAft>
                        <a:buClr>
                          <a:srgbClr val="99CCFF"/>
                        </a:buClr>
                        <a:buSzPct val="125000"/>
                        <a:buFontTx/>
                        <a:buNone/>
                        <a:tabLst/>
                        <a:defRPr/>
                      </a:pPr>
                      <a:r>
                        <a:rPr kumimoji="0" lang="en-US" sz="1600" b="1" u="none" strike="noStrike" cap="none" normalizeH="0" baseline="0" dirty="0" smtClean="0">
                          <a:ln>
                            <a:noFill/>
                          </a:ln>
                          <a:effectLst/>
                          <a:latin typeface="+mn-lt"/>
                        </a:rPr>
                        <a:t>Deaths due to advanced CML</a:t>
                      </a:r>
                      <a:r>
                        <a:rPr kumimoji="0" lang="en-US" sz="1600" b="1" u="none" strike="noStrike" kern="1200" cap="none" normalizeH="0" baseline="0" dirty="0" smtClean="0">
                          <a:ln>
                            <a:noFill/>
                          </a:ln>
                          <a:effectLst/>
                          <a:latin typeface="+mn-lt"/>
                        </a:rPr>
                        <a:t>, n</a:t>
                      </a:r>
                      <a:endParaRPr kumimoji="0" lang="en-US" sz="1600" b="1" i="0" u="none" strike="noStrike" cap="none" normalizeH="0" baseline="30000" dirty="0" smtClean="0">
                        <a:ln>
                          <a:noFill/>
                        </a:ln>
                        <a:solidFill>
                          <a:schemeClr val="tx1"/>
                        </a:solidFill>
                        <a:effectLst/>
                        <a:latin typeface="+mn-lt"/>
                        <a:cs typeface="Arial" charset="0"/>
                      </a:endParaRPr>
                    </a:p>
                  </a:txBody>
                  <a:tcPr marL="91443" marR="91443" marT="45736" marB="45736" horzOverflow="overflow">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600" dirty="0" smtClean="0">
                          <a:latin typeface="+mn-lt"/>
                        </a:rPr>
                        <a:t>6</a:t>
                      </a:r>
                      <a:endParaRPr lang="en-US" sz="1600" dirty="0">
                        <a:latin typeface="+mn-lt"/>
                      </a:endParaRPr>
                    </a:p>
                  </a:txBody>
                  <a:tcPr marL="91467" marR="91467" marT="45688" marB="45688"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600" dirty="0" smtClean="0">
                          <a:latin typeface="+mn-lt"/>
                        </a:rPr>
                        <a:t>4</a:t>
                      </a:r>
                      <a:endParaRPr lang="en-US" sz="1600" dirty="0">
                        <a:latin typeface="+mn-lt"/>
                      </a:endParaRPr>
                    </a:p>
                  </a:txBody>
                  <a:tcPr marL="91467" marR="91467" marT="45688" marB="45688"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600" dirty="0" smtClean="0">
                          <a:latin typeface="+mn-lt"/>
                        </a:rPr>
                        <a:t>16</a:t>
                      </a:r>
                      <a:endParaRPr lang="en-US" sz="1600" dirty="0">
                        <a:latin typeface="+mn-lt"/>
                      </a:endParaRPr>
                    </a:p>
                  </a:txBody>
                  <a:tcPr marL="91467" marR="91467" marT="45688" marB="45688"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759049">
                <a:tc>
                  <a:txBody>
                    <a:bodyPr/>
                    <a:lstStyle/>
                    <a:p>
                      <a:pPr marL="112713" marR="0" lvl="0" indent="0" algn="l" defTabSz="914400" rtl="0" eaLnBrk="1" fontAlgn="base" latinLnBrk="0" hangingPunct="1">
                        <a:lnSpc>
                          <a:spcPct val="100000"/>
                        </a:lnSpc>
                        <a:spcBef>
                          <a:spcPts val="0"/>
                        </a:spcBef>
                        <a:spcAft>
                          <a:spcPct val="0"/>
                        </a:spcAft>
                        <a:buClr>
                          <a:srgbClr val="99CCFF"/>
                        </a:buClr>
                        <a:buSzPct val="125000"/>
                        <a:buFontTx/>
                        <a:buNone/>
                        <a:tabLst/>
                        <a:defRPr/>
                      </a:pPr>
                      <a:r>
                        <a:rPr kumimoji="0" lang="en-US" sz="1600" b="0" i="0" u="none" strike="noStrike" cap="none" normalizeH="0" baseline="0" dirty="0" smtClean="0">
                          <a:ln>
                            <a:noFill/>
                          </a:ln>
                          <a:solidFill>
                            <a:schemeClr val="tx1"/>
                          </a:solidFill>
                          <a:effectLst/>
                          <a:latin typeface="+mn-lt"/>
                          <a:cs typeface="Arial" charset="0"/>
                        </a:rPr>
                        <a:t>KM-estimated 6-year freedom from death due to advanced CML (95% CI), %</a:t>
                      </a:r>
                    </a:p>
                  </a:txBody>
                  <a:tcPr marL="91443" marR="91443" marT="45736" marB="45736"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600" dirty="0" smtClean="0">
                          <a:latin typeface="+mn-lt"/>
                        </a:rPr>
                        <a:t>97.7 (</a:t>
                      </a:r>
                      <a:r>
                        <a:rPr lang="en-US" sz="1600" kern="1200" dirty="0" smtClean="0">
                          <a:solidFill>
                            <a:schemeClr val="tx1"/>
                          </a:solidFill>
                          <a:effectLst/>
                          <a:latin typeface="+mn-lt"/>
                          <a:ea typeface="+mn-ea"/>
                          <a:cs typeface="+mn-cs"/>
                        </a:rPr>
                        <a:t>96.0-99.5)</a:t>
                      </a:r>
                      <a:endParaRPr lang="en-US" sz="1600" dirty="0">
                        <a:latin typeface="+mn-lt"/>
                      </a:endParaRPr>
                    </a:p>
                  </a:txBody>
                  <a:tcPr marL="91467" marR="91467" marT="45688" marB="45688"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600" dirty="0" smtClean="0">
                          <a:latin typeface="+mn-lt"/>
                        </a:rPr>
                        <a:t>98.5 (</a:t>
                      </a:r>
                      <a:r>
                        <a:rPr lang="en-US" sz="1600" kern="1200" dirty="0" smtClean="0">
                          <a:solidFill>
                            <a:schemeClr val="tx1"/>
                          </a:solidFill>
                          <a:effectLst/>
                          <a:latin typeface="+mn-lt"/>
                          <a:ea typeface="+mn-ea"/>
                          <a:cs typeface="+mn-cs"/>
                        </a:rPr>
                        <a:t>97.1-100)</a:t>
                      </a:r>
                      <a:endParaRPr lang="en-US" sz="1600" dirty="0">
                        <a:latin typeface="+mn-lt"/>
                      </a:endParaRPr>
                    </a:p>
                  </a:txBody>
                  <a:tcPr marL="91467" marR="91467" marT="45688" marB="45688"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600" dirty="0" smtClean="0">
                          <a:latin typeface="+mn-lt"/>
                        </a:rPr>
                        <a:t>93.9 (</a:t>
                      </a:r>
                      <a:r>
                        <a:rPr lang="en-US" sz="1600" kern="1200" dirty="0" smtClean="0">
                          <a:solidFill>
                            <a:schemeClr val="tx1"/>
                          </a:solidFill>
                          <a:effectLst/>
                          <a:latin typeface="+mn-lt"/>
                          <a:ea typeface="+mn-ea"/>
                          <a:cs typeface="+mn-cs"/>
                        </a:rPr>
                        <a:t>91.0-96.8)</a:t>
                      </a:r>
                      <a:endParaRPr lang="en-US" sz="1600" dirty="0">
                        <a:latin typeface="+mn-lt"/>
                      </a:endParaRPr>
                    </a:p>
                  </a:txBody>
                  <a:tcPr marL="91467" marR="91467" marT="45688" marB="45688"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r>
              <a:tr h="534075">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112713" marR="0" lvl="0" indent="0" algn="l" defTabSz="914400" rtl="0" eaLnBrk="1" fontAlgn="base" latinLnBrk="0" hangingPunct="1">
                        <a:lnSpc>
                          <a:spcPct val="100000"/>
                        </a:lnSpc>
                        <a:spcBef>
                          <a:spcPts val="0"/>
                        </a:spcBef>
                        <a:spcAft>
                          <a:spcPct val="0"/>
                        </a:spcAft>
                        <a:buClr>
                          <a:srgbClr val="99CCFF"/>
                        </a:buClr>
                        <a:buSzPct val="125000"/>
                        <a:buFontTx/>
                        <a:buNone/>
                        <a:tabLst/>
                      </a:pPr>
                      <a:r>
                        <a:rPr kumimoji="0" lang="en-US" sz="1600" u="none" strike="noStrike" cap="none" normalizeH="0" baseline="0" dirty="0" smtClean="0">
                          <a:ln>
                            <a:noFill/>
                          </a:ln>
                          <a:effectLst/>
                          <a:latin typeface="+mn-lt"/>
                        </a:rPr>
                        <a:t>Hazard ratio vs imatinib (95% CI)</a:t>
                      </a:r>
                      <a:endParaRPr kumimoji="0" lang="en-US" sz="1600" b="0" i="0" u="none" strike="noStrike" cap="none" normalizeH="0" baseline="0" dirty="0" smtClean="0">
                        <a:ln>
                          <a:noFill/>
                        </a:ln>
                        <a:solidFill>
                          <a:schemeClr val="tx1"/>
                        </a:solidFill>
                        <a:effectLst/>
                        <a:latin typeface="+mn-lt"/>
                        <a:cs typeface="Arial" charset="0"/>
                      </a:endParaRPr>
                    </a:p>
                  </a:txBody>
                  <a:tcPr marL="91443" marR="91443" marT="45736" marB="45736"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600" dirty="0" smtClean="0">
                          <a:latin typeface="+mn-lt"/>
                        </a:rPr>
                        <a:t>0.3694 </a:t>
                      </a:r>
                    </a:p>
                    <a:p>
                      <a:pPr algn="ctr"/>
                      <a:r>
                        <a:rPr lang="en-US" sz="1600" dirty="0" smtClean="0">
                          <a:latin typeface="+mn-lt"/>
                        </a:rPr>
                        <a:t>(</a:t>
                      </a:r>
                      <a:r>
                        <a:rPr lang="en-US" sz="1600" kern="1200" dirty="0" smtClean="0">
                          <a:solidFill>
                            <a:schemeClr val="tx1"/>
                          </a:solidFill>
                          <a:effectLst/>
                          <a:latin typeface="+mn-lt"/>
                          <a:ea typeface="+mn-ea"/>
                          <a:cs typeface="+mn-cs"/>
                        </a:rPr>
                        <a:t>0.1445-0.9440)</a:t>
                      </a:r>
                      <a:endParaRPr lang="en-US" sz="1600" dirty="0">
                        <a:latin typeface="+mn-lt"/>
                      </a:endParaRPr>
                    </a:p>
                  </a:txBody>
                  <a:tcPr marL="91467" marR="91467" marT="45693" marB="45693"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600" dirty="0" smtClean="0">
                          <a:latin typeface="+mn-lt"/>
                        </a:rPr>
                        <a:t>0.2433 </a:t>
                      </a:r>
                    </a:p>
                    <a:p>
                      <a:pPr algn="ctr"/>
                      <a:r>
                        <a:rPr lang="en-US" sz="1600" dirty="0" smtClean="0">
                          <a:latin typeface="+mn-lt"/>
                        </a:rPr>
                        <a:t>(</a:t>
                      </a:r>
                      <a:r>
                        <a:rPr lang="en-US" sz="1600" kern="1200" dirty="0" smtClean="0">
                          <a:solidFill>
                            <a:schemeClr val="tx1"/>
                          </a:solidFill>
                          <a:effectLst/>
                          <a:latin typeface="+mn-lt"/>
                          <a:ea typeface="+mn-ea"/>
                          <a:cs typeface="+mn-cs"/>
                        </a:rPr>
                        <a:t>0.0813-0.7279)</a:t>
                      </a:r>
                      <a:endParaRPr lang="en-US" sz="1600" dirty="0">
                        <a:latin typeface="+mn-lt"/>
                      </a:endParaRPr>
                    </a:p>
                  </a:txBody>
                  <a:tcPr marL="91467" marR="91467" marT="45693" marB="45693"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600" dirty="0" smtClean="0">
                          <a:latin typeface="+mn-lt"/>
                        </a:rPr>
                        <a:t>–</a:t>
                      </a:r>
                      <a:endParaRPr lang="en-US" sz="1600" dirty="0">
                        <a:latin typeface="+mn-lt"/>
                      </a:endParaRPr>
                    </a:p>
                  </a:txBody>
                  <a:tcPr marL="91467" marR="91467" marT="45688" marB="45688"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r>
              <a:tr h="30926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112713" marR="0" lvl="0" indent="0" algn="l" defTabSz="914400" rtl="0" eaLnBrk="1" fontAlgn="base" latinLnBrk="0" hangingPunct="1">
                        <a:lnSpc>
                          <a:spcPct val="100000"/>
                        </a:lnSpc>
                        <a:spcBef>
                          <a:spcPts val="0"/>
                        </a:spcBef>
                        <a:spcAft>
                          <a:spcPct val="0"/>
                        </a:spcAft>
                        <a:buClr>
                          <a:srgbClr val="99CCFF"/>
                        </a:buClr>
                        <a:buSzPct val="125000"/>
                        <a:buFontTx/>
                        <a:buNone/>
                        <a:tabLst/>
                      </a:pPr>
                      <a:r>
                        <a:rPr kumimoji="0" lang="en-US" sz="1600" i="0" u="none" strike="noStrike" cap="none" normalizeH="0" baseline="0" dirty="0" smtClean="0">
                          <a:ln>
                            <a:noFill/>
                          </a:ln>
                          <a:effectLst/>
                          <a:latin typeface="+mn-lt"/>
                        </a:rPr>
                        <a:t>Nominal</a:t>
                      </a:r>
                      <a:r>
                        <a:rPr kumimoji="0" lang="en-US" sz="1600" i="1" u="none" strike="noStrike" cap="none" normalizeH="0" baseline="0" dirty="0" smtClean="0">
                          <a:ln>
                            <a:noFill/>
                          </a:ln>
                          <a:effectLst/>
                          <a:latin typeface="+mn-lt"/>
                        </a:rPr>
                        <a:t> P</a:t>
                      </a:r>
                      <a:r>
                        <a:rPr kumimoji="0" lang="en-US" sz="1600" u="none" strike="noStrike" cap="none" normalizeH="0" baseline="0" dirty="0" smtClean="0">
                          <a:ln>
                            <a:noFill/>
                          </a:ln>
                          <a:effectLst/>
                          <a:latin typeface="+mn-lt"/>
                        </a:rPr>
                        <a:t> value vs imatinib</a:t>
                      </a:r>
                      <a:endParaRPr kumimoji="0" lang="en-US" sz="1600" b="0" i="0" u="none" strike="noStrike" cap="none" normalizeH="0" baseline="0" dirty="0" smtClean="0">
                        <a:ln>
                          <a:noFill/>
                        </a:ln>
                        <a:solidFill>
                          <a:schemeClr val="tx1"/>
                        </a:solidFill>
                        <a:effectLst/>
                        <a:latin typeface="+mn-lt"/>
                        <a:cs typeface="Arial" charset="0"/>
                      </a:endParaRPr>
                    </a:p>
                  </a:txBody>
                  <a:tcPr marL="91443" marR="91443" marT="45736" marB="45736" anchor="ctr" horzOverflow="overflow">
                    <a:lnL w="12700" cmpd="sng">
                      <a:noFill/>
                    </a:lnL>
                    <a:lnR w="12700" cmpd="sng">
                      <a:noFill/>
                    </a:lnR>
                    <a:lnT w="127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dirty="0" smtClean="0">
                          <a:latin typeface="+mn-lt"/>
                        </a:rPr>
                        <a:t>.0302</a:t>
                      </a:r>
                      <a:endParaRPr lang="en-US" sz="1600" dirty="0">
                        <a:latin typeface="+mn-lt"/>
                      </a:endParaRPr>
                    </a:p>
                  </a:txBody>
                  <a:tcPr marL="91467" marR="91467" marT="45693" marB="45693" anchor="ctr" horzOverflow="overflow">
                    <a:lnL w="12700" cmpd="sng">
                      <a:noFill/>
                    </a:lnL>
                    <a:lnR w="12700" cmpd="sng">
                      <a:noFill/>
                    </a:lnR>
                    <a:lnT w="127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dirty="0" smtClean="0">
                          <a:latin typeface="+mn-lt"/>
                        </a:rPr>
                        <a:t>.0061</a:t>
                      </a:r>
                      <a:endParaRPr lang="en-US" sz="1600" dirty="0">
                        <a:latin typeface="+mn-lt"/>
                      </a:endParaRPr>
                    </a:p>
                  </a:txBody>
                  <a:tcPr marL="91467" marR="91467" marT="45693" marB="45693" anchor="ctr" horzOverflow="overflow">
                    <a:lnL w="12700" cmpd="sng">
                      <a:noFill/>
                    </a:lnL>
                    <a:lnR w="12700" cmpd="sng">
                      <a:noFill/>
                    </a:lnR>
                    <a:lnT w="127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latin typeface="+mn-lt"/>
                        </a:rPr>
                        <a:t>–</a:t>
                      </a:r>
                    </a:p>
                  </a:txBody>
                  <a:tcPr marL="91467" marR="91467" marT="45688" marB="45688" anchor="ctr" horzOverflow="overflow">
                    <a:lnL w="12700" cmpd="sng">
                      <a:noFill/>
                    </a:lnL>
                    <a:lnR w="12700" cmpd="sng">
                      <a:noFill/>
                    </a:lnR>
                    <a:lnT w="127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7" name="Content Placeholder 5"/>
          <p:cNvSpPr>
            <a:spLocks noGrp="1"/>
          </p:cNvSpPr>
          <p:nvPr>
            <p:ph idx="1"/>
          </p:nvPr>
        </p:nvSpPr>
        <p:spPr>
          <a:xfrm>
            <a:off x="-17425" y="6028239"/>
            <a:ext cx="8767211" cy="567420"/>
          </a:xfrm>
        </p:spPr>
        <p:txBody>
          <a:bodyPr/>
          <a:lstStyle/>
          <a:p>
            <a:pPr indent="-233363"/>
            <a:r>
              <a:rPr lang="en-US" sz="1400" dirty="0" smtClean="0"/>
              <a:t>By 6 years, fewer deaths were reported in the nilotinib 400 mg BID arm than in the imatinib arm; fewer deaths due to advanced CML were reported in either nilotinib arm than in the imatinib arm </a:t>
            </a:r>
            <a:endParaRPr lang="en-US" sz="1400" dirty="0"/>
          </a:p>
        </p:txBody>
      </p:sp>
      <p:sp>
        <p:nvSpPr>
          <p:cNvPr id="8" name="Rectangle 7"/>
          <p:cNvSpPr/>
          <p:nvPr/>
        </p:nvSpPr>
        <p:spPr>
          <a:xfrm>
            <a:off x="355953" y="6562314"/>
            <a:ext cx="5154613" cy="276999"/>
          </a:xfrm>
          <a:prstGeom prst="rect">
            <a:avLst/>
          </a:prstGeom>
        </p:spPr>
        <p:txBody>
          <a:bodyP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fontAlgn="auto">
              <a:spcBef>
                <a:spcPts val="0"/>
              </a:spcBef>
              <a:spcAft>
                <a:spcPts val="0"/>
              </a:spcAft>
              <a:defRPr/>
            </a:pPr>
            <a:r>
              <a:rPr lang="en-US" sz="1200" b="1" kern="0" dirty="0" smtClean="0">
                <a:solidFill>
                  <a:srgbClr val="FFFFFF"/>
                </a:solidFill>
              </a:rPr>
              <a:t>Larson RA, </a:t>
            </a:r>
            <a:r>
              <a:rPr lang="en-US" sz="1200" b="1" kern="0" dirty="0">
                <a:solidFill>
                  <a:srgbClr val="FFFFFF"/>
                </a:solidFill>
              </a:rPr>
              <a:t>et al. </a:t>
            </a:r>
            <a:r>
              <a:rPr lang="en-US" sz="1200" b="1" i="1" kern="0" dirty="0" smtClean="0">
                <a:solidFill>
                  <a:srgbClr val="FFFFFF"/>
                </a:solidFill>
              </a:rPr>
              <a:t>Blood</a:t>
            </a:r>
            <a:r>
              <a:rPr lang="en-US" sz="1200" b="1" kern="0" dirty="0" smtClean="0">
                <a:solidFill>
                  <a:srgbClr val="FFFFFF"/>
                </a:solidFill>
              </a:rPr>
              <a:t>. 2014;124: Abstract </a:t>
            </a:r>
            <a:r>
              <a:rPr lang="en-US" sz="1200" b="1" kern="0" dirty="0" smtClean="0"/>
              <a:t>4541</a:t>
            </a:r>
            <a:r>
              <a:rPr lang="en-US" sz="1200" b="1" kern="0" dirty="0" smtClean="0">
                <a:solidFill>
                  <a:srgbClr val="FFFFFF"/>
                </a:solidFill>
              </a:rPr>
              <a:t>.</a:t>
            </a:r>
            <a:endParaRPr lang="en-US" sz="1200" b="1" kern="0" dirty="0">
              <a:solidFill>
                <a:srgbClr val="FFFFFF"/>
              </a:solidFill>
            </a:endParaRPr>
          </a:p>
        </p:txBody>
      </p:sp>
    </p:spTree>
    <p:extLst>
      <p:ext uri="{BB962C8B-B14F-4D97-AF65-F5344CB8AC3E}">
        <p14:creationId xmlns:p14="http://schemas.microsoft.com/office/powerpoint/2010/main" val="409892793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hart 5"/>
          <p:cNvGraphicFramePr/>
          <p:nvPr>
            <p:extLst>
              <p:ext uri="{D42A27DB-BD31-4B8C-83A1-F6EECF244321}">
                <p14:modId xmlns:p14="http://schemas.microsoft.com/office/powerpoint/2010/main" val="3545909260"/>
              </p:ext>
            </p:extLst>
          </p:nvPr>
        </p:nvGraphicFramePr>
        <p:xfrm>
          <a:off x="609599" y="1407482"/>
          <a:ext cx="7738873" cy="4415830"/>
        </p:xfrm>
        <a:graphic>
          <a:graphicData uri="http://schemas.openxmlformats.org/drawingml/2006/chart">
            <c:chart xmlns:c="http://schemas.openxmlformats.org/drawingml/2006/chart" xmlns:r="http://schemas.openxmlformats.org/officeDocument/2006/relationships" r:id="rId2"/>
          </a:graphicData>
        </a:graphic>
      </p:graphicFrame>
      <p:grpSp>
        <p:nvGrpSpPr>
          <p:cNvPr id="7" name="Group 6"/>
          <p:cNvGrpSpPr/>
          <p:nvPr/>
        </p:nvGrpSpPr>
        <p:grpSpPr>
          <a:xfrm>
            <a:off x="2067949" y="1358855"/>
            <a:ext cx="1129305" cy="786646"/>
            <a:chOff x="2518103" y="1799481"/>
            <a:chExt cx="1273698" cy="951942"/>
          </a:xfrm>
        </p:grpSpPr>
        <p:sp>
          <p:nvSpPr>
            <p:cNvPr id="38" name="Line 8"/>
            <p:cNvSpPr>
              <a:spLocks noChangeShapeType="1"/>
            </p:cNvSpPr>
            <p:nvPr/>
          </p:nvSpPr>
          <p:spPr bwMode="auto">
            <a:xfrm flipH="1">
              <a:off x="2521348" y="1799481"/>
              <a:ext cx="0" cy="19424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dirty="0">
                <a:solidFill>
                  <a:srgbClr val="FFFFFF"/>
                </a:solidFill>
              </a:endParaRPr>
            </a:p>
          </p:txBody>
        </p:sp>
        <p:sp>
          <p:nvSpPr>
            <p:cNvPr id="39" name="Line 9"/>
            <p:cNvSpPr>
              <a:spLocks noChangeShapeType="1"/>
            </p:cNvSpPr>
            <p:nvPr/>
          </p:nvSpPr>
          <p:spPr bwMode="auto">
            <a:xfrm flipV="1">
              <a:off x="2518103" y="1808180"/>
              <a:ext cx="640081"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dirty="0">
                <a:solidFill>
                  <a:srgbClr val="FFFFFF"/>
                </a:solidFill>
              </a:endParaRPr>
            </a:p>
          </p:txBody>
        </p:sp>
        <p:sp>
          <p:nvSpPr>
            <p:cNvPr id="40" name="Line 8"/>
            <p:cNvSpPr>
              <a:spLocks noChangeShapeType="1"/>
            </p:cNvSpPr>
            <p:nvPr/>
          </p:nvSpPr>
          <p:spPr bwMode="auto">
            <a:xfrm>
              <a:off x="3158184" y="1802730"/>
              <a:ext cx="0" cy="94869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dirty="0">
                <a:solidFill>
                  <a:srgbClr val="FFFFFF"/>
                </a:solidFill>
              </a:endParaRPr>
            </a:p>
          </p:txBody>
        </p:sp>
        <p:sp>
          <p:nvSpPr>
            <p:cNvPr id="41" name="Line 9"/>
            <p:cNvSpPr>
              <a:spLocks noChangeShapeType="1"/>
            </p:cNvSpPr>
            <p:nvPr/>
          </p:nvSpPr>
          <p:spPr bwMode="auto">
            <a:xfrm flipV="1">
              <a:off x="3151721" y="2220577"/>
              <a:ext cx="64008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dirty="0">
                <a:solidFill>
                  <a:srgbClr val="FFFFFF"/>
                </a:solidFill>
              </a:endParaRPr>
            </a:p>
          </p:txBody>
        </p:sp>
      </p:grpSp>
      <p:sp>
        <p:nvSpPr>
          <p:cNvPr id="8" name="Line 8"/>
          <p:cNvSpPr>
            <a:spLocks noChangeShapeType="1"/>
          </p:cNvSpPr>
          <p:nvPr/>
        </p:nvSpPr>
        <p:spPr bwMode="auto">
          <a:xfrm>
            <a:off x="3197252" y="1701020"/>
            <a:ext cx="1700" cy="226138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dirty="0">
              <a:solidFill>
                <a:srgbClr val="FFFFFF"/>
              </a:solidFill>
            </a:endParaRPr>
          </a:p>
        </p:txBody>
      </p:sp>
      <p:grpSp>
        <p:nvGrpSpPr>
          <p:cNvPr id="3" name="Group 2"/>
          <p:cNvGrpSpPr/>
          <p:nvPr/>
        </p:nvGrpSpPr>
        <p:grpSpPr>
          <a:xfrm>
            <a:off x="4293457" y="1304949"/>
            <a:ext cx="1117261" cy="2124051"/>
            <a:chOff x="4293457" y="1295400"/>
            <a:chExt cx="1117261" cy="2124051"/>
          </a:xfrm>
        </p:grpSpPr>
        <p:sp>
          <p:nvSpPr>
            <p:cNvPr id="34" name="Line 8"/>
            <p:cNvSpPr>
              <a:spLocks noChangeShapeType="1"/>
            </p:cNvSpPr>
            <p:nvPr/>
          </p:nvSpPr>
          <p:spPr bwMode="auto">
            <a:xfrm flipH="1">
              <a:off x="4296332" y="1295400"/>
              <a:ext cx="0" cy="16051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dirty="0">
                <a:solidFill>
                  <a:srgbClr val="FFFFFF"/>
                </a:solidFill>
              </a:endParaRPr>
            </a:p>
          </p:txBody>
        </p:sp>
        <p:sp>
          <p:nvSpPr>
            <p:cNvPr id="35" name="Line 9"/>
            <p:cNvSpPr>
              <a:spLocks noChangeShapeType="1"/>
            </p:cNvSpPr>
            <p:nvPr/>
          </p:nvSpPr>
          <p:spPr bwMode="auto">
            <a:xfrm flipV="1">
              <a:off x="4293457" y="1302588"/>
              <a:ext cx="567517"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dirty="0">
                <a:solidFill>
                  <a:srgbClr val="FFFFFF"/>
                </a:solidFill>
              </a:endParaRPr>
            </a:p>
          </p:txBody>
        </p:sp>
        <p:sp>
          <p:nvSpPr>
            <p:cNvPr id="36" name="Line 8"/>
            <p:cNvSpPr>
              <a:spLocks noChangeShapeType="1"/>
            </p:cNvSpPr>
            <p:nvPr/>
          </p:nvSpPr>
          <p:spPr bwMode="auto">
            <a:xfrm>
              <a:off x="4849957" y="1298085"/>
              <a:ext cx="0" cy="107739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dirty="0">
                <a:solidFill>
                  <a:srgbClr val="FFFFFF"/>
                </a:solidFill>
              </a:endParaRPr>
            </a:p>
          </p:txBody>
        </p:sp>
        <p:grpSp>
          <p:nvGrpSpPr>
            <p:cNvPr id="10" name="Group 9"/>
            <p:cNvGrpSpPr/>
            <p:nvPr/>
          </p:nvGrpSpPr>
          <p:grpSpPr>
            <a:xfrm>
              <a:off x="4843201" y="1955485"/>
              <a:ext cx="567517" cy="1463966"/>
              <a:chOff x="3131693" y="2451604"/>
              <a:chExt cx="640080" cy="1771587"/>
            </a:xfrm>
          </p:grpSpPr>
          <p:sp>
            <p:nvSpPr>
              <p:cNvPr id="32" name="Line 8"/>
              <p:cNvSpPr>
                <a:spLocks noChangeShapeType="1"/>
              </p:cNvSpPr>
              <p:nvPr/>
            </p:nvSpPr>
            <p:spPr bwMode="auto">
              <a:xfrm flipH="1">
                <a:off x="3770819" y="2451605"/>
                <a:ext cx="953" cy="177158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dirty="0">
                  <a:solidFill>
                    <a:srgbClr val="FFFFFF"/>
                  </a:solidFill>
                </a:endParaRPr>
              </a:p>
            </p:txBody>
          </p:sp>
          <p:sp>
            <p:nvSpPr>
              <p:cNvPr id="33" name="Line 9"/>
              <p:cNvSpPr>
                <a:spLocks noChangeShapeType="1"/>
              </p:cNvSpPr>
              <p:nvPr/>
            </p:nvSpPr>
            <p:spPr bwMode="auto">
              <a:xfrm flipV="1">
                <a:off x="3131693" y="2451604"/>
                <a:ext cx="64008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dirty="0">
                  <a:solidFill>
                    <a:srgbClr val="FFFFFF"/>
                  </a:solidFill>
                </a:endParaRPr>
              </a:p>
            </p:txBody>
          </p:sp>
        </p:grpSp>
      </p:grpSp>
      <p:grpSp>
        <p:nvGrpSpPr>
          <p:cNvPr id="4" name="Group 3"/>
          <p:cNvGrpSpPr/>
          <p:nvPr/>
        </p:nvGrpSpPr>
        <p:grpSpPr>
          <a:xfrm>
            <a:off x="6572879" y="1371600"/>
            <a:ext cx="1039262" cy="2257348"/>
            <a:chOff x="6572879" y="1371600"/>
            <a:chExt cx="1039262" cy="2257348"/>
          </a:xfrm>
        </p:grpSpPr>
        <p:sp>
          <p:nvSpPr>
            <p:cNvPr id="37" name="Line 9"/>
            <p:cNvSpPr>
              <a:spLocks noChangeShapeType="1"/>
            </p:cNvSpPr>
            <p:nvPr/>
          </p:nvSpPr>
          <p:spPr bwMode="auto">
            <a:xfrm>
              <a:off x="6572879" y="1371600"/>
              <a:ext cx="47343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dirty="0">
                <a:solidFill>
                  <a:srgbClr val="FFFFFF"/>
                </a:solidFill>
              </a:endParaRPr>
            </a:p>
          </p:txBody>
        </p:sp>
        <p:sp>
          <p:nvSpPr>
            <p:cNvPr id="11" name="Line 8"/>
            <p:cNvSpPr>
              <a:spLocks noChangeShapeType="1"/>
            </p:cNvSpPr>
            <p:nvPr/>
          </p:nvSpPr>
          <p:spPr bwMode="auto">
            <a:xfrm flipH="1">
              <a:off x="6583897" y="1381763"/>
              <a:ext cx="0" cy="16051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dirty="0">
                <a:solidFill>
                  <a:srgbClr val="FFFFFF"/>
                </a:solidFill>
              </a:endParaRPr>
            </a:p>
          </p:txBody>
        </p:sp>
        <p:grpSp>
          <p:nvGrpSpPr>
            <p:cNvPr id="12" name="Group 11"/>
            <p:cNvGrpSpPr/>
            <p:nvPr/>
          </p:nvGrpSpPr>
          <p:grpSpPr>
            <a:xfrm>
              <a:off x="7044624" y="1371600"/>
              <a:ext cx="567517" cy="2257348"/>
              <a:chOff x="3071414" y="1511539"/>
              <a:chExt cx="640080" cy="2731680"/>
            </a:xfrm>
          </p:grpSpPr>
          <p:sp>
            <p:nvSpPr>
              <p:cNvPr id="29" name="Line 9"/>
              <p:cNvSpPr>
                <a:spLocks noChangeShapeType="1"/>
              </p:cNvSpPr>
              <p:nvPr/>
            </p:nvSpPr>
            <p:spPr bwMode="auto">
              <a:xfrm flipV="1">
                <a:off x="3071414" y="1818939"/>
                <a:ext cx="64008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dirty="0">
                  <a:solidFill>
                    <a:srgbClr val="FFFFFF"/>
                  </a:solidFill>
                </a:endParaRPr>
              </a:p>
            </p:txBody>
          </p:sp>
          <p:sp>
            <p:nvSpPr>
              <p:cNvPr id="30" name="Line 8"/>
              <p:cNvSpPr>
                <a:spLocks noChangeShapeType="1"/>
              </p:cNvSpPr>
              <p:nvPr/>
            </p:nvSpPr>
            <p:spPr bwMode="auto">
              <a:xfrm>
                <a:off x="3073319" y="1511539"/>
                <a:ext cx="2" cy="165055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dirty="0">
                  <a:solidFill>
                    <a:srgbClr val="FFFFFF"/>
                  </a:solidFill>
                </a:endParaRPr>
              </a:p>
            </p:txBody>
          </p:sp>
          <p:sp>
            <p:nvSpPr>
              <p:cNvPr id="31" name="Line 8"/>
              <p:cNvSpPr>
                <a:spLocks noChangeShapeType="1"/>
              </p:cNvSpPr>
              <p:nvPr/>
            </p:nvSpPr>
            <p:spPr bwMode="auto">
              <a:xfrm>
                <a:off x="3710906" y="1811174"/>
                <a:ext cx="2" cy="243204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dirty="0">
                  <a:solidFill>
                    <a:srgbClr val="FFFFFF"/>
                  </a:solidFill>
                </a:endParaRPr>
              </a:p>
            </p:txBody>
          </p:sp>
        </p:grpSp>
      </p:grpSp>
      <p:sp>
        <p:nvSpPr>
          <p:cNvPr id="13" name="TextBox 12"/>
          <p:cNvSpPr txBox="1"/>
          <p:nvPr/>
        </p:nvSpPr>
        <p:spPr>
          <a:xfrm>
            <a:off x="1924397" y="1100311"/>
            <a:ext cx="1086917" cy="307777"/>
          </a:xfrm>
          <a:prstGeom prst="rect">
            <a:avLst/>
          </a:prstGeom>
          <a:noFill/>
        </p:spPr>
        <p:txBody>
          <a:bodyPr wrap="square" rtlCol="0">
            <a:spAutoFit/>
          </a:bodyPr>
          <a:lstStyle/>
          <a:p>
            <a:r>
              <a:rPr lang="en-US" sz="1400" b="1" i="1" dirty="0">
                <a:solidFill>
                  <a:srgbClr val="FFFFFF"/>
                </a:solidFill>
              </a:rPr>
              <a:t>P</a:t>
            </a:r>
            <a:r>
              <a:rPr lang="en-US" sz="1400" b="1" dirty="0">
                <a:solidFill>
                  <a:srgbClr val="FFFFFF"/>
                </a:solidFill>
              </a:rPr>
              <a:t> = .</a:t>
            </a:r>
            <a:r>
              <a:rPr lang="en-US" sz="1400" b="1" dirty="0" smtClean="0">
                <a:solidFill>
                  <a:srgbClr val="FFFFFF"/>
                </a:solidFill>
              </a:rPr>
              <a:t>0012</a:t>
            </a:r>
            <a:r>
              <a:rPr lang="en-US" sz="1400" b="1" baseline="30000" dirty="0" smtClean="0">
                <a:solidFill>
                  <a:srgbClr val="FFFFFF"/>
                </a:solidFill>
              </a:rPr>
              <a:t>b</a:t>
            </a:r>
            <a:endParaRPr lang="en-US" sz="1400" b="1" dirty="0">
              <a:solidFill>
                <a:srgbClr val="FFFFFF"/>
              </a:solidFill>
            </a:endParaRPr>
          </a:p>
        </p:txBody>
      </p:sp>
      <p:sp>
        <p:nvSpPr>
          <p:cNvPr id="14" name="TextBox 13"/>
          <p:cNvSpPr txBox="1"/>
          <p:nvPr/>
        </p:nvSpPr>
        <p:spPr>
          <a:xfrm>
            <a:off x="2648172" y="1447800"/>
            <a:ext cx="1086917" cy="307777"/>
          </a:xfrm>
          <a:prstGeom prst="rect">
            <a:avLst/>
          </a:prstGeom>
          <a:noFill/>
        </p:spPr>
        <p:txBody>
          <a:bodyPr wrap="square" rtlCol="0">
            <a:spAutoFit/>
          </a:bodyPr>
          <a:lstStyle/>
          <a:p>
            <a:r>
              <a:rPr lang="en-US" sz="1400" b="1" i="1" dirty="0" smtClean="0">
                <a:solidFill>
                  <a:srgbClr val="FFFFFF"/>
                </a:solidFill>
              </a:rPr>
              <a:t>P</a:t>
            </a:r>
            <a:r>
              <a:rPr lang="en-US" sz="1400" b="1" dirty="0" smtClean="0">
                <a:solidFill>
                  <a:srgbClr val="FFFFFF"/>
                </a:solidFill>
              </a:rPr>
              <a:t>&lt;.0001</a:t>
            </a:r>
            <a:r>
              <a:rPr lang="en-US" sz="1400" b="1" baseline="30000" dirty="0" smtClean="0">
                <a:solidFill>
                  <a:srgbClr val="FFFFFF"/>
                </a:solidFill>
              </a:rPr>
              <a:t>b</a:t>
            </a:r>
            <a:endParaRPr lang="en-US" sz="1400" b="1" dirty="0">
              <a:solidFill>
                <a:srgbClr val="FFFFFF"/>
              </a:solidFill>
            </a:endParaRPr>
          </a:p>
        </p:txBody>
      </p:sp>
      <p:sp>
        <p:nvSpPr>
          <p:cNvPr id="15" name="TextBox 14"/>
          <p:cNvSpPr txBox="1"/>
          <p:nvPr/>
        </p:nvSpPr>
        <p:spPr>
          <a:xfrm>
            <a:off x="4132939" y="1066800"/>
            <a:ext cx="1086917" cy="307777"/>
          </a:xfrm>
          <a:prstGeom prst="rect">
            <a:avLst/>
          </a:prstGeom>
          <a:noFill/>
        </p:spPr>
        <p:txBody>
          <a:bodyPr wrap="square" rtlCol="0">
            <a:spAutoFit/>
          </a:bodyPr>
          <a:lstStyle/>
          <a:p>
            <a:r>
              <a:rPr lang="en-US" sz="1400" b="1" i="1" dirty="0" smtClean="0">
                <a:solidFill>
                  <a:srgbClr val="FFFFFF"/>
                </a:solidFill>
              </a:rPr>
              <a:t>P</a:t>
            </a:r>
            <a:r>
              <a:rPr lang="en-US" sz="1400" b="1" dirty="0" smtClean="0">
                <a:solidFill>
                  <a:srgbClr val="FFFFFF"/>
                </a:solidFill>
              </a:rPr>
              <a:t>&lt;.0001</a:t>
            </a:r>
            <a:r>
              <a:rPr lang="en-US" sz="1400" b="1" baseline="30000" dirty="0" smtClean="0">
                <a:solidFill>
                  <a:srgbClr val="FFFFFF"/>
                </a:solidFill>
              </a:rPr>
              <a:t>b</a:t>
            </a:r>
            <a:endParaRPr lang="en-US" sz="1400" b="1" dirty="0">
              <a:solidFill>
                <a:srgbClr val="FFFFFF"/>
              </a:solidFill>
            </a:endParaRPr>
          </a:p>
        </p:txBody>
      </p:sp>
      <p:sp>
        <p:nvSpPr>
          <p:cNvPr id="16" name="TextBox 15"/>
          <p:cNvSpPr txBox="1"/>
          <p:nvPr/>
        </p:nvSpPr>
        <p:spPr>
          <a:xfrm>
            <a:off x="4867259" y="1701151"/>
            <a:ext cx="1086917" cy="307777"/>
          </a:xfrm>
          <a:prstGeom prst="rect">
            <a:avLst/>
          </a:prstGeom>
          <a:noFill/>
        </p:spPr>
        <p:txBody>
          <a:bodyPr wrap="square" rtlCol="0">
            <a:spAutoFit/>
          </a:bodyPr>
          <a:lstStyle/>
          <a:p>
            <a:r>
              <a:rPr lang="en-US" sz="1400" b="1" i="1" dirty="0">
                <a:solidFill>
                  <a:srgbClr val="FFFFFF"/>
                </a:solidFill>
              </a:rPr>
              <a:t>P</a:t>
            </a:r>
            <a:r>
              <a:rPr lang="en-US" sz="1400" b="1" dirty="0">
                <a:solidFill>
                  <a:srgbClr val="FFFFFF"/>
                </a:solidFill>
              </a:rPr>
              <a:t> = .</a:t>
            </a:r>
            <a:r>
              <a:rPr lang="en-US" sz="1400" b="1" dirty="0" smtClean="0">
                <a:solidFill>
                  <a:srgbClr val="FFFFFF"/>
                </a:solidFill>
              </a:rPr>
              <a:t>0236</a:t>
            </a:r>
            <a:r>
              <a:rPr lang="en-US" sz="1400" b="1" baseline="30000" dirty="0" smtClean="0">
                <a:solidFill>
                  <a:srgbClr val="FFFFFF"/>
                </a:solidFill>
              </a:rPr>
              <a:t>b</a:t>
            </a:r>
            <a:endParaRPr lang="en-US" sz="1400" b="1" dirty="0">
              <a:solidFill>
                <a:srgbClr val="FFFFFF"/>
              </a:solidFill>
            </a:endParaRPr>
          </a:p>
        </p:txBody>
      </p:sp>
      <p:sp>
        <p:nvSpPr>
          <p:cNvPr id="17" name="TextBox 16"/>
          <p:cNvSpPr txBox="1"/>
          <p:nvPr/>
        </p:nvSpPr>
        <p:spPr>
          <a:xfrm>
            <a:off x="6307518" y="1100311"/>
            <a:ext cx="1086917" cy="307777"/>
          </a:xfrm>
          <a:prstGeom prst="rect">
            <a:avLst/>
          </a:prstGeom>
          <a:noFill/>
        </p:spPr>
        <p:txBody>
          <a:bodyPr wrap="square" rtlCol="0">
            <a:spAutoFit/>
          </a:bodyPr>
          <a:lstStyle/>
          <a:p>
            <a:r>
              <a:rPr lang="en-US" sz="1400" b="1" i="1" dirty="0" smtClean="0">
                <a:solidFill>
                  <a:srgbClr val="FFFFFF"/>
                </a:solidFill>
              </a:rPr>
              <a:t>P</a:t>
            </a:r>
            <a:r>
              <a:rPr lang="en-US" sz="1400" b="1" dirty="0" smtClean="0">
                <a:solidFill>
                  <a:srgbClr val="FFFFFF"/>
                </a:solidFill>
              </a:rPr>
              <a:t>&lt;.0001</a:t>
            </a:r>
            <a:r>
              <a:rPr lang="en-US" sz="1400" b="1" baseline="30000" dirty="0" smtClean="0">
                <a:solidFill>
                  <a:srgbClr val="FFFFFF"/>
                </a:solidFill>
              </a:rPr>
              <a:t>b</a:t>
            </a:r>
            <a:endParaRPr lang="en-US" sz="1400" b="1" dirty="0">
              <a:solidFill>
                <a:srgbClr val="FFFFFF"/>
              </a:solidFill>
            </a:endParaRPr>
          </a:p>
        </p:txBody>
      </p:sp>
      <p:sp>
        <p:nvSpPr>
          <p:cNvPr id="18" name="TextBox 17"/>
          <p:cNvSpPr txBox="1"/>
          <p:nvPr/>
        </p:nvSpPr>
        <p:spPr>
          <a:xfrm>
            <a:off x="7066982" y="1368623"/>
            <a:ext cx="1086917" cy="307777"/>
          </a:xfrm>
          <a:prstGeom prst="rect">
            <a:avLst/>
          </a:prstGeom>
          <a:noFill/>
        </p:spPr>
        <p:txBody>
          <a:bodyPr wrap="square" rtlCol="0">
            <a:spAutoFit/>
          </a:bodyPr>
          <a:lstStyle/>
          <a:p>
            <a:r>
              <a:rPr lang="en-US" sz="1400" b="1" i="1" dirty="0">
                <a:solidFill>
                  <a:srgbClr val="FFFFFF"/>
                </a:solidFill>
              </a:rPr>
              <a:t>P</a:t>
            </a:r>
            <a:r>
              <a:rPr lang="en-US" sz="1400" b="1" dirty="0">
                <a:solidFill>
                  <a:srgbClr val="FFFFFF"/>
                </a:solidFill>
              </a:rPr>
              <a:t> = .</a:t>
            </a:r>
            <a:r>
              <a:rPr lang="en-US" sz="1400" b="1" dirty="0" smtClean="0">
                <a:solidFill>
                  <a:srgbClr val="FFFFFF"/>
                </a:solidFill>
              </a:rPr>
              <a:t>0016</a:t>
            </a:r>
            <a:r>
              <a:rPr lang="en-US" sz="1400" b="1" baseline="30000" dirty="0" smtClean="0">
                <a:solidFill>
                  <a:srgbClr val="FFFFFF"/>
                </a:solidFill>
              </a:rPr>
              <a:t>b</a:t>
            </a:r>
            <a:endParaRPr lang="en-US" sz="1400" b="1" dirty="0">
              <a:solidFill>
                <a:srgbClr val="FFFFFF"/>
              </a:solidFill>
            </a:endParaRPr>
          </a:p>
        </p:txBody>
      </p:sp>
      <p:sp>
        <p:nvSpPr>
          <p:cNvPr id="19" name="TextBox 25"/>
          <p:cNvSpPr txBox="1">
            <a:spLocks noChangeArrowheads="1"/>
          </p:cNvSpPr>
          <p:nvPr/>
        </p:nvSpPr>
        <p:spPr bwMode="auto">
          <a:xfrm>
            <a:off x="1466465" y="4809554"/>
            <a:ext cx="6426759" cy="24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MS PGothic" pitchFamily="34" charset="-128"/>
              </a:defRPr>
            </a:lvl1pPr>
            <a:lvl2pPr marL="742950" indent="-285750" eaLnBrk="0" hangingPunct="0">
              <a:defRPr>
                <a:solidFill>
                  <a:schemeClr val="tx1"/>
                </a:solidFill>
                <a:latin typeface="Arial" pitchFamily="34" charset="0"/>
                <a:ea typeface="MS PGothic" pitchFamily="34" charset="-128"/>
              </a:defRPr>
            </a:lvl2pPr>
            <a:lvl3pPr marL="1143000" indent="-228600" eaLnBrk="0" hangingPunct="0">
              <a:defRPr>
                <a:solidFill>
                  <a:schemeClr val="tx1"/>
                </a:solidFill>
                <a:latin typeface="Arial" pitchFamily="34" charset="0"/>
                <a:ea typeface="MS PGothic" pitchFamily="34" charset="-128"/>
              </a:defRPr>
            </a:lvl3pPr>
            <a:lvl4pPr marL="1600200" indent="-228600" eaLnBrk="0" hangingPunct="0">
              <a:defRPr>
                <a:solidFill>
                  <a:schemeClr val="tx1"/>
                </a:solidFill>
                <a:latin typeface="Arial" pitchFamily="34" charset="0"/>
                <a:ea typeface="MS PGothic" pitchFamily="34" charset="-128"/>
              </a:defRPr>
            </a:lvl4pPr>
            <a:lvl5pPr marL="2057400" indent="-228600" eaLnBrk="0" hangingPunct="0">
              <a:defRPr>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Arial" pitchFamily="34" charset="0"/>
                <a:ea typeface="MS PGothic" pitchFamily="34" charset="-128"/>
              </a:defRPr>
            </a:lvl9pPr>
          </a:lstStyle>
          <a:p>
            <a:pPr eaLnBrk="1" hangingPunct="1"/>
            <a:r>
              <a:rPr lang="en-US" sz="1100" b="1" dirty="0">
                <a:solidFill>
                  <a:srgbClr val="FFFFFF"/>
                </a:solidFill>
              </a:rPr>
              <a:t>n </a:t>
            </a:r>
            <a:r>
              <a:rPr lang="en-US" sz="1100" b="1" dirty="0" smtClean="0">
                <a:solidFill>
                  <a:srgbClr val="FFFFFF"/>
                </a:solidFill>
              </a:rPr>
              <a:t>=      144         89        24                            136        95         28                            43        133        88  </a:t>
            </a:r>
            <a:endParaRPr lang="en-US" sz="1100" b="1" dirty="0">
              <a:solidFill>
                <a:srgbClr val="FFFFFF"/>
              </a:solidFill>
            </a:endParaRPr>
          </a:p>
        </p:txBody>
      </p:sp>
      <p:grpSp>
        <p:nvGrpSpPr>
          <p:cNvPr id="20" name="Group 19"/>
          <p:cNvGrpSpPr/>
          <p:nvPr/>
        </p:nvGrpSpPr>
        <p:grpSpPr>
          <a:xfrm>
            <a:off x="688208" y="5238279"/>
            <a:ext cx="2360169" cy="276999"/>
            <a:chOff x="2157466" y="5600394"/>
            <a:chExt cx="2360169" cy="297204"/>
          </a:xfrm>
        </p:grpSpPr>
        <p:sp>
          <p:nvSpPr>
            <p:cNvPr id="27" name="TextBox 26"/>
            <p:cNvSpPr txBox="1"/>
            <p:nvPr/>
          </p:nvSpPr>
          <p:spPr>
            <a:xfrm>
              <a:off x="2330818" y="5600394"/>
              <a:ext cx="2186817" cy="297204"/>
            </a:xfrm>
            <a:prstGeom prst="rect">
              <a:avLst/>
            </a:prstGeom>
            <a:noFill/>
          </p:spPr>
          <p:txBody>
            <a:bodyPr wrap="none" rtlCol="0">
              <a:spAutoFit/>
            </a:bodyPr>
            <a:lstStyle/>
            <a:p>
              <a:r>
                <a:rPr lang="en-US" sz="1200" i="1" dirty="0">
                  <a:solidFill>
                    <a:srgbClr val="FFFFFF"/>
                  </a:solidFill>
                </a:rPr>
                <a:t>BCR-ABL</a:t>
              </a:r>
              <a:r>
                <a:rPr lang="en-US" sz="1200" baseline="30000" dirty="0">
                  <a:solidFill>
                    <a:srgbClr val="FFFFFF"/>
                  </a:solidFill>
                </a:rPr>
                <a:t>IS</a:t>
              </a:r>
              <a:r>
                <a:rPr lang="en-US" sz="1200" dirty="0">
                  <a:solidFill>
                    <a:srgbClr val="FFFFFF"/>
                  </a:solidFill>
                </a:rPr>
                <a:t> ≤ 1</a:t>
              </a:r>
              <a:r>
                <a:rPr lang="en-US" sz="1200" dirty="0" smtClean="0">
                  <a:solidFill>
                    <a:srgbClr val="FFFFFF"/>
                  </a:solidFill>
                </a:rPr>
                <a:t>% at 3 months</a:t>
              </a:r>
              <a:endParaRPr lang="en-US" sz="1200" dirty="0">
                <a:solidFill>
                  <a:srgbClr val="FFFFFF"/>
                </a:solidFill>
              </a:endParaRPr>
            </a:p>
          </p:txBody>
        </p:sp>
        <p:sp>
          <p:nvSpPr>
            <p:cNvPr id="28" name="Rectangle 27"/>
            <p:cNvSpPr/>
            <p:nvPr/>
          </p:nvSpPr>
          <p:spPr>
            <a:xfrm>
              <a:off x="2157466" y="5631752"/>
              <a:ext cx="182880" cy="182880"/>
            </a:xfrm>
            <a:prstGeom prst="rect">
              <a:avLst/>
            </a:prstGeom>
            <a:solidFill>
              <a:srgbClr val="D55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grpSp>
      <p:grpSp>
        <p:nvGrpSpPr>
          <p:cNvPr id="21" name="Group 20"/>
          <p:cNvGrpSpPr/>
          <p:nvPr/>
        </p:nvGrpSpPr>
        <p:grpSpPr>
          <a:xfrm>
            <a:off x="3157651" y="5238279"/>
            <a:ext cx="3023722" cy="276999"/>
            <a:chOff x="4067570" y="5600394"/>
            <a:chExt cx="3023722" cy="297204"/>
          </a:xfrm>
        </p:grpSpPr>
        <p:sp>
          <p:nvSpPr>
            <p:cNvPr id="25" name="TextBox 24"/>
            <p:cNvSpPr txBox="1"/>
            <p:nvPr/>
          </p:nvSpPr>
          <p:spPr>
            <a:xfrm>
              <a:off x="4250450" y="5600394"/>
              <a:ext cx="2840842" cy="297204"/>
            </a:xfrm>
            <a:prstGeom prst="rect">
              <a:avLst/>
            </a:prstGeom>
            <a:noFill/>
          </p:spPr>
          <p:txBody>
            <a:bodyPr wrap="none" rtlCol="0">
              <a:spAutoFit/>
            </a:bodyPr>
            <a:lstStyle/>
            <a:p>
              <a:r>
                <a:rPr lang="en-US" sz="1200" i="1" dirty="0">
                  <a:solidFill>
                    <a:srgbClr val="FFFFFF"/>
                  </a:solidFill>
                </a:rPr>
                <a:t>BCR-ABL</a:t>
              </a:r>
              <a:r>
                <a:rPr lang="en-US" sz="1200" baseline="30000" dirty="0">
                  <a:solidFill>
                    <a:srgbClr val="FFFFFF"/>
                  </a:solidFill>
                </a:rPr>
                <a:t>IS</a:t>
              </a:r>
              <a:r>
                <a:rPr lang="en-US" sz="1200" dirty="0">
                  <a:solidFill>
                    <a:srgbClr val="FFFFFF"/>
                  </a:solidFill>
                </a:rPr>
                <a:t> </a:t>
              </a:r>
              <a:r>
                <a:rPr lang="en-US" sz="1200" dirty="0" smtClean="0">
                  <a:solidFill>
                    <a:srgbClr val="FFFFFF"/>
                  </a:solidFill>
                </a:rPr>
                <a:t>&gt; 1</a:t>
              </a:r>
              <a:r>
                <a:rPr lang="en-US" sz="1200" dirty="0">
                  <a:solidFill>
                    <a:srgbClr val="FFFFFF"/>
                  </a:solidFill>
                </a:rPr>
                <a:t>% to ≤ 10</a:t>
              </a:r>
              <a:r>
                <a:rPr lang="en-US" sz="1200" dirty="0" smtClean="0">
                  <a:solidFill>
                    <a:srgbClr val="FFFFFF"/>
                  </a:solidFill>
                </a:rPr>
                <a:t>% at 3 months</a:t>
              </a:r>
              <a:endParaRPr lang="en-US" sz="1200" dirty="0">
                <a:solidFill>
                  <a:srgbClr val="FFFFFF"/>
                </a:solidFill>
              </a:endParaRPr>
            </a:p>
          </p:txBody>
        </p:sp>
        <p:sp>
          <p:nvSpPr>
            <p:cNvPr id="26" name="Rectangle 25"/>
            <p:cNvSpPr/>
            <p:nvPr/>
          </p:nvSpPr>
          <p:spPr>
            <a:xfrm>
              <a:off x="4067570" y="5631752"/>
              <a:ext cx="182880" cy="182880"/>
            </a:xfrm>
            <a:prstGeom prst="rect">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grpSp>
      <p:grpSp>
        <p:nvGrpSpPr>
          <p:cNvPr id="22" name="Group 21"/>
          <p:cNvGrpSpPr/>
          <p:nvPr/>
        </p:nvGrpSpPr>
        <p:grpSpPr>
          <a:xfrm>
            <a:off x="6307518" y="5238279"/>
            <a:ext cx="2453845" cy="276999"/>
            <a:chOff x="6130258" y="5600394"/>
            <a:chExt cx="2453845" cy="297204"/>
          </a:xfrm>
        </p:grpSpPr>
        <p:sp>
          <p:nvSpPr>
            <p:cNvPr id="23" name="TextBox 22"/>
            <p:cNvSpPr txBox="1"/>
            <p:nvPr/>
          </p:nvSpPr>
          <p:spPr>
            <a:xfrm>
              <a:off x="6307518" y="5600394"/>
              <a:ext cx="2276585" cy="297204"/>
            </a:xfrm>
            <a:prstGeom prst="rect">
              <a:avLst/>
            </a:prstGeom>
            <a:noFill/>
          </p:spPr>
          <p:txBody>
            <a:bodyPr wrap="none" rtlCol="0">
              <a:spAutoFit/>
            </a:bodyPr>
            <a:lstStyle/>
            <a:p>
              <a:r>
                <a:rPr lang="en-US" sz="1200" i="1" dirty="0">
                  <a:solidFill>
                    <a:srgbClr val="FFFFFF"/>
                  </a:solidFill>
                </a:rPr>
                <a:t>BCR-ABL</a:t>
              </a:r>
              <a:r>
                <a:rPr lang="en-US" sz="1200" baseline="30000" dirty="0">
                  <a:solidFill>
                    <a:srgbClr val="FFFFFF"/>
                  </a:solidFill>
                </a:rPr>
                <a:t>IS</a:t>
              </a:r>
              <a:r>
                <a:rPr lang="en-US" sz="1200" dirty="0">
                  <a:solidFill>
                    <a:srgbClr val="FFFFFF"/>
                  </a:solidFill>
                </a:rPr>
                <a:t> &gt; 10</a:t>
              </a:r>
              <a:r>
                <a:rPr lang="en-US" sz="1200" dirty="0" smtClean="0">
                  <a:solidFill>
                    <a:srgbClr val="FFFFFF"/>
                  </a:solidFill>
                </a:rPr>
                <a:t>% at 3 months</a:t>
              </a:r>
              <a:endParaRPr lang="en-US" sz="1200" dirty="0">
                <a:solidFill>
                  <a:srgbClr val="FFFFFF"/>
                </a:solidFill>
              </a:endParaRPr>
            </a:p>
          </p:txBody>
        </p:sp>
        <p:sp>
          <p:nvSpPr>
            <p:cNvPr id="24" name="Rectangle 23"/>
            <p:cNvSpPr/>
            <p:nvPr/>
          </p:nvSpPr>
          <p:spPr>
            <a:xfrm>
              <a:off x="6130258" y="5631752"/>
              <a:ext cx="182880" cy="182880"/>
            </a:xfrm>
            <a:prstGeom prst="rect">
              <a:avLst/>
            </a:prstGeom>
            <a:solidFill>
              <a:srgbClr val="FFE5D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grpSp>
      <p:sp>
        <p:nvSpPr>
          <p:cNvPr id="2" name="Title 1"/>
          <p:cNvSpPr>
            <a:spLocks noGrp="1"/>
          </p:cNvSpPr>
          <p:nvPr>
            <p:ph type="title"/>
          </p:nvPr>
        </p:nvSpPr>
        <p:spPr>
          <a:xfrm>
            <a:off x="191069" y="97808"/>
            <a:ext cx="8761862" cy="717550"/>
          </a:xfrm>
        </p:spPr>
        <p:txBody>
          <a:bodyPr/>
          <a:lstStyle/>
          <a:p>
            <a:r>
              <a:rPr lang="en-US" sz="3200" dirty="0" smtClean="0"/>
              <a:t/>
            </a:r>
            <a:br>
              <a:rPr lang="en-US" sz="3200" dirty="0" smtClean="0"/>
            </a:br>
            <a:r>
              <a:rPr lang="en-US" sz="3200" dirty="0" smtClean="0"/>
              <a:t>Rate of MR</a:t>
            </a:r>
            <a:r>
              <a:rPr lang="en-US" sz="3200" baseline="30000" dirty="0" smtClean="0"/>
              <a:t>4.5 </a:t>
            </a:r>
            <a:r>
              <a:rPr lang="en-US" sz="3200" dirty="0"/>
              <a:t>b</a:t>
            </a:r>
            <a:r>
              <a:rPr lang="en-US" sz="3200" dirty="0" smtClean="0"/>
              <a:t>y 6 Years According to 3-Month </a:t>
            </a:r>
            <a:r>
              <a:rPr lang="en-US" sz="3200" i="1" dirty="0" smtClean="0"/>
              <a:t>BCR-ABL</a:t>
            </a:r>
            <a:r>
              <a:rPr lang="en-US" sz="3200" baseline="30000" dirty="0" smtClean="0"/>
              <a:t>IS</a:t>
            </a:r>
            <a:r>
              <a:rPr lang="en-US" sz="3200" dirty="0" smtClean="0"/>
              <a:t> </a:t>
            </a:r>
            <a:r>
              <a:rPr lang="en-US" sz="3200" dirty="0" err="1" smtClean="0"/>
              <a:t>Levels</a:t>
            </a:r>
            <a:r>
              <a:rPr lang="en-US" sz="3200" baseline="30000" dirty="0" err="1" smtClean="0"/>
              <a:t>a</a:t>
            </a:r>
            <a:r>
              <a:rPr lang="en-US" sz="3200" dirty="0" smtClean="0"/>
              <a:t> </a:t>
            </a:r>
            <a:endParaRPr lang="en-US" sz="3200" dirty="0"/>
          </a:p>
        </p:txBody>
      </p:sp>
      <p:sp>
        <p:nvSpPr>
          <p:cNvPr id="43" name="Content Placeholder 42"/>
          <p:cNvSpPr>
            <a:spLocks noGrp="1"/>
          </p:cNvSpPr>
          <p:nvPr>
            <p:ph idx="1"/>
          </p:nvPr>
        </p:nvSpPr>
        <p:spPr>
          <a:xfrm>
            <a:off x="163772" y="5508174"/>
            <a:ext cx="8897101" cy="1070755"/>
          </a:xfrm>
        </p:spPr>
        <p:txBody>
          <a:bodyPr/>
          <a:lstStyle/>
          <a:p>
            <a:pPr marL="231775" indent="-231775">
              <a:spcBef>
                <a:spcPts val="200"/>
              </a:spcBef>
            </a:pPr>
            <a:r>
              <a:rPr lang="en-US" sz="1400" dirty="0" smtClean="0"/>
              <a:t>In each arm, rates of MR</a:t>
            </a:r>
            <a:r>
              <a:rPr lang="en-US" sz="1400" baseline="30000" dirty="0" smtClean="0"/>
              <a:t>4.5</a:t>
            </a:r>
            <a:r>
              <a:rPr lang="en-US" sz="1400" dirty="0"/>
              <a:t> </a:t>
            </a:r>
            <a:r>
              <a:rPr lang="en-US" sz="1400" dirty="0" smtClean="0"/>
              <a:t>by 6 years were highest among patients with </a:t>
            </a:r>
            <a:r>
              <a:rPr lang="en-US" sz="1400" i="1" dirty="0" smtClean="0">
                <a:solidFill>
                  <a:srgbClr val="FFFFFF"/>
                </a:solidFill>
              </a:rPr>
              <a:t>BCR-ABL</a:t>
            </a:r>
            <a:r>
              <a:rPr lang="en-US" sz="1400" baseline="30000" dirty="0" smtClean="0">
                <a:solidFill>
                  <a:srgbClr val="FFFFFF"/>
                </a:solidFill>
              </a:rPr>
              <a:t>IS</a:t>
            </a:r>
            <a:r>
              <a:rPr lang="en-US" sz="1400" dirty="0" smtClean="0">
                <a:solidFill>
                  <a:srgbClr val="FFFFFF"/>
                </a:solidFill>
              </a:rPr>
              <a:t> </a:t>
            </a:r>
            <a:r>
              <a:rPr lang="en-US" sz="1400" dirty="0">
                <a:solidFill>
                  <a:srgbClr val="FFFFFF"/>
                </a:solidFill>
              </a:rPr>
              <a:t>≤ 1</a:t>
            </a:r>
            <a:r>
              <a:rPr lang="en-US" sz="1400" dirty="0" smtClean="0">
                <a:solidFill>
                  <a:srgbClr val="FFFFFF"/>
                </a:solidFill>
              </a:rPr>
              <a:t>%</a:t>
            </a:r>
            <a:r>
              <a:rPr lang="en-US" sz="1400" dirty="0" smtClean="0"/>
              <a:t> at 3 months and lowest among patients with </a:t>
            </a:r>
            <a:r>
              <a:rPr lang="en-US" sz="1400" i="1" dirty="0">
                <a:solidFill>
                  <a:srgbClr val="FFFFFF"/>
                </a:solidFill>
              </a:rPr>
              <a:t>BCR-ABL</a:t>
            </a:r>
            <a:r>
              <a:rPr lang="en-US" sz="1400" baseline="30000" dirty="0">
                <a:solidFill>
                  <a:srgbClr val="FFFFFF"/>
                </a:solidFill>
              </a:rPr>
              <a:t>IS</a:t>
            </a:r>
            <a:r>
              <a:rPr lang="en-US" sz="1400" dirty="0">
                <a:solidFill>
                  <a:srgbClr val="FFFFFF"/>
                </a:solidFill>
              </a:rPr>
              <a:t> &gt; 10</a:t>
            </a:r>
            <a:r>
              <a:rPr lang="en-US" sz="1400" dirty="0" smtClean="0">
                <a:solidFill>
                  <a:srgbClr val="FFFFFF"/>
                </a:solidFill>
              </a:rPr>
              <a:t>% at 3 months </a:t>
            </a:r>
          </a:p>
          <a:p>
            <a:pPr marL="463550" lvl="1" indent="-231775">
              <a:spcBef>
                <a:spcPts val="200"/>
              </a:spcBef>
            </a:pPr>
            <a:r>
              <a:rPr lang="en-US" sz="1400" dirty="0" smtClean="0">
                <a:solidFill>
                  <a:srgbClr val="FFFFFF"/>
                </a:solidFill>
              </a:rPr>
              <a:t>The majority of evaluable patients in each </a:t>
            </a:r>
            <a:r>
              <a:rPr lang="en-US" sz="1400" dirty="0" err="1" smtClean="0">
                <a:solidFill>
                  <a:srgbClr val="FFFFFF"/>
                </a:solidFill>
              </a:rPr>
              <a:t>nilotinib</a:t>
            </a:r>
            <a:r>
              <a:rPr lang="en-US" sz="1400" dirty="0" smtClean="0">
                <a:solidFill>
                  <a:srgbClr val="FFFFFF"/>
                </a:solidFill>
              </a:rPr>
              <a:t> arm (</a:t>
            </a:r>
            <a:r>
              <a:rPr lang="en-US" sz="1400" dirty="0" err="1" smtClean="0">
                <a:solidFill>
                  <a:srgbClr val="FFFFFF"/>
                </a:solidFill>
              </a:rPr>
              <a:t>nilotinib</a:t>
            </a:r>
            <a:r>
              <a:rPr lang="en-US" sz="1400" dirty="0" smtClean="0">
                <a:solidFill>
                  <a:srgbClr val="FFFFFF"/>
                </a:solidFill>
              </a:rPr>
              <a:t> 300 mg BID, n = 145; </a:t>
            </a:r>
            <a:r>
              <a:rPr lang="en-US" sz="1400" dirty="0" err="1" smtClean="0">
                <a:solidFill>
                  <a:srgbClr val="FFFFFF"/>
                </a:solidFill>
              </a:rPr>
              <a:t>nilotinib</a:t>
            </a:r>
            <a:r>
              <a:rPr lang="en-US" sz="1400" dirty="0" smtClean="0">
                <a:solidFill>
                  <a:srgbClr val="FFFFFF"/>
                </a:solidFill>
              </a:rPr>
              <a:t> 400 mg BID, n = 137), but not in the imatinib arm (n = 43), achieved </a:t>
            </a:r>
            <a:r>
              <a:rPr lang="en-US" sz="1400" i="1" dirty="0" smtClean="0">
                <a:solidFill>
                  <a:srgbClr val="FFFFFF"/>
                </a:solidFill>
              </a:rPr>
              <a:t>BCR-ABL</a:t>
            </a:r>
            <a:r>
              <a:rPr lang="en-US" sz="1400" baseline="30000" dirty="0" smtClean="0">
                <a:solidFill>
                  <a:srgbClr val="FFFFFF"/>
                </a:solidFill>
              </a:rPr>
              <a:t>IS</a:t>
            </a:r>
            <a:r>
              <a:rPr lang="en-US" sz="1400" dirty="0" smtClean="0">
                <a:solidFill>
                  <a:srgbClr val="FFFFFF"/>
                </a:solidFill>
              </a:rPr>
              <a:t> ≤1%</a:t>
            </a:r>
            <a:r>
              <a:rPr lang="en-US" sz="1400" dirty="0" smtClean="0"/>
              <a:t> at 3 months</a:t>
            </a:r>
          </a:p>
        </p:txBody>
      </p:sp>
      <p:sp>
        <p:nvSpPr>
          <p:cNvPr id="44" name="TextBox 43"/>
          <p:cNvSpPr txBox="1"/>
          <p:nvPr/>
        </p:nvSpPr>
        <p:spPr>
          <a:xfrm>
            <a:off x="374393" y="6426562"/>
            <a:ext cx="8699863" cy="400110"/>
          </a:xfrm>
          <a:prstGeom prst="rect">
            <a:avLst/>
          </a:prstGeom>
          <a:noFill/>
        </p:spPr>
        <p:txBody>
          <a:bodyPr wrap="square" rtlCol="0">
            <a:spAutoFit/>
          </a:bodyPr>
          <a:lstStyle/>
          <a:p>
            <a:r>
              <a:rPr lang="en-US" sz="1000" baseline="30000" dirty="0">
                <a:solidFill>
                  <a:srgbClr val="FFFFFF"/>
                </a:solidFill>
              </a:rPr>
              <a:t>a</a:t>
            </a:r>
            <a:r>
              <a:rPr lang="en-US" sz="1000" dirty="0">
                <a:solidFill>
                  <a:srgbClr val="FFFFFF"/>
                </a:solidFill>
              </a:rPr>
              <a:t> </a:t>
            </a:r>
            <a:r>
              <a:rPr lang="en-US" sz="1000" dirty="0" smtClean="0">
                <a:solidFill>
                  <a:srgbClr val="FFFFFF"/>
                </a:solidFill>
              </a:rPr>
              <a:t>Among patients with evaluable 3-month assessments and without MR</a:t>
            </a:r>
            <a:r>
              <a:rPr lang="en-US" sz="1000" baseline="30000" dirty="0" smtClean="0">
                <a:solidFill>
                  <a:srgbClr val="FFFFFF"/>
                </a:solidFill>
              </a:rPr>
              <a:t>4.5</a:t>
            </a:r>
            <a:r>
              <a:rPr lang="en-US" sz="1000" dirty="0" smtClean="0">
                <a:solidFill>
                  <a:srgbClr val="FFFFFF"/>
                </a:solidFill>
              </a:rPr>
              <a:t> by 3 months. One patient in each nilotinib arm achieved MR</a:t>
            </a:r>
            <a:r>
              <a:rPr lang="en-US" sz="1000" baseline="30000" dirty="0" smtClean="0">
                <a:solidFill>
                  <a:srgbClr val="FFFFFF"/>
                </a:solidFill>
              </a:rPr>
              <a:t>4.5</a:t>
            </a:r>
            <a:r>
              <a:rPr lang="en-US" sz="1000" dirty="0" smtClean="0">
                <a:solidFill>
                  <a:srgbClr val="FFFFFF"/>
                </a:solidFill>
              </a:rPr>
              <a:t> by 3 months and was excluded from this analysis. </a:t>
            </a:r>
            <a:r>
              <a:rPr lang="en-US" sz="1000" baseline="30000" dirty="0" smtClean="0">
                <a:solidFill>
                  <a:srgbClr val="FFFFFF"/>
                </a:solidFill>
              </a:rPr>
              <a:t>b</a:t>
            </a:r>
            <a:r>
              <a:rPr lang="en-US" sz="1000" dirty="0" smtClean="0">
                <a:solidFill>
                  <a:srgbClr val="FFFFFF"/>
                </a:solidFill>
              </a:rPr>
              <a:t> </a:t>
            </a:r>
            <a:r>
              <a:rPr lang="en-US" sz="1000" i="1" dirty="0" smtClean="0">
                <a:solidFill>
                  <a:srgbClr val="FFFFFF"/>
                </a:solidFill>
              </a:rPr>
              <a:t>P</a:t>
            </a:r>
            <a:r>
              <a:rPr lang="en-US" sz="1000" dirty="0" smtClean="0">
                <a:solidFill>
                  <a:srgbClr val="FFFFFF"/>
                </a:solidFill>
              </a:rPr>
              <a:t> values are nominal.</a:t>
            </a:r>
            <a:endParaRPr lang="en-US" sz="1000" dirty="0">
              <a:solidFill>
                <a:srgbClr val="FFFFFF"/>
              </a:solidFill>
            </a:endParaRPr>
          </a:p>
        </p:txBody>
      </p:sp>
      <p:sp>
        <p:nvSpPr>
          <p:cNvPr id="46" name="Rectangle 45"/>
          <p:cNvSpPr/>
          <p:nvPr/>
        </p:nvSpPr>
        <p:spPr>
          <a:xfrm>
            <a:off x="3627076" y="6594228"/>
            <a:ext cx="5154613" cy="276999"/>
          </a:xfrm>
          <a:prstGeom prst="rect">
            <a:avLst/>
          </a:prstGeom>
        </p:spPr>
        <p:txBody>
          <a:bodyP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r" fontAlgn="auto">
              <a:spcBef>
                <a:spcPts val="0"/>
              </a:spcBef>
              <a:spcAft>
                <a:spcPts val="0"/>
              </a:spcAft>
              <a:defRPr/>
            </a:pPr>
            <a:r>
              <a:rPr lang="en-US" sz="1200" b="1" kern="0" dirty="0" smtClean="0">
                <a:solidFill>
                  <a:srgbClr val="FFFFFF"/>
                </a:solidFill>
              </a:rPr>
              <a:t>Larson RA, </a:t>
            </a:r>
            <a:r>
              <a:rPr lang="en-US" sz="1200" b="1" kern="0" dirty="0">
                <a:solidFill>
                  <a:srgbClr val="FFFFFF"/>
                </a:solidFill>
              </a:rPr>
              <a:t>et al. </a:t>
            </a:r>
            <a:r>
              <a:rPr lang="en-US" sz="1200" b="1" i="1" kern="0" dirty="0" smtClean="0">
                <a:solidFill>
                  <a:srgbClr val="FFFFFF"/>
                </a:solidFill>
              </a:rPr>
              <a:t>Blood</a:t>
            </a:r>
            <a:r>
              <a:rPr lang="en-US" sz="1200" b="1" kern="0" dirty="0" smtClean="0">
                <a:solidFill>
                  <a:srgbClr val="FFFFFF"/>
                </a:solidFill>
              </a:rPr>
              <a:t>. 2014;124: Abstract </a:t>
            </a:r>
            <a:r>
              <a:rPr lang="en-US" sz="1200" b="1" kern="0" dirty="0" smtClean="0"/>
              <a:t>4541</a:t>
            </a:r>
            <a:r>
              <a:rPr lang="en-US" sz="1200" b="1" kern="0" dirty="0" smtClean="0">
                <a:solidFill>
                  <a:srgbClr val="FFFFFF"/>
                </a:solidFill>
              </a:rPr>
              <a:t>.</a:t>
            </a:r>
            <a:endParaRPr lang="en-US" sz="1200" b="1" kern="0" dirty="0">
              <a:solidFill>
                <a:srgbClr val="FFFFFF"/>
              </a:solidFill>
            </a:endParaRPr>
          </a:p>
        </p:txBody>
      </p:sp>
    </p:spTree>
    <p:extLst>
      <p:ext uri="{BB962C8B-B14F-4D97-AF65-F5344CB8AC3E}">
        <p14:creationId xmlns:p14="http://schemas.microsoft.com/office/powerpoint/2010/main" val="1864013666"/>
      </p:ext>
    </p:extLst>
  </p:cSld>
  <p:clrMapOvr>
    <a:masterClrMapping/>
  </p:clrMapOvr>
  <p:timing>
    <p:tnLst>
      <p:par>
        <p:cTn id="1" dur="indefinite" restart="never" nodeType="tmRoot"/>
      </p:par>
    </p:tnLst>
  </p:timing>
</p:sld>
</file>

<file path=ppt/theme/theme1.xml><?xml version="1.0" encoding="utf-8"?>
<a:theme xmlns:a="http://schemas.openxmlformats.org/drawingml/2006/main" name="Blank Presentation">
  <a:themeElements>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fontScheme name="Blank Presentatio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fontScheme name="Blank Presentatio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1_Default Design 14">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FFFFFF"/>
    </a:hlink>
    <a:folHlink>
      <a:srgbClr val="33CCFF"/>
    </a:folHlink>
  </a:clrScheme>
  <a:fontScheme name="1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otalTime>6449</TotalTime>
  <Words>3115</Words>
  <Application>Microsoft Office PowerPoint</Application>
  <PresentationFormat>On-screen Show (4:3)</PresentationFormat>
  <Paragraphs>622</Paragraphs>
  <Slides>14</Slides>
  <Notes>4</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Blank Presentation</vt:lpstr>
      <vt:lpstr>Efficacy and Safety of Nilotinib vs Imatinib in Patients With Newly Diagnosed Chronic Myeloid Leukemia in Chronic Phase: Long-Term Follow-Up of ENESTnd</vt:lpstr>
      <vt:lpstr> Methods ENESTnd Study Design </vt:lpstr>
      <vt:lpstr>Results Patient Disposition</vt:lpstr>
      <vt:lpstr>Cumulative Incidence of MMR</vt:lpstr>
      <vt:lpstr>Cumulative Incidence of MR4.5</vt:lpstr>
      <vt:lpstr>Progression to AP/BC</vt:lpstr>
      <vt:lpstr>Estimated Rates of Freedom From Progression to AP/BC at 6 Years</vt:lpstr>
      <vt:lpstr>OS and Deaths Due to Advanced CML</vt:lpstr>
      <vt:lpstr> Rate of MR4.5 by 6 Years According to 3-Month BCR-ABLIS Levelsa </vt:lpstr>
      <vt:lpstr>PFS and OS According to 3-Month BCR-ABLIS Levelsa</vt:lpstr>
      <vt:lpstr>Frequently Reported Newly Occurring or Worsening  Laboratory Abnormalities and Nonhematologic AEs</vt:lpstr>
      <vt:lpstr>AEs of Interest (All Cause, All Grade)</vt:lpstr>
      <vt:lpstr>Cardiovascular Events by Year of Treatment</vt:lpstr>
      <vt:lpstr>Conclusions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Efficacy and Safety of Nilotinib vs Imatinib in Patients With Newly Diagnosed Chronic Myeloid Leukemia in Chronic Phase: Long-Term Follow-Up of ENESTnd</dc:title>
  <dc:creator>Jonathan Morgan</dc:creator>
  <cp:lastModifiedBy>Tim Waindi</cp:lastModifiedBy>
  <cp:revision>322</cp:revision>
  <dcterms:created xsi:type="dcterms:W3CDTF">2014-10-29T15:11:36Z</dcterms:created>
  <dcterms:modified xsi:type="dcterms:W3CDTF">2014-12-11T15:02:26Z</dcterms:modified>
</cp:coreProperties>
</file>