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60" r:id="rId3"/>
    <p:sldId id="261" r:id="rId4"/>
    <p:sldId id="263" r:id="rId5"/>
    <p:sldId id="264" r:id="rId6"/>
    <p:sldId id="262" r:id="rId7"/>
    <p:sldId id="266" r:id="rId8"/>
    <p:sldId id="267" r:id="rId9"/>
    <p:sldId id="268" r:id="rId10"/>
  </p:sldIdLst>
  <p:sldSz cx="9144000" cy="6858000" type="screen4x3"/>
  <p:notesSz cx="6858000" cy="9144000"/>
  <p:photoAlbum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FF66FF"/>
    <a:srgbClr val="99CCFF"/>
    <a:srgbClr val="F09828"/>
    <a:srgbClr val="492FB7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-1302" y="-96"/>
      </p:cViewPr>
      <p:guideLst>
        <p:guide orient="horz" pos="2160"/>
        <p:guide orient="horz" pos="609"/>
        <p:guide orient="horz" pos="531"/>
        <p:guide orient="horz" pos="4172"/>
        <p:guide pos="2880"/>
        <p:guide pos="284"/>
        <p:guide pos="547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39928-4709-42C0-8AB9-A8F076655F89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1EBF7-6BD3-4397-952B-A4B161517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550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E1EBF7-6BD3-4397-952B-A4B1615176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71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hidden">
          <a:xfrm>
            <a:off x="0" y="0"/>
            <a:ext cx="9144000" cy="58674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94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1788" y="1638300"/>
            <a:ext cx="8480425" cy="1470025"/>
          </a:xfrm>
        </p:spPr>
        <p:txBody>
          <a:bodyPr anchor="b"/>
          <a:lstStyle>
            <a:lvl1pPr>
              <a:defRPr sz="4400" smtClean="0"/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194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8613" y="4343400"/>
            <a:ext cx="8486775" cy="1870075"/>
          </a:xfrm>
        </p:spPr>
        <p:txBody>
          <a:bodyPr/>
          <a:lstStyle>
            <a:lvl1pPr marL="0" indent="0" algn="ctr">
              <a:buFontTx/>
              <a:buNone/>
              <a:defRPr sz="2800" smtClean="0"/>
            </a:lvl1pPr>
          </a:lstStyle>
          <a:p>
            <a:r>
              <a:rPr lang="en-US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6932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1913836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5928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3976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6800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5925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4045979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222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7060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2623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5678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1322341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0"/>
          <p:cNvSpPr>
            <a:spLocks noChangeArrowheads="1"/>
          </p:cNvSpPr>
          <p:nvPr userDrawn="1"/>
        </p:nvSpPr>
        <p:spPr bwMode="hidden">
          <a:xfrm>
            <a:off x="0" y="0"/>
            <a:ext cx="9144000" cy="58674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8138" y="214313"/>
            <a:ext cx="8467725" cy="11430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3538" y="1600200"/>
            <a:ext cx="841692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14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-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sz="2000"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4000" dirty="0" smtClean="0">
                <a:solidFill>
                  <a:srgbClr val="F09828"/>
                </a:solidFill>
              </a:rPr>
              <a:t>The Prognostic Impact of the Mutational Profile in Patients </a:t>
            </a:r>
            <a:r>
              <a:rPr lang="en-US" altLang="en-US" sz="4000" dirty="0" smtClean="0">
                <a:solidFill>
                  <a:srgbClr val="F09828"/>
                </a:solidFill>
              </a:rPr>
              <a:t>With </a:t>
            </a:r>
            <a:r>
              <a:rPr lang="en-US" altLang="en-US" sz="4000" dirty="0" err="1" smtClean="0">
                <a:solidFill>
                  <a:srgbClr val="F09828"/>
                </a:solidFill>
              </a:rPr>
              <a:t>Myelofibrosis</a:t>
            </a:r>
            <a:r>
              <a:rPr lang="en-US" altLang="en-US" sz="4000" dirty="0" smtClean="0">
                <a:solidFill>
                  <a:srgbClr val="F09828"/>
                </a:solidFill>
              </a:rPr>
              <a:t> in the Era of the JAK1/JAK2-Inhibitor </a:t>
            </a:r>
            <a:r>
              <a:rPr lang="en-US" altLang="en-US" sz="4000" dirty="0" err="1" smtClean="0">
                <a:solidFill>
                  <a:srgbClr val="F09828"/>
                </a:solidFill>
              </a:rPr>
              <a:t>Ruxolitinib</a:t>
            </a:r>
            <a:endParaRPr lang="en-US" altLang="en-US" sz="4000" dirty="0">
              <a:solidFill>
                <a:srgbClr val="F09828"/>
              </a:solidFill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28613" y="4681952"/>
            <a:ext cx="8486775" cy="1870075"/>
          </a:xfrm>
        </p:spPr>
        <p:txBody>
          <a:bodyPr/>
          <a:lstStyle/>
          <a:p>
            <a:r>
              <a:rPr lang="en-US" sz="2000" dirty="0" smtClean="0"/>
              <a:t>Kathrin H, Wang S-Y, </a:t>
            </a:r>
            <a:r>
              <a:rPr lang="en-US" sz="2000" dirty="0" err="1" smtClean="0"/>
              <a:t>Jaekel</a:t>
            </a:r>
            <a:r>
              <a:rPr lang="en-US" sz="2000" dirty="0" smtClean="0"/>
              <a:t> N, Koehler A, </a:t>
            </a:r>
            <a:r>
              <a:rPr lang="en-US" sz="2000" dirty="0" err="1" smtClean="0"/>
              <a:t>Krahl</a:t>
            </a:r>
            <a:r>
              <a:rPr lang="en-US" sz="2000" dirty="0" smtClean="0"/>
              <a:t> R, Hubert K, Lange T, </a:t>
            </a:r>
            <a:r>
              <a:rPr lang="en-US" sz="2000" dirty="0" err="1" smtClean="0"/>
              <a:t>Roskos</a:t>
            </a:r>
            <a:r>
              <a:rPr lang="en-US" sz="2000" dirty="0" smtClean="0"/>
              <a:t> M, Stengel R, Kovacs I, Scarlett S, Schubert K, </a:t>
            </a:r>
            <a:r>
              <a:rPr lang="en-US" sz="2000" dirty="0" err="1" smtClean="0"/>
              <a:t>Wildenberger</a:t>
            </a:r>
            <a:r>
              <a:rPr lang="en-US" sz="2000" dirty="0" smtClean="0"/>
              <a:t> K, Schneider M, Koehler E, </a:t>
            </a:r>
            <a:r>
              <a:rPr lang="en-US" sz="2000" dirty="0" err="1" smtClean="0"/>
              <a:t>Niederwieser</a:t>
            </a:r>
            <a:r>
              <a:rPr lang="en-US" sz="2000" dirty="0" smtClean="0"/>
              <a:t> D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787450" y="3746888"/>
            <a:ext cx="3583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00"/>
                </a:solidFill>
              </a:rPr>
              <a:t>Abstract 1860</a:t>
            </a:r>
            <a:endParaRPr lang="en-US" sz="28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&amp; Objectives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3538" y="1433940"/>
            <a:ext cx="8416925" cy="4525963"/>
          </a:xfrm>
        </p:spPr>
        <p:txBody>
          <a:bodyPr/>
          <a:lstStyle/>
          <a:p>
            <a:r>
              <a:rPr lang="en-US" sz="2400" dirty="0" smtClean="0"/>
              <a:t>In retrospective studies, CALR mutation is found to be a favorable prognostic variable in </a:t>
            </a:r>
            <a:r>
              <a:rPr lang="en-US" sz="2400" dirty="0" err="1" smtClean="0"/>
              <a:t>myelofibrosis</a:t>
            </a:r>
            <a:r>
              <a:rPr lang="en-US" sz="2400" dirty="0" smtClean="0"/>
              <a:t> (MF) compared with JAK2 or MPL mutations</a:t>
            </a:r>
          </a:p>
          <a:p>
            <a:r>
              <a:rPr lang="en-US" sz="2400" dirty="0" smtClean="0"/>
              <a:t>With the availability of the JAK1/JAK2 inhibitor </a:t>
            </a:r>
            <a:r>
              <a:rPr lang="en-US" sz="2400" dirty="0" err="1" smtClean="0"/>
              <a:t>ruxolitinib</a:t>
            </a:r>
            <a:r>
              <a:rPr lang="en-US" sz="2400" dirty="0" smtClean="0"/>
              <a:t> (RUX) for treatment of MF, it is not yet known whether response varies across mutational subgroups </a:t>
            </a:r>
            <a:r>
              <a:rPr lang="en-US" sz="2400" dirty="0" smtClean="0"/>
              <a:t>and </a:t>
            </a:r>
            <a:r>
              <a:rPr lang="en-US" sz="2400" dirty="0" smtClean="0"/>
              <a:t>whether </a:t>
            </a:r>
            <a:r>
              <a:rPr lang="en-US" sz="2400" dirty="0" smtClean="0"/>
              <a:t>the prognostic implication of the driver mutations in terms of survival (OS) changes under RUX</a:t>
            </a:r>
          </a:p>
          <a:p>
            <a:r>
              <a:rPr lang="en-US" sz="2400" dirty="0" smtClean="0"/>
              <a:t>We studied the prevalence and prognostic weight of clinical parameters in the IPSS and DIPSS plus and the impact of RUX on OS in the context of mutation status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341666" y="6414450"/>
            <a:ext cx="8119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Kathrin H, et al. </a:t>
            </a:r>
            <a:r>
              <a:rPr lang="en-US" sz="1200" b="1" i="1" dirty="0" smtClean="0"/>
              <a:t>Blood. </a:t>
            </a:r>
            <a:r>
              <a:rPr lang="en-US" sz="1200" b="1" dirty="0" smtClean="0"/>
              <a:t>2014;124: Abstract 1860.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9810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Patients &amp;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2600" dirty="0" err="1" smtClean="0"/>
              <a:t>Restrospective</a:t>
            </a:r>
            <a:r>
              <a:rPr lang="en-US" sz="2600" dirty="0" smtClean="0"/>
              <a:t> analysis of 127 patients (pts) with MF seen at the University Hospital Leipzig from Sept 2009 to May 2014</a:t>
            </a:r>
          </a:p>
          <a:p>
            <a:pPr>
              <a:spcAft>
                <a:spcPts val="600"/>
              </a:spcAft>
            </a:pPr>
            <a:r>
              <a:rPr lang="en-US" sz="2600" dirty="0" smtClean="0"/>
              <a:t>Screening for the JAC2V617F, CALR, and MPL mutations was performed as previously published</a:t>
            </a:r>
          </a:p>
          <a:p>
            <a:pPr>
              <a:spcAft>
                <a:spcPts val="600"/>
              </a:spcAft>
            </a:pPr>
            <a:r>
              <a:rPr lang="en-US" sz="2600" dirty="0" smtClean="0"/>
              <a:t>JAK2 </a:t>
            </a:r>
            <a:r>
              <a:rPr lang="en-US" sz="2600" dirty="0" err="1" smtClean="0"/>
              <a:t>mut</a:t>
            </a:r>
            <a:r>
              <a:rPr lang="en-US" sz="2600" dirty="0" smtClean="0"/>
              <a:t>+ (group A; 60.6%) constituted the largest group, followed by CALR </a:t>
            </a:r>
            <a:r>
              <a:rPr lang="en-US" sz="2600" dirty="0" err="1" smtClean="0"/>
              <a:t>mut</a:t>
            </a:r>
            <a:r>
              <a:rPr lang="en-US" sz="2600" dirty="0" smtClean="0"/>
              <a:t>+ (group B; 19.7%), and “triple-negative” (group C; 19.7%)</a:t>
            </a:r>
          </a:p>
          <a:p>
            <a:pPr>
              <a:spcAft>
                <a:spcPts val="600"/>
              </a:spcAft>
            </a:pPr>
            <a:r>
              <a:rPr lang="en-US" sz="2600" dirty="0" smtClean="0"/>
              <a:t>Median </a:t>
            </a:r>
            <a:r>
              <a:rPr lang="en-US" sz="2600" dirty="0" smtClean="0"/>
              <a:t>follow-up </a:t>
            </a:r>
            <a:r>
              <a:rPr lang="en-US" sz="2600" dirty="0" smtClean="0"/>
              <a:t>was 31 (range 1-204) months</a:t>
            </a:r>
            <a:endParaRPr lang="en-US" sz="2600" dirty="0"/>
          </a:p>
        </p:txBody>
      </p:sp>
      <p:sp>
        <p:nvSpPr>
          <p:cNvPr id="4" name="TextBox 3"/>
          <p:cNvSpPr txBox="1"/>
          <p:nvPr/>
        </p:nvSpPr>
        <p:spPr>
          <a:xfrm>
            <a:off x="341666" y="6414450"/>
            <a:ext cx="8119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Kathrin H, et al. </a:t>
            </a:r>
            <a:r>
              <a:rPr lang="en-US" sz="1200" b="1" i="1" dirty="0" smtClean="0"/>
              <a:t>Blood. </a:t>
            </a:r>
            <a:r>
              <a:rPr lang="en-US" sz="1200" b="1" dirty="0" smtClean="0"/>
              <a:t>2014;124: Abstract 1860.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8095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38" y="378089"/>
            <a:ext cx="8467725" cy="11430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3600" dirty="0" smtClean="0"/>
              <a:t>Clinical Parameters According to Molecular Subgroups</a:t>
            </a:r>
            <a:endParaRPr lang="en-US" sz="3600" dirty="0"/>
          </a:p>
        </p:txBody>
      </p:sp>
      <p:graphicFrame>
        <p:nvGraphicFramePr>
          <p:cNvPr id="5" name="Group 2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6490570"/>
              </p:ext>
            </p:extLst>
          </p:nvPr>
        </p:nvGraphicFramePr>
        <p:xfrm>
          <a:off x="215150" y="1561931"/>
          <a:ext cx="8713694" cy="4796813"/>
        </p:xfrm>
        <a:graphic>
          <a:graphicData uri="http://schemas.openxmlformats.org/drawingml/2006/table">
            <a:tbl>
              <a:tblPr/>
              <a:tblGrid>
                <a:gridCol w="3263364"/>
                <a:gridCol w="1520625"/>
                <a:gridCol w="1554797"/>
                <a:gridCol w="1571882"/>
                <a:gridCol w="803026"/>
              </a:tblGrid>
              <a:tr h="48433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Variable</a:t>
                      </a:r>
                    </a:p>
                  </a:txBody>
                  <a:tcPr anchor="b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Group A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JAK2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mut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+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Group B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CALR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mut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 +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Group C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Triple Negative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P 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Value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24461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 (%)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77 (60.6)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 (19.7)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 (19.7)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61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Median age (years)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59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51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61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02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778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Constitutional symptoms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69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52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46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08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778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Median palpable 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spleen, cm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778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Int-2 &amp; high-risk 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IPSS, %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79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52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96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61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WBC&gt;25x10</a:t>
                      </a:r>
                      <a:r>
                        <a:rPr kumimoji="0" lang="en-US" sz="14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/L, %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11.5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44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008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778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Median 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peripheral blasts, %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0.5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ns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61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Median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Hb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g/L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106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99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86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008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61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Hb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&lt;100g/L, %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42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54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03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778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Transfusion 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dependency, %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33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67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009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61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Platelets &lt;100x10</a:t>
                      </a:r>
                      <a:r>
                        <a:rPr kumimoji="0" lang="en-US" sz="14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/L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52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04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778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Unfavorable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cytogenetics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%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31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48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06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778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Leukemic 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transformation, n (%)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 (15.6)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 (3.8)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 (36)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004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41666" y="6414450"/>
            <a:ext cx="8119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Kathrin H, et al. </a:t>
            </a:r>
            <a:r>
              <a:rPr lang="en-US" sz="1200" b="1" i="1" dirty="0" smtClean="0"/>
              <a:t>Blood. </a:t>
            </a:r>
            <a:r>
              <a:rPr lang="en-US" sz="1200" b="1" dirty="0" smtClean="0"/>
              <a:t>2014;124: Abstract 1860.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00135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Patient Characteristics</a:t>
            </a:r>
            <a:endParaRPr lang="en-US" dirty="0"/>
          </a:p>
        </p:txBody>
      </p:sp>
      <p:graphicFrame>
        <p:nvGraphicFramePr>
          <p:cNvPr id="4" name="Group 2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5505883"/>
              </p:ext>
            </p:extLst>
          </p:nvPr>
        </p:nvGraphicFramePr>
        <p:xfrm>
          <a:off x="363537" y="1600200"/>
          <a:ext cx="8224651" cy="4531656"/>
        </p:xfrm>
        <a:graphic>
          <a:graphicData uri="http://schemas.openxmlformats.org/drawingml/2006/table">
            <a:tbl>
              <a:tblPr/>
              <a:tblGrid>
                <a:gridCol w="4113877"/>
                <a:gridCol w="4110774"/>
              </a:tblGrid>
              <a:tr h="4532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Characteristics</a:t>
                      </a:r>
                    </a:p>
                  </a:txBody>
                  <a:tcPr anchor="b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4532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Sex, F:M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55:72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Years of age, median (range)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58 (23-85)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32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Type of MF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32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PMF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 = 93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32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Post-PV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 = 17 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32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Post-ET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 = 17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32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IPSS Risk Groups (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 = 125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32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Low +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Int-1,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 (%)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29 (23.2)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32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Int-2 +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High,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 (%)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96 (76.8)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1666" y="6414450"/>
            <a:ext cx="8119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Kathrin H, et al. </a:t>
            </a:r>
            <a:r>
              <a:rPr lang="en-US" sz="1200" b="1" i="1" dirty="0" smtClean="0"/>
              <a:t>Blood. </a:t>
            </a:r>
            <a:r>
              <a:rPr lang="en-US" sz="1200" b="1" dirty="0" smtClean="0"/>
              <a:t>2014;124: Abstract 1860.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06838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38124" y="838200"/>
            <a:ext cx="695325" cy="5950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385000"/>
              </a:lnSpc>
              <a:spcAft>
                <a:spcPts val="300"/>
              </a:spcAft>
            </a:pPr>
            <a:r>
              <a:rPr lang="en-US" sz="1400" b="1" dirty="0" smtClean="0"/>
              <a:t>1.0 –</a:t>
            </a:r>
          </a:p>
          <a:p>
            <a:pPr algn="r">
              <a:lnSpc>
                <a:spcPct val="385000"/>
              </a:lnSpc>
              <a:spcAft>
                <a:spcPts val="100"/>
              </a:spcAft>
            </a:pPr>
            <a:r>
              <a:rPr lang="en-US" sz="1400" b="1" dirty="0" smtClean="0"/>
              <a:t>0.8 –</a:t>
            </a:r>
          </a:p>
          <a:p>
            <a:pPr algn="r">
              <a:lnSpc>
                <a:spcPct val="385000"/>
              </a:lnSpc>
            </a:pPr>
            <a:r>
              <a:rPr lang="en-US" sz="1400" b="1" dirty="0" smtClean="0"/>
              <a:t>0.6 –</a:t>
            </a:r>
          </a:p>
          <a:p>
            <a:pPr algn="r">
              <a:lnSpc>
                <a:spcPct val="385000"/>
              </a:lnSpc>
            </a:pPr>
            <a:r>
              <a:rPr lang="en-US" sz="1400" b="1" dirty="0" smtClean="0"/>
              <a:t>0.4 –</a:t>
            </a:r>
          </a:p>
          <a:p>
            <a:pPr algn="r">
              <a:lnSpc>
                <a:spcPct val="385000"/>
              </a:lnSpc>
            </a:pPr>
            <a:r>
              <a:rPr lang="en-US" sz="1400" b="1" dirty="0" smtClean="0"/>
              <a:t>0.2 –</a:t>
            </a:r>
          </a:p>
          <a:p>
            <a:pPr algn="r">
              <a:lnSpc>
                <a:spcPct val="385000"/>
              </a:lnSpc>
            </a:pPr>
            <a:r>
              <a:rPr lang="en-US" sz="1400" b="1" dirty="0" smtClean="0"/>
              <a:t>0.0 –</a:t>
            </a:r>
          </a:p>
          <a:p>
            <a:pPr marL="342900" indent="-342900" algn="r">
              <a:lnSpc>
                <a:spcPct val="385000"/>
              </a:lnSpc>
              <a:buAutoNum type="arabicPeriod"/>
            </a:pPr>
            <a:endParaRPr lang="en-US" sz="1400" b="1" dirty="0"/>
          </a:p>
        </p:txBody>
      </p:sp>
      <p:sp>
        <p:nvSpPr>
          <p:cNvPr id="24" name="Freeform 23"/>
          <p:cNvSpPr/>
          <p:nvPr/>
        </p:nvSpPr>
        <p:spPr>
          <a:xfrm>
            <a:off x="1022348" y="1454145"/>
            <a:ext cx="1552575" cy="3429000"/>
          </a:xfrm>
          <a:custGeom>
            <a:avLst/>
            <a:gdLst>
              <a:gd name="connsiteX0" fmla="*/ 0 w 1403386"/>
              <a:gd name="connsiteY0" fmla="*/ 0 h 3438514"/>
              <a:gd name="connsiteX1" fmla="*/ 1276350 w 1403386"/>
              <a:gd name="connsiteY1" fmla="*/ 3149600 h 3438514"/>
              <a:gd name="connsiteX2" fmla="*/ 1289050 w 1403386"/>
              <a:gd name="connsiteY2" fmla="*/ 3105150 h 3438514"/>
              <a:gd name="connsiteX0" fmla="*/ 10076 w 1404264"/>
              <a:gd name="connsiteY0" fmla="*/ 223230 h 3661290"/>
              <a:gd name="connsiteX1" fmla="*/ 143426 w 1404264"/>
              <a:gd name="connsiteY1" fmla="*/ 229580 h 3661290"/>
              <a:gd name="connsiteX2" fmla="*/ 1286426 w 1404264"/>
              <a:gd name="connsiteY2" fmla="*/ 3372830 h 3661290"/>
              <a:gd name="connsiteX3" fmla="*/ 1299126 w 1404264"/>
              <a:gd name="connsiteY3" fmla="*/ 3328380 h 3661290"/>
              <a:gd name="connsiteX0" fmla="*/ 0 w 1394188"/>
              <a:gd name="connsiteY0" fmla="*/ 0 h 3438060"/>
              <a:gd name="connsiteX1" fmla="*/ 133350 w 1394188"/>
              <a:gd name="connsiteY1" fmla="*/ 6350 h 3438060"/>
              <a:gd name="connsiteX2" fmla="*/ 1276350 w 1394188"/>
              <a:gd name="connsiteY2" fmla="*/ 3149600 h 3438060"/>
              <a:gd name="connsiteX3" fmla="*/ 1289050 w 1394188"/>
              <a:gd name="connsiteY3" fmla="*/ 3105150 h 3438060"/>
              <a:gd name="connsiteX0" fmla="*/ 0 w 1392452"/>
              <a:gd name="connsiteY0" fmla="*/ 88405 h 3512861"/>
              <a:gd name="connsiteX1" fmla="*/ 133350 w 1392452"/>
              <a:gd name="connsiteY1" fmla="*/ 94755 h 3512861"/>
              <a:gd name="connsiteX2" fmla="*/ 158750 w 1392452"/>
              <a:gd name="connsiteY2" fmla="*/ 285255 h 3512861"/>
              <a:gd name="connsiteX3" fmla="*/ 1276350 w 1392452"/>
              <a:gd name="connsiteY3" fmla="*/ 3238005 h 3512861"/>
              <a:gd name="connsiteX4" fmla="*/ 1289050 w 1392452"/>
              <a:gd name="connsiteY4" fmla="*/ 3193555 h 3512861"/>
              <a:gd name="connsiteX0" fmla="*/ 0 w 1392452"/>
              <a:gd name="connsiteY0" fmla="*/ 0 h 3424456"/>
              <a:gd name="connsiteX1" fmla="*/ 133350 w 1392452"/>
              <a:gd name="connsiteY1" fmla="*/ 6350 h 3424456"/>
              <a:gd name="connsiteX2" fmla="*/ 158750 w 1392452"/>
              <a:gd name="connsiteY2" fmla="*/ 196850 h 3424456"/>
              <a:gd name="connsiteX3" fmla="*/ 1276350 w 1392452"/>
              <a:gd name="connsiteY3" fmla="*/ 3149600 h 3424456"/>
              <a:gd name="connsiteX4" fmla="*/ 1289050 w 1392452"/>
              <a:gd name="connsiteY4" fmla="*/ 3105150 h 3424456"/>
              <a:gd name="connsiteX0" fmla="*/ 0 w 1393753"/>
              <a:gd name="connsiteY0" fmla="*/ 0 h 3424908"/>
              <a:gd name="connsiteX1" fmla="*/ 133350 w 1393753"/>
              <a:gd name="connsiteY1" fmla="*/ 6350 h 3424908"/>
              <a:gd name="connsiteX2" fmla="*/ 139700 w 1393753"/>
              <a:gd name="connsiteY2" fmla="*/ 190500 h 3424908"/>
              <a:gd name="connsiteX3" fmla="*/ 1276350 w 1393753"/>
              <a:gd name="connsiteY3" fmla="*/ 3149600 h 3424908"/>
              <a:gd name="connsiteX4" fmla="*/ 1289050 w 1393753"/>
              <a:gd name="connsiteY4" fmla="*/ 3105150 h 3424908"/>
              <a:gd name="connsiteX0" fmla="*/ 0 w 1389861"/>
              <a:gd name="connsiteY0" fmla="*/ 16119 h 3440575"/>
              <a:gd name="connsiteX1" fmla="*/ 133350 w 1389861"/>
              <a:gd name="connsiteY1" fmla="*/ 22469 h 3440575"/>
              <a:gd name="connsiteX2" fmla="*/ 139700 w 1389861"/>
              <a:gd name="connsiteY2" fmla="*/ 206619 h 3440575"/>
              <a:gd name="connsiteX3" fmla="*/ 196850 w 1389861"/>
              <a:gd name="connsiteY3" fmla="*/ 212969 h 3440575"/>
              <a:gd name="connsiteX4" fmla="*/ 1276350 w 1389861"/>
              <a:gd name="connsiteY4" fmla="*/ 3165719 h 3440575"/>
              <a:gd name="connsiteX5" fmla="*/ 1289050 w 1389861"/>
              <a:gd name="connsiteY5" fmla="*/ 3121269 h 3440575"/>
              <a:gd name="connsiteX0" fmla="*/ 0 w 1389861"/>
              <a:gd name="connsiteY0" fmla="*/ 0 h 3424456"/>
              <a:gd name="connsiteX1" fmla="*/ 133350 w 1389861"/>
              <a:gd name="connsiteY1" fmla="*/ 6350 h 3424456"/>
              <a:gd name="connsiteX2" fmla="*/ 139700 w 1389861"/>
              <a:gd name="connsiteY2" fmla="*/ 190500 h 3424456"/>
              <a:gd name="connsiteX3" fmla="*/ 196850 w 1389861"/>
              <a:gd name="connsiteY3" fmla="*/ 196850 h 3424456"/>
              <a:gd name="connsiteX4" fmla="*/ 1276350 w 1389861"/>
              <a:gd name="connsiteY4" fmla="*/ 3149600 h 3424456"/>
              <a:gd name="connsiteX5" fmla="*/ 1289050 w 1389861"/>
              <a:gd name="connsiteY5" fmla="*/ 3105150 h 3424456"/>
              <a:gd name="connsiteX0" fmla="*/ 0 w 1389861"/>
              <a:gd name="connsiteY0" fmla="*/ 0 h 3409117"/>
              <a:gd name="connsiteX1" fmla="*/ 133350 w 1389861"/>
              <a:gd name="connsiteY1" fmla="*/ 6350 h 3409117"/>
              <a:gd name="connsiteX2" fmla="*/ 139700 w 1389861"/>
              <a:gd name="connsiteY2" fmla="*/ 190500 h 3409117"/>
              <a:gd name="connsiteX3" fmla="*/ 196850 w 1389861"/>
              <a:gd name="connsiteY3" fmla="*/ 196850 h 3409117"/>
              <a:gd name="connsiteX4" fmla="*/ 196850 w 1389861"/>
              <a:gd name="connsiteY4" fmla="*/ 412750 h 3409117"/>
              <a:gd name="connsiteX5" fmla="*/ 1276350 w 1389861"/>
              <a:gd name="connsiteY5" fmla="*/ 3149600 h 3409117"/>
              <a:gd name="connsiteX6" fmla="*/ 1289050 w 1389861"/>
              <a:gd name="connsiteY6" fmla="*/ 3105150 h 3409117"/>
              <a:gd name="connsiteX0" fmla="*/ 0 w 1389861"/>
              <a:gd name="connsiteY0" fmla="*/ 0 h 3409117"/>
              <a:gd name="connsiteX1" fmla="*/ 133350 w 1389861"/>
              <a:gd name="connsiteY1" fmla="*/ 6350 h 3409117"/>
              <a:gd name="connsiteX2" fmla="*/ 139700 w 1389861"/>
              <a:gd name="connsiteY2" fmla="*/ 190500 h 3409117"/>
              <a:gd name="connsiteX3" fmla="*/ 196850 w 1389861"/>
              <a:gd name="connsiteY3" fmla="*/ 196850 h 3409117"/>
              <a:gd name="connsiteX4" fmla="*/ 196850 w 1389861"/>
              <a:gd name="connsiteY4" fmla="*/ 412750 h 3409117"/>
              <a:gd name="connsiteX5" fmla="*/ 1276350 w 1389861"/>
              <a:gd name="connsiteY5" fmla="*/ 3149600 h 3409117"/>
              <a:gd name="connsiteX6" fmla="*/ 1289050 w 1389861"/>
              <a:gd name="connsiteY6" fmla="*/ 3105150 h 3409117"/>
              <a:gd name="connsiteX0" fmla="*/ 0 w 1378414"/>
              <a:gd name="connsiteY0" fmla="*/ 0 h 3409567"/>
              <a:gd name="connsiteX1" fmla="*/ 133350 w 1378414"/>
              <a:gd name="connsiteY1" fmla="*/ 6350 h 3409567"/>
              <a:gd name="connsiteX2" fmla="*/ 139700 w 1378414"/>
              <a:gd name="connsiteY2" fmla="*/ 190500 h 3409567"/>
              <a:gd name="connsiteX3" fmla="*/ 196850 w 1378414"/>
              <a:gd name="connsiteY3" fmla="*/ 196850 h 3409567"/>
              <a:gd name="connsiteX4" fmla="*/ 196850 w 1378414"/>
              <a:gd name="connsiteY4" fmla="*/ 412750 h 3409567"/>
              <a:gd name="connsiteX5" fmla="*/ 368300 w 1378414"/>
              <a:gd name="connsiteY5" fmla="*/ 406401 h 3409567"/>
              <a:gd name="connsiteX6" fmla="*/ 1276350 w 1378414"/>
              <a:gd name="connsiteY6" fmla="*/ 3149600 h 3409567"/>
              <a:gd name="connsiteX7" fmla="*/ 1289050 w 1378414"/>
              <a:gd name="connsiteY7" fmla="*/ 3105150 h 3409567"/>
              <a:gd name="connsiteX0" fmla="*/ 0 w 1378414"/>
              <a:gd name="connsiteY0" fmla="*/ 0 h 3409567"/>
              <a:gd name="connsiteX1" fmla="*/ 133350 w 1378414"/>
              <a:gd name="connsiteY1" fmla="*/ 6350 h 3409567"/>
              <a:gd name="connsiteX2" fmla="*/ 139700 w 1378414"/>
              <a:gd name="connsiteY2" fmla="*/ 190500 h 3409567"/>
              <a:gd name="connsiteX3" fmla="*/ 196850 w 1378414"/>
              <a:gd name="connsiteY3" fmla="*/ 196850 h 3409567"/>
              <a:gd name="connsiteX4" fmla="*/ 196850 w 1378414"/>
              <a:gd name="connsiteY4" fmla="*/ 412750 h 3409567"/>
              <a:gd name="connsiteX5" fmla="*/ 368300 w 1378414"/>
              <a:gd name="connsiteY5" fmla="*/ 406401 h 3409567"/>
              <a:gd name="connsiteX6" fmla="*/ 1276350 w 1378414"/>
              <a:gd name="connsiteY6" fmla="*/ 3149600 h 3409567"/>
              <a:gd name="connsiteX7" fmla="*/ 1289050 w 1378414"/>
              <a:gd name="connsiteY7" fmla="*/ 3105150 h 3409567"/>
              <a:gd name="connsiteX0" fmla="*/ 0 w 1393753"/>
              <a:gd name="connsiteY0" fmla="*/ 0 h 3381426"/>
              <a:gd name="connsiteX1" fmla="*/ 133350 w 1393753"/>
              <a:gd name="connsiteY1" fmla="*/ 6350 h 3381426"/>
              <a:gd name="connsiteX2" fmla="*/ 139700 w 1393753"/>
              <a:gd name="connsiteY2" fmla="*/ 190500 h 3381426"/>
              <a:gd name="connsiteX3" fmla="*/ 196850 w 1393753"/>
              <a:gd name="connsiteY3" fmla="*/ 196850 h 3381426"/>
              <a:gd name="connsiteX4" fmla="*/ 196850 w 1393753"/>
              <a:gd name="connsiteY4" fmla="*/ 412750 h 3381426"/>
              <a:gd name="connsiteX5" fmla="*/ 368300 w 1393753"/>
              <a:gd name="connsiteY5" fmla="*/ 406401 h 3381426"/>
              <a:gd name="connsiteX6" fmla="*/ 139700 w 1393753"/>
              <a:gd name="connsiteY6" fmla="*/ 806451 h 3381426"/>
              <a:gd name="connsiteX7" fmla="*/ 1276350 w 1393753"/>
              <a:gd name="connsiteY7" fmla="*/ 3149600 h 3381426"/>
              <a:gd name="connsiteX8" fmla="*/ 1289050 w 1393753"/>
              <a:gd name="connsiteY8" fmla="*/ 3105150 h 3381426"/>
              <a:gd name="connsiteX0" fmla="*/ 0 w 1376960"/>
              <a:gd name="connsiteY0" fmla="*/ 0 h 3392542"/>
              <a:gd name="connsiteX1" fmla="*/ 133350 w 1376960"/>
              <a:gd name="connsiteY1" fmla="*/ 6350 h 3392542"/>
              <a:gd name="connsiteX2" fmla="*/ 139700 w 1376960"/>
              <a:gd name="connsiteY2" fmla="*/ 190500 h 3392542"/>
              <a:gd name="connsiteX3" fmla="*/ 196850 w 1376960"/>
              <a:gd name="connsiteY3" fmla="*/ 196850 h 3392542"/>
              <a:gd name="connsiteX4" fmla="*/ 196850 w 1376960"/>
              <a:gd name="connsiteY4" fmla="*/ 412750 h 3392542"/>
              <a:gd name="connsiteX5" fmla="*/ 368300 w 1376960"/>
              <a:gd name="connsiteY5" fmla="*/ 406401 h 3392542"/>
              <a:gd name="connsiteX6" fmla="*/ 390525 w 1376960"/>
              <a:gd name="connsiteY6" fmla="*/ 647701 h 3392542"/>
              <a:gd name="connsiteX7" fmla="*/ 1276350 w 1376960"/>
              <a:gd name="connsiteY7" fmla="*/ 3149600 h 3392542"/>
              <a:gd name="connsiteX8" fmla="*/ 1289050 w 1376960"/>
              <a:gd name="connsiteY8" fmla="*/ 3105150 h 3392542"/>
              <a:gd name="connsiteX0" fmla="*/ 0 w 1376960"/>
              <a:gd name="connsiteY0" fmla="*/ 0 h 3392542"/>
              <a:gd name="connsiteX1" fmla="*/ 133350 w 1376960"/>
              <a:gd name="connsiteY1" fmla="*/ 6350 h 3392542"/>
              <a:gd name="connsiteX2" fmla="*/ 139700 w 1376960"/>
              <a:gd name="connsiteY2" fmla="*/ 190500 h 3392542"/>
              <a:gd name="connsiteX3" fmla="*/ 196850 w 1376960"/>
              <a:gd name="connsiteY3" fmla="*/ 196850 h 3392542"/>
              <a:gd name="connsiteX4" fmla="*/ 196850 w 1376960"/>
              <a:gd name="connsiteY4" fmla="*/ 412750 h 3392542"/>
              <a:gd name="connsiteX5" fmla="*/ 368300 w 1376960"/>
              <a:gd name="connsiteY5" fmla="*/ 406401 h 3392542"/>
              <a:gd name="connsiteX6" fmla="*/ 390525 w 1376960"/>
              <a:gd name="connsiteY6" fmla="*/ 647701 h 3392542"/>
              <a:gd name="connsiteX7" fmla="*/ 1276350 w 1376960"/>
              <a:gd name="connsiteY7" fmla="*/ 3149600 h 3392542"/>
              <a:gd name="connsiteX8" fmla="*/ 1289050 w 1376960"/>
              <a:gd name="connsiteY8" fmla="*/ 3105150 h 3392542"/>
              <a:gd name="connsiteX0" fmla="*/ 0 w 1376960"/>
              <a:gd name="connsiteY0" fmla="*/ 0 h 3392542"/>
              <a:gd name="connsiteX1" fmla="*/ 133350 w 1376960"/>
              <a:gd name="connsiteY1" fmla="*/ 6350 h 3392542"/>
              <a:gd name="connsiteX2" fmla="*/ 139700 w 1376960"/>
              <a:gd name="connsiteY2" fmla="*/ 190500 h 3392542"/>
              <a:gd name="connsiteX3" fmla="*/ 196850 w 1376960"/>
              <a:gd name="connsiteY3" fmla="*/ 196850 h 3392542"/>
              <a:gd name="connsiteX4" fmla="*/ 196850 w 1376960"/>
              <a:gd name="connsiteY4" fmla="*/ 412750 h 3392542"/>
              <a:gd name="connsiteX5" fmla="*/ 368300 w 1376960"/>
              <a:gd name="connsiteY5" fmla="*/ 415926 h 3392542"/>
              <a:gd name="connsiteX6" fmla="*/ 390525 w 1376960"/>
              <a:gd name="connsiteY6" fmla="*/ 647701 h 3392542"/>
              <a:gd name="connsiteX7" fmla="*/ 1276350 w 1376960"/>
              <a:gd name="connsiteY7" fmla="*/ 3149600 h 3392542"/>
              <a:gd name="connsiteX8" fmla="*/ 1289050 w 1376960"/>
              <a:gd name="connsiteY8" fmla="*/ 3105150 h 3392542"/>
              <a:gd name="connsiteX0" fmla="*/ 0 w 1377167"/>
              <a:gd name="connsiteY0" fmla="*/ 0 h 3392765"/>
              <a:gd name="connsiteX1" fmla="*/ 133350 w 1377167"/>
              <a:gd name="connsiteY1" fmla="*/ 6350 h 3392765"/>
              <a:gd name="connsiteX2" fmla="*/ 139700 w 1377167"/>
              <a:gd name="connsiteY2" fmla="*/ 190500 h 3392765"/>
              <a:gd name="connsiteX3" fmla="*/ 196850 w 1377167"/>
              <a:gd name="connsiteY3" fmla="*/ 196850 h 3392765"/>
              <a:gd name="connsiteX4" fmla="*/ 196850 w 1377167"/>
              <a:gd name="connsiteY4" fmla="*/ 412750 h 3392765"/>
              <a:gd name="connsiteX5" fmla="*/ 368300 w 1377167"/>
              <a:gd name="connsiteY5" fmla="*/ 415926 h 3392765"/>
              <a:gd name="connsiteX6" fmla="*/ 387350 w 1377167"/>
              <a:gd name="connsiteY6" fmla="*/ 644526 h 3392765"/>
              <a:gd name="connsiteX7" fmla="*/ 1276350 w 1377167"/>
              <a:gd name="connsiteY7" fmla="*/ 3149600 h 3392765"/>
              <a:gd name="connsiteX8" fmla="*/ 1289050 w 1377167"/>
              <a:gd name="connsiteY8" fmla="*/ 3105150 h 3392765"/>
              <a:gd name="connsiteX0" fmla="*/ 0 w 1366448"/>
              <a:gd name="connsiteY0" fmla="*/ 0 h 3392096"/>
              <a:gd name="connsiteX1" fmla="*/ 133350 w 1366448"/>
              <a:gd name="connsiteY1" fmla="*/ 6350 h 3392096"/>
              <a:gd name="connsiteX2" fmla="*/ 139700 w 1366448"/>
              <a:gd name="connsiteY2" fmla="*/ 190500 h 3392096"/>
              <a:gd name="connsiteX3" fmla="*/ 196850 w 1366448"/>
              <a:gd name="connsiteY3" fmla="*/ 196850 h 3392096"/>
              <a:gd name="connsiteX4" fmla="*/ 196850 w 1366448"/>
              <a:gd name="connsiteY4" fmla="*/ 412750 h 3392096"/>
              <a:gd name="connsiteX5" fmla="*/ 368300 w 1366448"/>
              <a:gd name="connsiteY5" fmla="*/ 415926 h 3392096"/>
              <a:gd name="connsiteX6" fmla="*/ 387350 w 1366448"/>
              <a:gd name="connsiteY6" fmla="*/ 644526 h 3392096"/>
              <a:gd name="connsiteX7" fmla="*/ 555625 w 1366448"/>
              <a:gd name="connsiteY7" fmla="*/ 654051 h 3392096"/>
              <a:gd name="connsiteX8" fmla="*/ 1276350 w 1366448"/>
              <a:gd name="connsiteY8" fmla="*/ 3149600 h 3392096"/>
              <a:gd name="connsiteX9" fmla="*/ 1289050 w 1366448"/>
              <a:gd name="connsiteY9" fmla="*/ 3105150 h 3392096"/>
              <a:gd name="connsiteX0" fmla="*/ 0 w 1366448"/>
              <a:gd name="connsiteY0" fmla="*/ 0 h 3392096"/>
              <a:gd name="connsiteX1" fmla="*/ 133350 w 1366448"/>
              <a:gd name="connsiteY1" fmla="*/ 6350 h 3392096"/>
              <a:gd name="connsiteX2" fmla="*/ 139700 w 1366448"/>
              <a:gd name="connsiteY2" fmla="*/ 190500 h 3392096"/>
              <a:gd name="connsiteX3" fmla="*/ 196850 w 1366448"/>
              <a:gd name="connsiteY3" fmla="*/ 196850 h 3392096"/>
              <a:gd name="connsiteX4" fmla="*/ 196850 w 1366448"/>
              <a:gd name="connsiteY4" fmla="*/ 412750 h 3392096"/>
              <a:gd name="connsiteX5" fmla="*/ 368300 w 1366448"/>
              <a:gd name="connsiteY5" fmla="*/ 415926 h 3392096"/>
              <a:gd name="connsiteX6" fmla="*/ 387350 w 1366448"/>
              <a:gd name="connsiteY6" fmla="*/ 644526 h 3392096"/>
              <a:gd name="connsiteX7" fmla="*/ 555625 w 1366448"/>
              <a:gd name="connsiteY7" fmla="*/ 654051 h 3392096"/>
              <a:gd name="connsiteX8" fmla="*/ 1276350 w 1366448"/>
              <a:gd name="connsiteY8" fmla="*/ 3149600 h 3392096"/>
              <a:gd name="connsiteX9" fmla="*/ 1289050 w 1366448"/>
              <a:gd name="connsiteY9" fmla="*/ 3105150 h 3392096"/>
              <a:gd name="connsiteX0" fmla="*/ 0 w 1366448"/>
              <a:gd name="connsiteY0" fmla="*/ 0 h 3392096"/>
              <a:gd name="connsiteX1" fmla="*/ 133350 w 1366448"/>
              <a:gd name="connsiteY1" fmla="*/ 6350 h 3392096"/>
              <a:gd name="connsiteX2" fmla="*/ 139700 w 1366448"/>
              <a:gd name="connsiteY2" fmla="*/ 190500 h 3392096"/>
              <a:gd name="connsiteX3" fmla="*/ 196850 w 1366448"/>
              <a:gd name="connsiteY3" fmla="*/ 196850 h 3392096"/>
              <a:gd name="connsiteX4" fmla="*/ 196850 w 1366448"/>
              <a:gd name="connsiteY4" fmla="*/ 412750 h 3392096"/>
              <a:gd name="connsiteX5" fmla="*/ 377825 w 1366448"/>
              <a:gd name="connsiteY5" fmla="*/ 419101 h 3392096"/>
              <a:gd name="connsiteX6" fmla="*/ 387350 w 1366448"/>
              <a:gd name="connsiteY6" fmla="*/ 644526 h 3392096"/>
              <a:gd name="connsiteX7" fmla="*/ 555625 w 1366448"/>
              <a:gd name="connsiteY7" fmla="*/ 654051 h 3392096"/>
              <a:gd name="connsiteX8" fmla="*/ 1276350 w 1366448"/>
              <a:gd name="connsiteY8" fmla="*/ 3149600 h 3392096"/>
              <a:gd name="connsiteX9" fmla="*/ 1289050 w 1366448"/>
              <a:gd name="connsiteY9" fmla="*/ 3105150 h 3392096"/>
              <a:gd name="connsiteX0" fmla="*/ 0 w 1366448"/>
              <a:gd name="connsiteY0" fmla="*/ 0 h 3392096"/>
              <a:gd name="connsiteX1" fmla="*/ 133350 w 1366448"/>
              <a:gd name="connsiteY1" fmla="*/ 6350 h 3392096"/>
              <a:gd name="connsiteX2" fmla="*/ 139700 w 1366448"/>
              <a:gd name="connsiteY2" fmla="*/ 190500 h 3392096"/>
              <a:gd name="connsiteX3" fmla="*/ 196850 w 1366448"/>
              <a:gd name="connsiteY3" fmla="*/ 196850 h 3392096"/>
              <a:gd name="connsiteX4" fmla="*/ 196850 w 1366448"/>
              <a:gd name="connsiteY4" fmla="*/ 412750 h 3392096"/>
              <a:gd name="connsiteX5" fmla="*/ 377825 w 1366448"/>
              <a:gd name="connsiteY5" fmla="*/ 419101 h 3392096"/>
              <a:gd name="connsiteX6" fmla="*/ 381000 w 1366448"/>
              <a:gd name="connsiteY6" fmla="*/ 650876 h 3392096"/>
              <a:gd name="connsiteX7" fmla="*/ 555625 w 1366448"/>
              <a:gd name="connsiteY7" fmla="*/ 654051 h 3392096"/>
              <a:gd name="connsiteX8" fmla="*/ 1276350 w 1366448"/>
              <a:gd name="connsiteY8" fmla="*/ 3149600 h 3392096"/>
              <a:gd name="connsiteX9" fmla="*/ 1289050 w 1366448"/>
              <a:gd name="connsiteY9" fmla="*/ 3105150 h 3392096"/>
              <a:gd name="connsiteX0" fmla="*/ 0 w 1366448"/>
              <a:gd name="connsiteY0" fmla="*/ 0 h 3373473"/>
              <a:gd name="connsiteX1" fmla="*/ 133350 w 1366448"/>
              <a:gd name="connsiteY1" fmla="*/ 6350 h 3373473"/>
              <a:gd name="connsiteX2" fmla="*/ 139700 w 1366448"/>
              <a:gd name="connsiteY2" fmla="*/ 190500 h 3373473"/>
              <a:gd name="connsiteX3" fmla="*/ 196850 w 1366448"/>
              <a:gd name="connsiteY3" fmla="*/ 196850 h 3373473"/>
              <a:gd name="connsiteX4" fmla="*/ 196850 w 1366448"/>
              <a:gd name="connsiteY4" fmla="*/ 412750 h 3373473"/>
              <a:gd name="connsiteX5" fmla="*/ 377825 w 1366448"/>
              <a:gd name="connsiteY5" fmla="*/ 419101 h 3373473"/>
              <a:gd name="connsiteX6" fmla="*/ 381000 w 1366448"/>
              <a:gd name="connsiteY6" fmla="*/ 650876 h 3373473"/>
              <a:gd name="connsiteX7" fmla="*/ 555625 w 1366448"/>
              <a:gd name="connsiteY7" fmla="*/ 654051 h 3373473"/>
              <a:gd name="connsiteX8" fmla="*/ 555625 w 1366448"/>
              <a:gd name="connsiteY8" fmla="*/ 920751 h 3373473"/>
              <a:gd name="connsiteX9" fmla="*/ 1276350 w 1366448"/>
              <a:gd name="connsiteY9" fmla="*/ 3149600 h 3373473"/>
              <a:gd name="connsiteX10" fmla="*/ 1289050 w 1366448"/>
              <a:gd name="connsiteY10" fmla="*/ 3105150 h 3373473"/>
              <a:gd name="connsiteX0" fmla="*/ 0 w 1366448"/>
              <a:gd name="connsiteY0" fmla="*/ 0 h 3373473"/>
              <a:gd name="connsiteX1" fmla="*/ 133350 w 1366448"/>
              <a:gd name="connsiteY1" fmla="*/ 6350 h 3373473"/>
              <a:gd name="connsiteX2" fmla="*/ 139700 w 1366448"/>
              <a:gd name="connsiteY2" fmla="*/ 190500 h 3373473"/>
              <a:gd name="connsiteX3" fmla="*/ 196850 w 1366448"/>
              <a:gd name="connsiteY3" fmla="*/ 196850 h 3373473"/>
              <a:gd name="connsiteX4" fmla="*/ 196850 w 1366448"/>
              <a:gd name="connsiteY4" fmla="*/ 412750 h 3373473"/>
              <a:gd name="connsiteX5" fmla="*/ 377825 w 1366448"/>
              <a:gd name="connsiteY5" fmla="*/ 419101 h 3373473"/>
              <a:gd name="connsiteX6" fmla="*/ 381000 w 1366448"/>
              <a:gd name="connsiteY6" fmla="*/ 650876 h 3373473"/>
              <a:gd name="connsiteX7" fmla="*/ 555625 w 1366448"/>
              <a:gd name="connsiteY7" fmla="*/ 654051 h 3373473"/>
              <a:gd name="connsiteX8" fmla="*/ 555625 w 1366448"/>
              <a:gd name="connsiteY8" fmla="*/ 920751 h 3373473"/>
              <a:gd name="connsiteX9" fmla="*/ 1276350 w 1366448"/>
              <a:gd name="connsiteY9" fmla="*/ 3149600 h 3373473"/>
              <a:gd name="connsiteX10" fmla="*/ 1289050 w 1366448"/>
              <a:gd name="connsiteY10" fmla="*/ 3105150 h 3373473"/>
              <a:gd name="connsiteX0" fmla="*/ 0 w 1362760"/>
              <a:gd name="connsiteY0" fmla="*/ 0 h 3372592"/>
              <a:gd name="connsiteX1" fmla="*/ 133350 w 1362760"/>
              <a:gd name="connsiteY1" fmla="*/ 6350 h 3372592"/>
              <a:gd name="connsiteX2" fmla="*/ 139700 w 1362760"/>
              <a:gd name="connsiteY2" fmla="*/ 190500 h 3372592"/>
              <a:gd name="connsiteX3" fmla="*/ 196850 w 1362760"/>
              <a:gd name="connsiteY3" fmla="*/ 196850 h 3372592"/>
              <a:gd name="connsiteX4" fmla="*/ 196850 w 1362760"/>
              <a:gd name="connsiteY4" fmla="*/ 412750 h 3372592"/>
              <a:gd name="connsiteX5" fmla="*/ 377825 w 1362760"/>
              <a:gd name="connsiteY5" fmla="*/ 419101 h 3372592"/>
              <a:gd name="connsiteX6" fmla="*/ 381000 w 1362760"/>
              <a:gd name="connsiteY6" fmla="*/ 650876 h 3372592"/>
              <a:gd name="connsiteX7" fmla="*/ 555625 w 1362760"/>
              <a:gd name="connsiteY7" fmla="*/ 654051 h 3372592"/>
              <a:gd name="connsiteX8" fmla="*/ 555625 w 1362760"/>
              <a:gd name="connsiteY8" fmla="*/ 920751 h 3372592"/>
              <a:gd name="connsiteX9" fmla="*/ 615950 w 1362760"/>
              <a:gd name="connsiteY9" fmla="*/ 933452 h 3372592"/>
              <a:gd name="connsiteX10" fmla="*/ 1276350 w 1362760"/>
              <a:gd name="connsiteY10" fmla="*/ 3149600 h 3372592"/>
              <a:gd name="connsiteX11" fmla="*/ 1289050 w 1362760"/>
              <a:gd name="connsiteY11" fmla="*/ 3105150 h 3372592"/>
              <a:gd name="connsiteX0" fmla="*/ 0 w 1362760"/>
              <a:gd name="connsiteY0" fmla="*/ 0 h 3372592"/>
              <a:gd name="connsiteX1" fmla="*/ 133350 w 1362760"/>
              <a:gd name="connsiteY1" fmla="*/ 6350 h 3372592"/>
              <a:gd name="connsiteX2" fmla="*/ 139700 w 1362760"/>
              <a:gd name="connsiteY2" fmla="*/ 190500 h 3372592"/>
              <a:gd name="connsiteX3" fmla="*/ 196850 w 1362760"/>
              <a:gd name="connsiteY3" fmla="*/ 196850 h 3372592"/>
              <a:gd name="connsiteX4" fmla="*/ 196850 w 1362760"/>
              <a:gd name="connsiteY4" fmla="*/ 412750 h 3372592"/>
              <a:gd name="connsiteX5" fmla="*/ 377825 w 1362760"/>
              <a:gd name="connsiteY5" fmla="*/ 419101 h 3372592"/>
              <a:gd name="connsiteX6" fmla="*/ 381000 w 1362760"/>
              <a:gd name="connsiteY6" fmla="*/ 650876 h 3372592"/>
              <a:gd name="connsiteX7" fmla="*/ 555625 w 1362760"/>
              <a:gd name="connsiteY7" fmla="*/ 654051 h 3372592"/>
              <a:gd name="connsiteX8" fmla="*/ 555625 w 1362760"/>
              <a:gd name="connsiteY8" fmla="*/ 920751 h 3372592"/>
              <a:gd name="connsiteX9" fmla="*/ 615950 w 1362760"/>
              <a:gd name="connsiteY9" fmla="*/ 933452 h 3372592"/>
              <a:gd name="connsiteX10" fmla="*/ 1276350 w 1362760"/>
              <a:gd name="connsiteY10" fmla="*/ 3149600 h 3372592"/>
              <a:gd name="connsiteX11" fmla="*/ 1289050 w 1362760"/>
              <a:gd name="connsiteY11" fmla="*/ 3105150 h 3372592"/>
              <a:gd name="connsiteX0" fmla="*/ 0 w 1364689"/>
              <a:gd name="connsiteY0" fmla="*/ 0 h 3353810"/>
              <a:gd name="connsiteX1" fmla="*/ 133350 w 1364689"/>
              <a:gd name="connsiteY1" fmla="*/ 6350 h 3353810"/>
              <a:gd name="connsiteX2" fmla="*/ 139700 w 1364689"/>
              <a:gd name="connsiteY2" fmla="*/ 190500 h 3353810"/>
              <a:gd name="connsiteX3" fmla="*/ 196850 w 1364689"/>
              <a:gd name="connsiteY3" fmla="*/ 196850 h 3353810"/>
              <a:gd name="connsiteX4" fmla="*/ 196850 w 1364689"/>
              <a:gd name="connsiteY4" fmla="*/ 412750 h 3353810"/>
              <a:gd name="connsiteX5" fmla="*/ 377825 w 1364689"/>
              <a:gd name="connsiteY5" fmla="*/ 419101 h 3353810"/>
              <a:gd name="connsiteX6" fmla="*/ 381000 w 1364689"/>
              <a:gd name="connsiteY6" fmla="*/ 650876 h 3353810"/>
              <a:gd name="connsiteX7" fmla="*/ 555625 w 1364689"/>
              <a:gd name="connsiteY7" fmla="*/ 654051 h 3353810"/>
              <a:gd name="connsiteX8" fmla="*/ 555625 w 1364689"/>
              <a:gd name="connsiteY8" fmla="*/ 920751 h 3353810"/>
              <a:gd name="connsiteX9" fmla="*/ 615950 w 1364689"/>
              <a:gd name="connsiteY9" fmla="*/ 933452 h 3353810"/>
              <a:gd name="connsiteX10" fmla="*/ 584200 w 1364689"/>
              <a:gd name="connsiteY10" fmla="*/ 1206502 h 3353810"/>
              <a:gd name="connsiteX11" fmla="*/ 1276350 w 1364689"/>
              <a:gd name="connsiteY11" fmla="*/ 3149600 h 3353810"/>
              <a:gd name="connsiteX12" fmla="*/ 1289050 w 1364689"/>
              <a:gd name="connsiteY12" fmla="*/ 3105150 h 3353810"/>
              <a:gd name="connsiteX0" fmla="*/ 0 w 1364689"/>
              <a:gd name="connsiteY0" fmla="*/ 0 h 3353810"/>
              <a:gd name="connsiteX1" fmla="*/ 133350 w 1364689"/>
              <a:gd name="connsiteY1" fmla="*/ 6350 h 3353810"/>
              <a:gd name="connsiteX2" fmla="*/ 139700 w 1364689"/>
              <a:gd name="connsiteY2" fmla="*/ 190500 h 3353810"/>
              <a:gd name="connsiteX3" fmla="*/ 196850 w 1364689"/>
              <a:gd name="connsiteY3" fmla="*/ 196850 h 3353810"/>
              <a:gd name="connsiteX4" fmla="*/ 196850 w 1364689"/>
              <a:gd name="connsiteY4" fmla="*/ 412750 h 3353810"/>
              <a:gd name="connsiteX5" fmla="*/ 377825 w 1364689"/>
              <a:gd name="connsiteY5" fmla="*/ 419101 h 3353810"/>
              <a:gd name="connsiteX6" fmla="*/ 381000 w 1364689"/>
              <a:gd name="connsiteY6" fmla="*/ 650876 h 3353810"/>
              <a:gd name="connsiteX7" fmla="*/ 555625 w 1364689"/>
              <a:gd name="connsiteY7" fmla="*/ 654051 h 3353810"/>
              <a:gd name="connsiteX8" fmla="*/ 555625 w 1364689"/>
              <a:gd name="connsiteY8" fmla="*/ 920751 h 3353810"/>
              <a:gd name="connsiteX9" fmla="*/ 615950 w 1364689"/>
              <a:gd name="connsiteY9" fmla="*/ 933452 h 3353810"/>
              <a:gd name="connsiteX10" fmla="*/ 584200 w 1364689"/>
              <a:gd name="connsiteY10" fmla="*/ 1206502 h 3353810"/>
              <a:gd name="connsiteX11" fmla="*/ 1276350 w 1364689"/>
              <a:gd name="connsiteY11" fmla="*/ 3149600 h 3353810"/>
              <a:gd name="connsiteX12" fmla="*/ 1289050 w 1364689"/>
              <a:gd name="connsiteY12" fmla="*/ 3105150 h 3353810"/>
              <a:gd name="connsiteX0" fmla="*/ 0 w 1364689"/>
              <a:gd name="connsiteY0" fmla="*/ 0 h 3353810"/>
              <a:gd name="connsiteX1" fmla="*/ 133350 w 1364689"/>
              <a:gd name="connsiteY1" fmla="*/ 6350 h 3353810"/>
              <a:gd name="connsiteX2" fmla="*/ 139700 w 1364689"/>
              <a:gd name="connsiteY2" fmla="*/ 190500 h 3353810"/>
              <a:gd name="connsiteX3" fmla="*/ 196850 w 1364689"/>
              <a:gd name="connsiteY3" fmla="*/ 196850 h 3353810"/>
              <a:gd name="connsiteX4" fmla="*/ 196850 w 1364689"/>
              <a:gd name="connsiteY4" fmla="*/ 412750 h 3353810"/>
              <a:gd name="connsiteX5" fmla="*/ 377825 w 1364689"/>
              <a:gd name="connsiteY5" fmla="*/ 419101 h 3353810"/>
              <a:gd name="connsiteX6" fmla="*/ 381000 w 1364689"/>
              <a:gd name="connsiteY6" fmla="*/ 650876 h 3353810"/>
              <a:gd name="connsiteX7" fmla="*/ 555625 w 1364689"/>
              <a:gd name="connsiteY7" fmla="*/ 654051 h 3353810"/>
              <a:gd name="connsiteX8" fmla="*/ 555625 w 1364689"/>
              <a:gd name="connsiteY8" fmla="*/ 920751 h 3353810"/>
              <a:gd name="connsiteX9" fmla="*/ 415925 w 1364689"/>
              <a:gd name="connsiteY9" fmla="*/ 1025527 h 3353810"/>
              <a:gd name="connsiteX10" fmla="*/ 584200 w 1364689"/>
              <a:gd name="connsiteY10" fmla="*/ 1206502 h 3353810"/>
              <a:gd name="connsiteX11" fmla="*/ 1276350 w 1364689"/>
              <a:gd name="connsiteY11" fmla="*/ 3149600 h 3353810"/>
              <a:gd name="connsiteX12" fmla="*/ 1289050 w 1364689"/>
              <a:gd name="connsiteY12" fmla="*/ 3105150 h 3353810"/>
              <a:gd name="connsiteX0" fmla="*/ 0 w 1364689"/>
              <a:gd name="connsiteY0" fmla="*/ 0 h 3353810"/>
              <a:gd name="connsiteX1" fmla="*/ 133350 w 1364689"/>
              <a:gd name="connsiteY1" fmla="*/ 6350 h 3353810"/>
              <a:gd name="connsiteX2" fmla="*/ 139700 w 1364689"/>
              <a:gd name="connsiteY2" fmla="*/ 190500 h 3353810"/>
              <a:gd name="connsiteX3" fmla="*/ 196850 w 1364689"/>
              <a:gd name="connsiteY3" fmla="*/ 196850 h 3353810"/>
              <a:gd name="connsiteX4" fmla="*/ 196850 w 1364689"/>
              <a:gd name="connsiteY4" fmla="*/ 412750 h 3353810"/>
              <a:gd name="connsiteX5" fmla="*/ 377825 w 1364689"/>
              <a:gd name="connsiteY5" fmla="*/ 419101 h 3353810"/>
              <a:gd name="connsiteX6" fmla="*/ 381000 w 1364689"/>
              <a:gd name="connsiteY6" fmla="*/ 650876 h 3353810"/>
              <a:gd name="connsiteX7" fmla="*/ 555625 w 1364689"/>
              <a:gd name="connsiteY7" fmla="*/ 654051 h 3353810"/>
              <a:gd name="connsiteX8" fmla="*/ 555625 w 1364689"/>
              <a:gd name="connsiteY8" fmla="*/ 920751 h 3353810"/>
              <a:gd name="connsiteX9" fmla="*/ 584200 w 1364689"/>
              <a:gd name="connsiteY9" fmla="*/ 917577 h 3353810"/>
              <a:gd name="connsiteX10" fmla="*/ 584200 w 1364689"/>
              <a:gd name="connsiteY10" fmla="*/ 1206502 h 3353810"/>
              <a:gd name="connsiteX11" fmla="*/ 1276350 w 1364689"/>
              <a:gd name="connsiteY11" fmla="*/ 3149600 h 3353810"/>
              <a:gd name="connsiteX12" fmla="*/ 1289050 w 1364689"/>
              <a:gd name="connsiteY12" fmla="*/ 3105150 h 3353810"/>
              <a:gd name="connsiteX0" fmla="*/ 0 w 1364689"/>
              <a:gd name="connsiteY0" fmla="*/ 0 h 3353810"/>
              <a:gd name="connsiteX1" fmla="*/ 133350 w 1364689"/>
              <a:gd name="connsiteY1" fmla="*/ 6350 h 3353810"/>
              <a:gd name="connsiteX2" fmla="*/ 139700 w 1364689"/>
              <a:gd name="connsiteY2" fmla="*/ 190500 h 3353810"/>
              <a:gd name="connsiteX3" fmla="*/ 196850 w 1364689"/>
              <a:gd name="connsiteY3" fmla="*/ 196850 h 3353810"/>
              <a:gd name="connsiteX4" fmla="*/ 196850 w 1364689"/>
              <a:gd name="connsiteY4" fmla="*/ 412750 h 3353810"/>
              <a:gd name="connsiteX5" fmla="*/ 377825 w 1364689"/>
              <a:gd name="connsiteY5" fmla="*/ 419101 h 3353810"/>
              <a:gd name="connsiteX6" fmla="*/ 381000 w 1364689"/>
              <a:gd name="connsiteY6" fmla="*/ 650876 h 3353810"/>
              <a:gd name="connsiteX7" fmla="*/ 555625 w 1364689"/>
              <a:gd name="connsiteY7" fmla="*/ 654051 h 3353810"/>
              <a:gd name="connsiteX8" fmla="*/ 555625 w 1364689"/>
              <a:gd name="connsiteY8" fmla="*/ 920751 h 3353810"/>
              <a:gd name="connsiteX9" fmla="*/ 584200 w 1364689"/>
              <a:gd name="connsiteY9" fmla="*/ 920752 h 3353810"/>
              <a:gd name="connsiteX10" fmla="*/ 584200 w 1364689"/>
              <a:gd name="connsiteY10" fmla="*/ 1206502 h 3353810"/>
              <a:gd name="connsiteX11" fmla="*/ 1276350 w 1364689"/>
              <a:gd name="connsiteY11" fmla="*/ 3149600 h 3353810"/>
              <a:gd name="connsiteX12" fmla="*/ 1289050 w 1364689"/>
              <a:gd name="connsiteY12" fmla="*/ 3105150 h 3353810"/>
              <a:gd name="connsiteX0" fmla="*/ 0 w 1349810"/>
              <a:gd name="connsiteY0" fmla="*/ 0 h 3353377"/>
              <a:gd name="connsiteX1" fmla="*/ 133350 w 1349810"/>
              <a:gd name="connsiteY1" fmla="*/ 6350 h 3353377"/>
              <a:gd name="connsiteX2" fmla="*/ 139700 w 1349810"/>
              <a:gd name="connsiteY2" fmla="*/ 190500 h 3353377"/>
              <a:gd name="connsiteX3" fmla="*/ 196850 w 1349810"/>
              <a:gd name="connsiteY3" fmla="*/ 196850 h 3353377"/>
              <a:gd name="connsiteX4" fmla="*/ 196850 w 1349810"/>
              <a:gd name="connsiteY4" fmla="*/ 412750 h 3353377"/>
              <a:gd name="connsiteX5" fmla="*/ 377825 w 1349810"/>
              <a:gd name="connsiteY5" fmla="*/ 419101 h 3353377"/>
              <a:gd name="connsiteX6" fmla="*/ 381000 w 1349810"/>
              <a:gd name="connsiteY6" fmla="*/ 650876 h 3353377"/>
              <a:gd name="connsiteX7" fmla="*/ 555625 w 1349810"/>
              <a:gd name="connsiteY7" fmla="*/ 654051 h 3353377"/>
              <a:gd name="connsiteX8" fmla="*/ 555625 w 1349810"/>
              <a:gd name="connsiteY8" fmla="*/ 920751 h 3353377"/>
              <a:gd name="connsiteX9" fmla="*/ 584200 w 1349810"/>
              <a:gd name="connsiteY9" fmla="*/ 920752 h 3353377"/>
              <a:gd name="connsiteX10" fmla="*/ 584200 w 1349810"/>
              <a:gd name="connsiteY10" fmla="*/ 1206502 h 3353377"/>
              <a:gd name="connsiteX11" fmla="*/ 844550 w 1349810"/>
              <a:gd name="connsiteY11" fmla="*/ 1212852 h 3353377"/>
              <a:gd name="connsiteX12" fmla="*/ 1276350 w 1349810"/>
              <a:gd name="connsiteY12" fmla="*/ 3149600 h 3353377"/>
              <a:gd name="connsiteX13" fmla="*/ 1289050 w 1349810"/>
              <a:gd name="connsiteY13" fmla="*/ 3105150 h 3353377"/>
              <a:gd name="connsiteX0" fmla="*/ 0 w 1349810"/>
              <a:gd name="connsiteY0" fmla="*/ 0 h 3353377"/>
              <a:gd name="connsiteX1" fmla="*/ 133350 w 1349810"/>
              <a:gd name="connsiteY1" fmla="*/ 6350 h 3353377"/>
              <a:gd name="connsiteX2" fmla="*/ 139700 w 1349810"/>
              <a:gd name="connsiteY2" fmla="*/ 190500 h 3353377"/>
              <a:gd name="connsiteX3" fmla="*/ 196850 w 1349810"/>
              <a:gd name="connsiteY3" fmla="*/ 196850 h 3353377"/>
              <a:gd name="connsiteX4" fmla="*/ 196850 w 1349810"/>
              <a:gd name="connsiteY4" fmla="*/ 412750 h 3353377"/>
              <a:gd name="connsiteX5" fmla="*/ 377825 w 1349810"/>
              <a:gd name="connsiteY5" fmla="*/ 419101 h 3353377"/>
              <a:gd name="connsiteX6" fmla="*/ 381000 w 1349810"/>
              <a:gd name="connsiteY6" fmla="*/ 650876 h 3353377"/>
              <a:gd name="connsiteX7" fmla="*/ 555625 w 1349810"/>
              <a:gd name="connsiteY7" fmla="*/ 654051 h 3353377"/>
              <a:gd name="connsiteX8" fmla="*/ 555625 w 1349810"/>
              <a:gd name="connsiteY8" fmla="*/ 920751 h 3353377"/>
              <a:gd name="connsiteX9" fmla="*/ 584200 w 1349810"/>
              <a:gd name="connsiteY9" fmla="*/ 920752 h 3353377"/>
              <a:gd name="connsiteX10" fmla="*/ 584200 w 1349810"/>
              <a:gd name="connsiteY10" fmla="*/ 1206502 h 3353377"/>
              <a:gd name="connsiteX11" fmla="*/ 844550 w 1349810"/>
              <a:gd name="connsiteY11" fmla="*/ 1212852 h 3353377"/>
              <a:gd name="connsiteX12" fmla="*/ 1276350 w 1349810"/>
              <a:gd name="connsiteY12" fmla="*/ 3149600 h 3353377"/>
              <a:gd name="connsiteX13" fmla="*/ 1289050 w 1349810"/>
              <a:gd name="connsiteY13" fmla="*/ 3105150 h 3353377"/>
              <a:gd name="connsiteX0" fmla="*/ 0 w 1349147"/>
              <a:gd name="connsiteY0" fmla="*/ 0 h 3324497"/>
              <a:gd name="connsiteX1" fmla="*/ 133350 w 1349147"/>
              <a:gd name="connsiteY1" fmla="*/ 6350 h 3324497"/>
              <a:gd name="connsiteX2" fmla="*/ 139700 w 1349147"/>
              <a:gd name="connsiteY2" fmla="*/ 190500 h 3324497"/>
              <a:gd name="connsiteX3" fmla="*/ 196850 w 1349147"/>
              <a:gd name="connsiteY3" fmla="*/ 196850 h 3324497"/>
              <a:gd name="connsiteX4" fmla="*/ 196850 w 1349147"/>
              <a:gd name="connsiteY4" fmla="*/ 412750 h 3324497"/>
              <a:gd name="connsiteX5" fmla="*/ 377825 w 1349147"/>
              <a:gd name="connsiteY5" fmla="*/ 419101 h 3324497"/>
              <a:gd name="connsiteX6" fmla="*/ 381000 w 1349147"/>
              <a:gd name="connsiteY6" fmla="*/ 650876 h 3324497"/>
              <a:gd name="connsiteX7" fmla="*/ 555625 w 1349147"/>
              <a:gd name="connsiteY7" fmla="*/ 654051 h 3324497"/>
              <a:gd name="connsiteX8" fmla="*/ 555625 w 1349147"/>
              <a:gd name="connsiteY8" fmla="*/ 920751 h 3324497"/>
              <a:gd name="connsiteX9" fmla="*/ 584200 w 1349147"/>
              <a:gd name="connsiteY9" fmla="*/ 920752 h 3324497"/>
              <a:gd name="connsiteX10" fmla="*/ 584200 w 1349147"/>
              <a:gd name="connsiteY10" fmla="*/ 1206502 h 3324497"/>
              <a:gd name="connsiteX11" fmla="*/ 844550 w 1349147"/>
              <a:gd name="connsiteY11" fmla="*/ 1212852 h 3324497"/>
              <a:gd name="connsiteX12" fmla="*/ 857250 w 1349147"/>
              <a:gd name="connsiteY12" fmla="*/ 1644653 h 3324497"/>
              <a:gd name="connsiteX13" fmla="*/ 1276350 w 1349147"/>
              <a:gd name="connsiteY13" fmla="*/ 3149600 h 3324497"/>
              <a:gd name="connsiteX14" fmla="*/ 1289050 w 1349147"/>
              <a:gd name="connsiteY14" fmla="*/ 3105150 h 3324497"/>
              <a:gd name="connsiteX0" fmla="*/ 0 w 1349147"/>
              <a:gd name="connsiteY0" fmla="*/ 0 h 3324497"/>
              <a:gd name="connsiteX1" fmla="*/ 133350 w 1349147"/>
              <a:gd name="connsiteY1" fmla="*/ 6350 h 3324497"/>
              <a:gd name="connsiteX2" fmla="*/ 139700 w 1349147"/>
              <a:gd name="connsiteY2" fmla="*/ 190500 h 3324497"/>
              <a:gd name="connsiteX3" fmla="*/ 196850 w 1349147"/>
              <a:gd name="connsiteY3" fmla="*/ 196850 h 3324497"/>
              <a:gd name="connsiteX4" fmla="*/ 196850 w 1349147"/>
              <a:gd name="connsiteY4" fmla="*/ 412750 h 3324497"/>
              <a:gd name="connsiteX5" fmla="*/ 377825 w 1349147"/>
              <a:gd name="connsiteY5" fmla="*/ 419101 h 3324497"/>
              <a:gd name="connsiteX6" fmla="*/ 381000 w 1349147"/>
              <a:gd name="connsiteY6" fmla="*/ 650876 h 3324497"/>
              <a:gd name="connsiteX7" fmla="*/ 555625 w 1349147"/>
              <a:gd name="connsiteY7" fmla="*/ 654051 h 3324497"/>
              <a:gd name="connsiteX8" fmla="*/ 555625 w 1349147"/>
              <a:gd name="connsiteY8" fmla="*/ 920751 h 3324497"/>
              <a:gd name="connsiteX9" fmla="*/ 584200 w 1349147"/>
              <a:gd name="connsiteY9" fmla="*/ 920752 h 3324497"/>
              <a:gd name="connsiteX10" fmla="*/ 584200 w 1349147"/>
              <a:gd name="connsiteY10" fmla="*/ 1206502 h 3324497"/>
              <a:gd name="connsiteX11" fmla="*/ 844550 w 1349147"/>
              <a:gd name="connsiteY11" fmla="*/ 1212852 h 3324497"/>
              <a:gd name="connsiteX12" fmla="*/ 857250 w 1349147"/>
              <a:gd name="connsiteY12" fmla="*/ 1644653 h 3324497"/>
              <a:gd name="connsiteX13" fmla="*/ 1276350 w 1349147"/>
              <a:gd name="connsiteY13" fmla="*/ 3149600 h 3324497"/>
              <a:gd name="connsiteX14" fmla="*/ 1289050 w 1349147"/>
              <a:gd name="connsiteY14" fmla="*/ 3105150 h 3324497"/>
              <a:gd name="connsiteX0" fmla="*/ 0 w 1344701"/>
              <a:gd name="connsiteY0" fmla="*/ 0 h 3324289"/>
              <a:gd name="connsiteX1" fmla="*/ 133350 w 1344701"/>
              <a:gd name="connsiteY1" fmla="*/ 6350 h 3324289"/>
              <a:gd name="connsiteX2" fmla="*/ 139700 w 1344701"/>
              <a:gd name="connsiteY2" fmla="*/ 190500 h 3324289"/>
              <a:gd name="connsiteX3" fmla="*/ 196850 w 1344701"/>
              <a:gd name="connsiteY3" fmla="*/ 196850 h 3324289"/>
              <a:gd name="connsiteX4" fmla="*/ 196850 w 1344701"/>
              <a:gd name="connsiteY4" fmla="*/ 412750 h 3324289"/>
              <a:gd name="connsiteX5" fmla="*/ 377825 w 1344701"/>
              <a:gd name="connsiteY5" fmla="*/ 419101 h 3324289"/>
              <a:gd name="connsiteX6" fmla="*/ 381000 w 1344701"/>
              <a:gd name="connsiteY6" fmla="*/ 650876 h 3324289"/>
              <a:gd name="connsiteX7" fmla="*/ 555625 w 1344701"/>
              <a:gd name="connsiteY7" fmla="*/ 654051 h 3324289"/>
              <a:gd name="connsiteX8" fmla="*/ 555625 w 1344701"/>
              <a:gd name="connsiteY8" fmla="*/ 920751 h 3324289"/>
              <a:gd name="connsiteX9" fmla="*/ 584200 w 1344701"/>
              <a:gd name="connsiteY9" fmla="*/ 920752 h 3324289"/>
              <a:gd name="connsiteX10" fmla="*/ 584200 w 1344701"/>
              <a:gd name="connsiteY10" fmla="*/ 1206502 h 3324289"/>
              <a:gd name="connsiteX11" fmla="*/ 844550 w 1344701"/>
              <a:gd name="connsiteY11" fmla="*/ 1212852 h 3324289"/>
              <a:gd name="connsiteX12" fmla="*/ 857250 w 1344701"/>
              <a:gd name="connsiteY12" fmla="*/ 1644653 h 3324289"/>
              <a:gd name="connsiteX13" fmla="*/ 946151 w 1344701"/>
              <a:gd name="connsiteY13" fmla="*/ 1647828 h 3324289"/>
              <a:gd name="connsiteX14" fmla="*/ 1276350 w 1344701"/>
              <a:gd name="connsiteY14" fmla="*/ 3149600 h 3324289"/>
              <a:gd name="connsiteX15" fmla="*/ 1289050 w 1344701"/>
              <a:gd name="connsiteY15" fmla="*/ 3105150 h 3324289"/>
              <a:gd name="connsiteX0" fmla="*/ 0 w 1344701"/>
              <a:gd name="connsiteY0" fmla="*/ 0 h 3324289"/>
              <a:gd name="connsiteX1" fmla="*/ 133350 w 1344701"/>
              <a:gd name="connsiteY1" fmla="*/ 6350 h 3324289"/>
              <a:gd name="connsiteX2" fmla="*/ 139700 w 1344701"/>
              <a:gd name="connsiteY2" fmla="*/ 190500 h 3324289"/>
              <a:gd name="connsiteX3" fmla="*/ 196850 w 1344701"/>
              <a:gd name="connsiteY3" fmla="*/ 196850 h 3324289"/>
              <a:gd name="connsiteX4" fmla="*/ 196850 w 1344701"/>
              <a:gd name="connsiteY4" fmla="*/ 412750 h 3324289"/>
              <a:gd name="connsiteX5" fmla="*/ 377825 w 1344701"/>
              <a:gd name="connsiteY5" fmla="*/ 419101 h 3324289"/>
              <a:gd name="connsiteX6" fmla="*/ 381000 w 1344701"/>
              <a:gd name="connsiteY6" fmla="*/ 650876 h 3324289"/>
              <a:gd name="connsiteX7" fmla="*/ 555625 w 1344701"/>
              <a:gd name="connsiteY7" fmla="*/ 654051 h 3324289"/>
              <a:gd name="connsiteX8" fmla="*/ 555625 w 1344701"/>
              <a:gd name="connsiteY8" fmla="*/ 920751 h 3324289"/>
              <a:gd name="connsiteX9" fmla="*/ 584200 w 1344701"/>
              <a:gd name="connsiteY9" fmla="*/ 920752 h 3324289"/>
              <a:gd name="connsiteX10" fmla="*/ 584200 w 1344701"/>
              <a:gd name="connsiteY10" fmla="*/ 1206502 h 3324289"/>
              <a:gd name="connsiteX11" fmla="*/ 844550 w 1344701"/>
              <a:gd name="connsiteY11" fmla="*/ 1212852 h 3324289"/>
              <a:gd name="connsiteX12" fmla="*/ 857250 w 1344701"/>
              <a:gd name="connsiteY12" fmla="*/ 1644653 h 3324289"/>
              <a:gd name="connsiteX13" fmla="*/ 946151 w 1344701"/>
              <a:gd name="connsiteY13" fmla="*/ 1647828 h 3324289"/>
              <a:gd name="connsiteX14" fmla="*/ 1276350 w 1344701"/>
              <a:gd name="connsiteY14" fmla="*/ 3149600 h 3324289"/>
              <a:gd name="connsiteX15" fmla="*/ 1289050 w 1344701"/>
              <a:gd name="connsiteY15" fmla="*/ 3105150 h 3324289"/>
              <a:gd name="connsiteX0" fmla="*/ 0 w 1347200"/>
              <a:gd name="connsiteY0" fmla="*/ 0 h 3324705"/>
              <a:gd name="connsiteX1" fmla="*/ 133350 w 1347200"/>
              <a:gd name="connsiteY1" fmla="*/ 6350 h 3324705"/>
              <a:gd name="connsiteX2" fmla="*/ 139700 w 1347200"/>
              <a:gd name="connsiteY2" fmla="*/ 190500 h 3324705"/>
              <a:gd name="connsiteX3" fmla="*/ 196850 w 1347200"/>
              <a:gd name="connsiteY3" fmla="*/ 196850 h 3324705"/>
              <a:gd name="connsiteX4" fmla="*/ 196850 w 1347200"/>
              <a:gd name="connsiteY4" fmla="*/ 412750 h 3324705"/>
              <a:gd name="connsiteX5" fmla="*/ 377825 w 1347200"/>
              <a:gd name="connsiteY5" fmla="*/ 419101 h 3324705"/>
              <a:gd name="connsiteX6" fmla="*/ 381000 w 1347200"/>
              <a:gd name="connsiteY6" fmla="*/ 650876 h 3324705"/>
              <a:gd name="connsiteX7" fmla="*/ 555625 w 1347200"/>
              <a:gd name="connsiteY7" fmla="*/ 654051 h 3324705"/>
              <a:gd name="connsiteX8" fmla="*/ 555625 w 1347200"/>
              <a:gd name="connsiteY8" fmla="*/ 920751 h 3324705"/>
              <a:gd name="connsiteX9" fmla="*/ 584200 w 1347200"/>
              <a:gd name="connsiteY9" fmla="*/ 920752 h 3324705"/>
              <a:gd name="connsiteX10" fmla="*/ 584200 w 1347200"/>
              <a:gd name="connsiteY10" fmla="*/ 1206502 h 3324705"/>
              <a:gd name="connsiteX11" fmla="*/ 844550 w 1347200"/>
              <a:gd name="connsiteY11" fmla="*/ 1212852 h 3324705"/>
              <a:gd name="connsiteX12" fmla="*/ 857250 w 1347200"/>
              <a:gd name="connsiteY12" fmla="*/ 1644653 h 3324705"/>
              <a:gd name="connsiteX13" fmla="*/ 895351 w 1347200"/>
              <a:gd name="connsiteY13" fmla="*/ 1641478 h 3324705"/>
              <a:gd name="connsiteX14" fmla="*/ 1276350 w 1347200"/>
              <a:gd name="connsiteY14" fmla="*/ 3149600 h 3324705"/>
              <a:gd name="connsiteX15" fmla="*/ 1289050 w 1347200"/>
              <a:gd name="connsiteY15" fmla="*/ 3105150 h 3324705"/>
              <a:gd name="connsiteX0" fmla="*/ 0 w 1347200"/>
              <a:gd name="connsiteY0" fmla="*/ 0 h 3292130"/>
              <a:gd name="connsiteX1" fmla="*/ 133350 w 1347200"/>
              <a:gd name="connsiteY1" fmla="*/ 6350 h 3292130"/>
              <a:gd name="connsiteX2" fmla="*/ 139700 w 1347200"/>
              <a:gd name="connsiteY2" fmla="*/ 190500 h 3292130"/>
              <a:gd name="connsiteX3" fmla="*/ 196850 w 1347200"/>
              <a:gd name="connsiteY3" fmla="*/ 196850 h 3292130"/>
              <a:gd name="connsiteX4" fmla="*/ 196850 w 1347200"/>
              <a:gd name="connsiteY4" fmla="*/ 412750 h 3292130"/>
              <a:gd name="connsiteX5" fmla="*/ 377825 w 1347200"/>
              <a:gd name="connsiteY5" fmla="*/ 419101 h 3292130"/>
              <a:gd name="connsiteX6" fmla="*/ 381000 w 1347200"/>
              <a:gd name="connsiteY6" fmla="*/ 650876 h 3292130"/>
              <a:gd name="connsiteX7" fmla="*/ 555625 w 1347200"/>
              <a:gd name="connsiteY7" fmla="*/ 654051 h 3292130"/>
              <a:gd name="connsiteX8" fmla="*/ 555625 w 1347200"/>
              <a:gd name="connsiteY8" fmla="*/ 920751 h 3292130"/>
              <a:gd name="connsiteX9" fmla="*/ 584200 w 1347200"/>
              <a:gd name="connsiteY9" fmla="*/ 920752 h 3292130"/>
              <a:gd name="connsiteX10" fmla="*/ 584200 w 1347200"/>
              <a:gd name="connsiteY10" fmla="*/ 1206502 h 3292130"/>
              <a:gd name="connsiteX11" fmla="*/ 844550 w 1347200"/>
              <a:gd name="connsiteY11" fmla="*/ 1212852 h 3292130"/>
              <a:gd name="connsiteX12" fmla="*/ 857250 w 1347200"/>
              <a:gd name="connsiteY12" fmla="*/ 1644653 h 3292130"/>
              <a:gd name="connsiteX13" fmla="*/ 895351 w 1347200"/>
              <a:gd name="connsiteY13" fmla="*/ 1641478 h 3292130"/>
              <a:gd name="connsiteX14" fmla="*/ 895350 w 1347200"/>
              <a:gd name="connsiteY14" fmla="*/ 2159003 h 3292130"/>
              <a:gd name="connsiteX15" fmla="*/ 1276350 w 1347200"/>
              <a:gd name="connsiteY15" fmla="*/ 3149600 h 3292130"/>
              <a:gd name="connsiteX16" fmla="*/ 1289050 w 1347200"/>
              <a:gd name="connsiteY16" fmla="*/ 3105150 h 3292130"/>
              <a:gd name="connsiteX0" fmla="*/ 0 w 1347200"/>
              <a:gd name="connsiteY0" fmla="*/ 0 h 3292130"/>
              <a:gd name="connsiteX1" fmla="*/ 133350 w 1347200"/>
              <a:gd name="connsiteY1" fmla="*/ 6350 h 3292130"/>
              <a:gd name="connsiteX2" fmla="*/ 139700 w 1347200"/>
              <a:gd name="connsiteY2" fmla="*/ 190500 h 3292130"/>
              <a:gd name="connsiteX3" fmla="*/ 196850 w 1347200"/>
              <a:gd name="connsiteY3" fmla="*/ 196850 h 3292130"/>
              <a:gd name="connsiteX4" fmla="*/ 196850 w 1347200"/>
              <a:gd name="connsiteY4" fmla="*/ 412750 h 3292130"/>
              <a:gd name="connsiteX5" fmla="*/ 377825 w 1347200"/>
              <a:gd name="connsiteY5" fmla="*/ 419101 h 3292130"/>
              <a:gd name="connsiteX6" fmla="*/ 381000 w 1347200"/>
              <a:gd name="connsiteY6" fmla="*/ 650876 h 3292130"/>
              <a:gd name="connsiteX7" fmla="*/ 555625 w 1347200"/>
              <a:gd name="connsiteY7" fmla="*/ 654051 h 3292130"/>
              <a:gd name="connsiteX8" fmla="*/ 555625 w 1347200"/>
              <a:gd name="connsiteY8" fmla="*/ 920751 h 3292130"/>
              <a:gd name="connsiteX9" fmla="*/ 584200 w 1347200"/>
              <a:gd name="connsiteY9" fmla="*/ 920752 h 3292130"/>
              <a:gd name="connsiteX10" fmla="*/ 584200 w 1347200"/>
              <a:gd name="connsiteY10" fmla="*/ 1206502 h 3292130"/>
              <a:gd name="connsiteX11" fmla="*/ 844550 w 1347200"/>
              <a:gd name="connsiteY11" fmla="*/ 1212852 h 3292130"/>
              <a:gd name="connsiteX12" fmla="*/ 857250 w 1347200"/>
              <a:gd name="connsiteY12" fmla="*/ 1644653 h 3292130"/>
              <a:gd name="connsiteX13" fmla="*/ 895351 w 1347200"/>
              <a:gd name="connsiteY13" fmla="*/ 1641478 h 3292130"/>
              <a:gd name="connsiteX14" fmla="*/ 895350 w 1347200"/>
              <a:gd name="connsiteY14" fmla="*/ 2159003 h 3292130"/>
              <a:gd name="connsiteX15" fmla="*/ 1276350 w 1347200"/>
              <a:gd name="connsiteY15" fmla="*/ 3149600 h 3292130"/>
              <a:gd name="connsiteX16" fmla="*/ 1289050 w 1347200"/>
              <a:gd name="connsiteY16" fmla="*/ 3105150 h 3292130"/>
              <a:gd name="connsiteX0" fmla="*/ 0 w 1347200"/>
              <a:gd name="connsiteY0" fmla="*/ 0 h 3292130"/>
              <a:gd name="connsiteX1" fmla="*/ 133350 w 1347200"/>
              <a:gd name="connsiteY1" fmla="*/ 6350 h 3292130"/>
              <a:gd name="connsiteX2" fmla="*/ 139700 w 1347200"/>
              <a:gd name="connsiteY2" fmla="*/ 190500 h 3292130"/>
              <a:gd name="connsiteX3" fmla="*/ 196850 w 1347200"/>
              <a:gd name="connsiteY3" fmla="*/ 196850 h 3292130"/>
              <a:gd name="connsiteX4" fmla="*/ 196850 w 1347200"/>
              <a:gd name="connsiteY4" fmla="*/ 412750 h 3292130"/>
              <a:gd name="connsiteX5" fmla="*/ 377825 w 1347200"/>
              <a:gd name="connsiteY5" fmla="*/ 419101 h 3292130"/>
              <a:gd name="connsiteX6" fmla="*/ 381000 w 1347200"/>
              <a:gd name="connsiteY6" fmla="*/ 650876 h 3292130"/>
              <a:gd name="connsiteX7" fmla="*/ 555625 w 1347200"/>
              <a:gd name="connsiteY7" fmla="*/ 654051 h 3292130"/>
              <a:gd name="connsiteX8" fmla="*/ 555625 w 1347200"/>
              <a:gd name="connsiteY8" fmla="*/ 920751 h 3292130"/>
              <a:gd name="connsiteX9" fmla="*/ 584200 w 1347200"/>
              <a:gd name="connsiteY9" fmla="*/ 920752 h 3292130"/>
              <a:gd name="connsiteX10" fmla="*/ 584200 w 1347200"/>
              <a:gd name="connsiteY10" fmla="*/ 1206502 h 3292130"/>
              <a:gd name="connsiteX11" fmla="*/ 844550 w 1347200"/>
              <a:gd name="connsiteY11" fmla="*/ 1212852 h 3292130"/>
              <a:gd name="connsiteX12" fmla="*/ 857250 w 1347200"/>
              <a:gd name="connsiteY12" fmla="*/ 1644653 h 3292130"/>
              <a:gd name="connsiteX13" fmla="*/ 895351 w 1347200"/>
              <a:gd name="connsiteY13" fmla="*/ 1651003 h 3292130"/>
              <a:gd name="connsiteX14" fmla="*/ 895350 w 1347200"/>
              <a:gd name="connsiteY14" fmla="*/ 2159003 h 3292130"/>
              <a:gd name="connsiteX15" fmla="*/ 1276350 w 1347200"/>
              <a:gd name="connsiteY15" fmla="*/ 3149600 h 3292130"/>
              <a:gd name="connsiteX16" fmla="*/ 1289050 w 1347200"/>
              <a:gd name="connsiteY16" fmla="*/ 3105150 h 3292130"/>
              <a:gd name="connsiteX0" fmla="*/ 0 w 1347200"/>
              <a:gd name="connsiteY0" fmla="*/ 0 h 3292130"/>
              <a:gd name="connsiteX1" fmla="*/ 133350 w 1347200"/>
              <a:gd name="connsiteY1" fmla="*/ 6350 h 3292130"/>
              <a:gd name="connsiteX2" fmla="*/ 139700 w 1347200"/>
              <a:gd name="connsiteY2" fmla="*/ 190500 h 3292130"/>
              <a:gd name="connsiteX3" fmla="*/ 196850 w 1347200"/>
              <a:gd name="connsiteY3" fmla="*/ 196850 h 3292130"/>
              <a:gd name="connsiteX4" fmla="*/ 196850 w 1347200"/>
              <a:gd name="connsiteY4" fmla="*/ 412750 h 3292130"/>
              <a:gd name="connsiteX5" fmla="*/ 377825 w 1347200"/>
              <a:gd name="connsiteY5" fmla="*/ 419101 h 3292130"/>
              <a:gd name="connsiteX6" fmla="*/ 381000 w 1347200"/>
              <a:gd name="connsiteY6" fmla="*/ 650876 h 3292130"/>
              <a:gd name="connsiteX7" fmla="*/ 555625 w 1347200"/>
              <a:gd name="connsiteY7" fmla="*/ 654051 h 3292130"/>
              <a:gd name="connsiteX8" fmla="*/ 555625 w 1347200"/>
              <a:gd name="connsiteY8" fmla="*/ 920751 h 3292130"/>
              <a:gd name="connsiteX9" fmla="*/ 584200 w 1347200"/>
              <a:gd name="connsiteY9" fmla="*/ 920752 h 3292130"/>
              <a:gd name="connsiteX10" fmla="*/ 584200 w 1347200"/>
              <a:gd name="connsiteY10" fmla="*/ 1206502 h 3292130"/>
              <a:gd name="connsiteX11" fmla="*/ 844550 w 1347200"/>
              <a:gd name="connsiteY11" fmla="*/ 1212852 h 3292130"/>
              <a:gd name="connsiteX12" fmla="*/ 857250 w 1347200"/>
              <a:gd name="connsiteY12" fmla="*/ 1644653 h 3292130"/>
              <a:gd name="connsiteX13" fmla="*/ 892176 w 1347200"/>
              <a:gd name="connsiteY13" fmla="*/ 1641478 h 3292130"/>
              <a:gd name="connsiteX14" fmla="*/ 895350 w 1347200"/>
              <a:gd name="connsiteY14" fmla="*/ 2159003 h 3292130"/>
              <a:gd name="connsiteX15" fmla="*/ 1276350 w 1347200"/>
              <a:gd name="connsiteY15" fmla="*/ 3149600 h 3292130"/>
              <a:gd name="connsiteX16" fmla="*/ 1289050 w 1347200"/>
              <a:gd name="connsiteY16" fmla="*/ 3105150 h 3292130"/>
              <a:gd name="connsiteX0" fmla="*/ 0 w 1347200"/>
              <a:gd name="connsiteY0" fmla="*/ 0 h 3292130"/>
              <a:gd name="connsiteX1" fmla="*/ 133350 w 1347200"/>
              <a:gd name="connsiteY1" fmla="*/ 6350 h 3292130"/>
              <a:gd name="connsiteX2" fmla="*/ 139700 w 1347200"/>
              <a:gd name="connsiteY2" fmla="*/ 190500 h 3292130"/>
              <a:gd name="connsiteX3" fmla="*/ 196850 w 1347200"/>
              <a:gd name="connsiteY3" fmla="*/ 196850 h 3292130"/>
              <a:gd name="connsiteX4" fmla="*/ 196850 w 1347200"/>
              <a:gd name="connsiteY4" fmla="*/ 412750 h 3292130"/>
              <a:gd name="connsiteX5" fmla="*/ 377825 w 1347200"/>
              <a:gd name="connsiteY5" fmla="*/ 419101 h 3292130"/>
              <a:gd name="connsiteX6" fmla="*/ 381000 w 1347200"/>
              <a:gd name="connsiteY6" fmla="*/ 650876 h 3292130"/>
              <a:gd name="connsiteX7" fmla="*/ 555625 w 1347200"/>
              <a:gd name="connsiteY7" fmla="*/ 654051 h 3292130"/>
              <a:gd name="connsiteX8" fmla="*/ 555625 w 1347200"/>
              <a:gd name="connsiteY8" fmla="*/ 920751 h 3292130"/>
              <a:gd name="connsiteX9" fmla="*/ 584200 w 1347200"/>
              <a:gd name="connsiteY9" fmla="*/ 920752 h 3292130"/>
              <a:gd name="connsiteX10" fmla="*/ 584200 w 1347200"/>
              <a:gd name="connsiteY10" fmla="*/ 1206502 h 3292130"/>
              <a:gd name="connsiteX11" fmla="*/ 844550 w 1347200"/>
              <a:gd name="connsiteY11" fmla="*/ 1212852 h 3292130"/>
              <a:gd name="connsiteX12" fmla="*/ 857250 w 1347200"/>
              <a:gd name="connsiteY12" fmla="*/ 1644653 h 3292130"/>
              <a:gd name="connsiteX13" fmla="*/ 889001 w 1347200"/>
              <a:gd name="connsiteY13" fmla="*/ 1644653 h 3292130"/>
              <a:gd name="connsiteX14" fmla="*/ 895350 w 1347200"/>
              <a:gd name="connsiteY14" fmla="*/ 2159003 h 3292130"/>
              <a:gd name="connsiteX15" fmla="*/ 1276350 w 1347200"/>
              <a:gd name="connsiteY15" fmla="*/ 3149600 h 3292130"/>
              <a:gd name="connsiteX16" fmla="*/ 1289050 w 1347200"/>
              <a:gd name="connsiteY16" fmla="*/ 3105150 h 3292130"/>
              <a:gd name="connsiteX0" fmla="*/ 0 w 1343644"/>
              <a:gd name="connsiteY0" fmla="*/ 0 h 3291939"/>
              <a:gd name="connsiteX1" fmla="*/ 133350 w 1343644"/>
              <a:gd name="connsiteY1" fmla="*/ 6350 h 3291939"/>
              <a:gd name="connsiteX2" fmla="*/ 139700 w 1343644"/>
              <a:gd name="connsiteY2" fmla="*/ 190500 h 3291939"/>
              <a:gd name="connsiteX3" fmla="*/ 196850 w 1343644"/>
              <a:gd name="connsiteY3" fmla="*/ 196850 h 3291939"/>
              <a:gd name="connsiteX4" fmla="*/ 196850 w 1343644"/>
              <a:gd name="connsiteY4" fmla="*/ 412750 h 3291939"/>
              <a:gd name="connsiteX5" fmla="*/ 377825 w 1343644"/>
              <a:gd name="connsiteY5" fmla="*/ 419101 h 3291939"/>
              <a:gd name="connsiteX6" fmla="*/ 381000 w 1343644"/>
              <a:gd name="connsiteY6" fmla="*/ 650876 h 3291939"/>
              <a:gd name="connsiteX7" fmla="*/ 555625 w 1343644"/>
              <a:gd name="connsiteY7" fmla="*/ 654051 h 3291939"/>
              <a:gd name="connsiteX8" fmla="*/ 555625 w 1343644"/>
              <a:gd name="connsiteY8" fmla="*/ 920751 h 3291939"/>
              <a:gd name="connsiteX9" fmla="*/ 584200 w 1343644"/>
              <a:gd name="connsiteY9" fmla="*/ 920752 h 3291939"/>
              <a:gd name="connsiteX10" fmla="*/ 584200 w 1343644"/>
              <a:gd name="connsiteY10" fmla="*/ 1206502 h 3291939"/>
              <a:gd name="connsiteX11" fmla="*/ 844550 w 1343644"/>
              <a:gd name="connsiteY11" fmla="*/ 1212852 h 3291939"/>
              <a:gd name="connsiteX12" fmla="*/ 857250 w 1343644"/>
              <a:gd name="connsiteY12" fmla="*/ 1644653 h 3291939"/>
              <a:gd name="connsiteX13" fmla="*/ 889001 w 1343644"/>
              <a:gd name="connsiteY13" fmla="*/ 1644653 h 3291939"/>
              <a:gd name="connsiteX14" fmla="*/ 895350 w 1343644"/>
              <a:gd name="connsiteY14" fmla="*/ 2159003 h 3291939"/>
              <a:gd name="connsiteX15" fmla="*/ 968375 w 1343644"/>
              <a:gd name="connsiteY15" fmla="*/ 2162178 h 3291939"/>
              <a:gd name="connsiteX16" fmla="*/ 1276350 w 1343644"/>
              <a:gd name="connsiteY16" fmla="*/ 3149600 h 3291939"/>
              <a:gd name="connsiteX17" fmla="*/ 1289050 w 1343644"/>
              <a:gd name="connsiteY17" fmla="*/ 3105150 h 3291939"/>
              <a:gd name="connsiteX0" fmla="*/ 0 w 1343644"/>
              <a:gd name="connsiteY0" fmla="*/ 0 h 3291939"/>
              <a:gd name="connsiteX1" fmla="*/ 133350 w 1343644"/>
              <a:gd name="connsiteY1" fmla="*/ 6350 h 3291939"/>
              <a:gd name="connsiteX2" fmla="*/ 139700 w 1343644"/>
              <a:gd name="connsiteY2" fmla="*/ 190500 h 3291939"/>
              <a:gd name="connsiteX3" fmla="*/ 196850 w 1343644"/>
              <a:gd name="connsiteY3" fmla="*/ 196850 h 3291939"/>
              <a:gd name="connsiteX4" fmla="*/ 196850 w 1343644"/>
              <a:gd name="connsiteY4" fmla="*/ 412750 h 3291939"/>
              <a:gd name="connsiteX5" fmla="*/ 377825 w 1343644"/>
              <a:gd name="connsiteY5" fmla="*/ 419101 h 3291939"/>
              <a:gd name="connsiteX6" fmla="*/ 381000 w 1343644"/>
              <a:gd name="connsiteY6" fmla="*/ 650876 h 3291939"/>
              <a:gd name="connsiteX7" fmla="*/ 555625 w 1343644"/>
              <a:gd name="connsiteY7" fmla="*/ 654051 h 3291939"/>
              <a:gd name="connsiteX8" fmla="*/ 555625 w 1343644"/>
              <a:gd name="connsiteY8" fmla="*/ 920751 h 3291939"/>
              <a:gd name="connsiteX9" fmla="*/ 584200 w 1343644"/>
              <a:gd name="connsiteY9" fmla="*/ 920752 h 3291939"/>
              <a:gd name="connsiteX10" fmla="*/ 584200 w 1343644"/>
              <a:gd name="connsiteY10" fmla="*/ 1206502 h 3291939"/>
              <a:gd name="connsiteX11" fmla="*/ 844550 w 1343644"/>
              <a:gd name="connsiteY11" fmla="*/ 1212852 h 3291939"/>
              <a:gd name="connsiteX12" fmla="*/ 857250 w 1343644"/>
              <a:gd name="connsiteY12" fmla="*/ 1644653 h 3291939"/>
              <a:gd name="connsiteX13" fmla="*/ 889001 w 1343644"/>
              <a:gd name="connsiteY13" fmla="*/ 1644653 h 3291939"/>
              <a:gd name="connsiteX14" fmla="*/ 895350 w 1343644"/>
              <a:gd name="connsiteY14" fmla="*/ 2159003 h 3291939"/>
              <a:gd name="connsiteX15" fmla="*/ 968375 w 1343644"/>
              <a:gd name="connsiteY15" fmla="*/ 2162178 h 3291939"/>
              <a:gd name="connsiteX16" fmla="*/ 1276350 w 1343644"/>
              <a:gd name="connsiteY16" fmla="*/ 3149600 h 3291939"/>
              <a:gd name="connsiteX17" fmla="*/ 1289050 w 1343644"/>
              <a:gd name="connsiteY17" fmla="*/ 3105150 h 3291939"/>
              <a:gd name="connsiteX0" fmla="*/ 0 w 1343495"/>
              <a:gd name="connsiteY0" fmla="*/ 0 h 3264108"/>
              <a:gd name="connsiteX1" fmla="*/ 133350 w 1343495"/>
              <a:gd name="connsiteY1" fmla="*/ 6350 h 3264108"/>
              <a:gd name="connsiteX2" fmla="*/ 139700 w 1343495"/>
              <a:gd name="connsiteY2" fmla="*/ 190500 h 3264108"/>
              <a:gd name="connsiteX3" fmla="*/ 196850 w 1343495"/>
              <a:gd name="connsiteY3" fmla="*/ 196850 h 3264108"/>
              <a:gd name="connsiteX4" fmla="*/ 196850 w 1343495"/>
              <a:gd name="connsiteY4" fmla="*/ 412750 h 3264108"/>
              <a:gd name="connsiteX5" fmla="*/ 377825 w 1343495"/>
              <a:gd name="connsiteY5" fmla="*/ 419101 h 3264108"/>
              <a:gd name="connsiteX6" fmla="*/ 381000 w 1343495"/>
              <a:gd name="connsiteY6" fmla="*/ 650876 h 3264108"/>
              <a:gd name="connsiteX7" fmla="*/ 555625 w 1343495"/>
              <a:gd name="connsiteY7" fmla="*/ 654051 h 3264108"/>
              <a:gd name="connsiteX8" fmla="*/ 555625 w 1343495"/>
              <a:gd name="connsiteY8" fmla="*/ 920751 h 3264108"/>
              <a:gd name="connsiteX9" fmla="*/ 584200 w 1343495"/>
              <a:gd name="connsiteY9" fmla="*/ 920752 h 3264108"/>
              <a:gd name="connsiteX10" fmla="*/ 584200 w 1343495"/>
              <a:gd name="connsiteY10" fmla="*/ 1206502 h 3264108"/>
              <a:gd name="connsiteX11" fmla="*/ 844550 w 1343495"/>
              <a:gd name="connsiteY11" fmla="*/ 1212852 h 3264108"/>
              <a:gd name="connsiteX12" fmla="*/ 857250 w 1343495"/>
              <a:gd name="connsiteY12" fmla="*/ 1644653 h 3264108"/>
              <a:gd name="connsiteX13" fmla="*/ 889001 w 1343495"/>
              <a:gd name="connsiteY13" fmla="*/ 1644653 h 3264108"/>
              <a:gd name="connsiteX14" fmla="*/ 895350 w 1343495"/>
              <a:gd name="connsiteY14" fmla="*/ 2159003 h 3264108"/>
              <a:gd name="connsiteX15" fmla="*/ 968375 w 1343495"/>
              <a:gd name="connsiteY15" fmla="*/ 2162178 h 3264108"/>
              <a:gd name="connsiteX16" fmla="*/ 971550 w 1343495"/>
              <a:gd name="connsiteY16" fmla="*/ 2657479 h 3264108"/>
              <a:gd name="connsiteX17" fmla="*/ 1276350 w 1343495"/>
              <a:gd name="connsiteY17" fmla="*/ 3149600 h 3264108"/>
              <a:gd name="connsiteX18" fmla="*/ 1289050 w 1343495"/>
              <a:gd name="connsiteY18" fmla="*/ 3105150 h 3264108"/>
              <a:gd name="connsiteX0" fmla="*/ 0 w 1343495"/>
              <a:gd name="connsiteY0" fmla="*/ 0 h 3264108"/>
              <a:gd name="connsiteX1" fmla="*/ 133350 w 1343495"/>
              <a:gd name="connsiteY1" fmla="*/ 6350 h 3264108"/>
              <a:gd name="connsiteX2" fmla="*/ 139700 w 1343495"/>
              <a:gd name="connsiteY2" fmla="*/ 190500 h 3264108"/>
              <a:gd name="connsiteX3" fmla="*/ 196850 w 1343495"/>
              <a:gd name="connsiteY3" fmla="*/ 196850 h 3264108"/>
              <a:gd name="connsiteX4" fmla="*/ 196850 w 1343495"/>
              <a:gd name="connsiteY4" fmla="*/ 412750 h 3264108"/>
              <a:gd name="connsiteX5" fmla="*/ 377825 w 1343495"/>
              <a:gd name="connsiteY5" fmla="*/ 419101 h 3264108"/>
              <a:gd name="connsiteX6" fmla="*/ 381000 w 1343495"/>
              <a:gd name="connsiteY6" fmla="*/ 650876 h 3264108"/>
              <a:gd name="connsiteX7" fmla="*/ 555625 w 1343495"/>
              <a:gd name="connsiteY7" fmla="*/ 654051 h 3264108"/>
              <a:gd name="connsiteX8" fmla="*/ 555625 w 1343495"/>
              <a:gd name="connsiteY8" fmla="*/ 920751 h 3264108"/>
              <a:gd name="connsiteX9" fmla="*/ 584200 w 1343495"/>
              <a:gd name="connsiteY9" fmla="*/ 920752 h 3264108"/>
              <a:gd name="connsiteX10" fmla="*/ 584200 w 1343495"/>
              <a:gd name="connsiteY10" fmla="*/ 1206502 h 3264108"/>
              <a:gd name="connsiteX11" fmla="*/ 844550 w 1343495"/>
              <a:gd name="connsiteY11" fmla="*/ 1212852 h 3264108"/>
              <a:gd name="connsiteX12" fmla="*/ 857250 w 1343495"/>
              <a:gd name="connsiteY12" fmla="*/ 1644653 h 3264108"/>
              <a:gd name="connsiteX13" fmla="*/ 889001 w 1343495"/>
              <a:gd name="connsiteY13" fmla="*/ 1644653 h 3264108"/>
              <a:gd name="connsiteX14" fmla="*/ 895350 w 1343495"/>
              <a:gd name="connsiteY14" fmla="*/ 2159003 h 3264108"/>
              <a:gd name="connsiteX15" fmla="*/ 968375 w 1343495"/>
              <a:gd name="connsiteY15" fmla="*/ 2162178 h 3264108"/>
              <a:gd name="connsiteX16" fmla="*/ 971550 w 1343495"/>
              <a:gd name="connsiteY16" fmla="*/ 2657479 h 3264108"/>
              <a:gd name="connsiteX17" fmla="*/ 1276350 w 1343495"/>
              <a:gd name="connsiteY17" fmla="*/ 3149600 h 3264108"/>
              <a:gd name="connsiteX18" fmla="*/ 1289050 w 1343495"/>
              <a:gd name="connsiteY18" fmla="*/ 3105150 h 3264108"/>
              <a:gd name="connsiteX0" fmla="*/ 0 w 1331423"/>
              <a:gd name="connsiteY0" fmla="*/ 0 h 3263120"/>
              <a:gd name="connsiteX1" fmla="*/ 133350 w 1331423"/>
              <a:gd name="connsiteY1" fmla="*/ 6350 h 3263120"/>
              <a:gd name="connsiteX2" fmla="*/ 139700 w 1331423"/>
              <a:gd name="connsiteY2" fmla="*/ 190500 h 3263120"/>
              <a:gd name="connsiteX3" fmla="*/ 196850 w 1331423"/>
              <a:gd name="connsiteY3" fmla="*/ 196850 h 3263120"/>
              <a:gd name="connsiteX4" fmla="*/ 196850 w 1331423"/>
              <a:gd name="connsiteY4" fmla="*/ 412750 h 3263120"/>
              <a:gd name="connsiteX5" fmla="*/ 377825 w 1331423"/>
              <a:gd name="connsiteY5" fmla="*/ 419101 h 3263120"/>
              <a:gd name="connsiteX6" fmla="*/ 381000 w 1331423"/>
              <a:gd name="connsiteY6" fmla="*/ 650876 h 3263120"/>
              <a:gd name="connsiteX7" fmla="*/ 555625 w 1331423"/>
              <a:gd name="connsiteY7" fmla="*/ 654051 h 3263120"/>
              <a:gd name="connsiteX8" fmla="*/ 555625 w 1331423"/>
              <a:gd name="connsiteY8" fmla="*/ 920751 h 3263120"/>
              <a:gd name="connsiteX9" fmla="*/ 584200 w 1331423"/>
              <a:gd name="connsiteY9" fmla="*/ 920752 h 3263120"/>
              <a:gd name="connsiteX10" fmla="*/ 584200 w 1331423"/>
              <a:gd name="connsiteY10" fmla="*/ 1206502 h 3263120"/>
              <a:gd name="connsiteX11" fmla="*/ 844550 w 1331423"/>
              <a:gd name="connsiteY11" fmla="*/ 1212852 h 3263120"/>
              <a:gd name="connsiteX12" fmla="*/ 857250 w 1331423"/>
              <a:gd name="connsiteY12" fmla="*/ 1644653 h 3263120"/>
              <a:gd name="connsiteX13" fmla="*/ 889001 w 1331423"/>
              <a:gd name="connsiteY13" fmla="*/ 1644653 h 3263120"/>
              <a:gd name="connsiteX14" fmla="*/ 895350 w 1331423"/>
              <a:gd name="connsiteY14" fmla="*/ 2159003 h 3263120"/>
              <a:gd name="connsiteX15" fmla="*/ 968375 w 1331423"/>
              <a:gd name="connsiteY15" fmla="*/ 2162178 h 3263120"/>
              <a:gd name="connsiteX16" fmla="*/ 971550 w 1331423"/>
              <a:gd name="connsiteY16" fmla="*/ 2657479 h 3263120"/>
              <a:gd name="connsiteX17" fmla="*/ 1273176 w 1331423"/>
              <a:gd name="connsiteY17" fmla="*/ 2676529 h 3263120"/>
              <a:gd name="connsiteX18" fmla="*/ 1276350 w 1331423"/>
              <a:gd name="connsiteY18" fmla="*/ 3149600 h 3263120"/>
              <a:gd name="connsiteX19" fmla="*/ 1289050 w 1331423"/>
              <a:gd name="connsiteY19" fmla="*/ 3105150 h 3263120"/>
              <a:gd name="connsiteX0" fmla="*/ 0 w 1331423"/>
              <a:gd name="connsiteY0" fmla="*/ 0 h 3263120"/>
              <a:gd name="connsiteX1" fmla="*/ 133350 w 1331423"/>
              <a:gd name="connsiteY1" fmla="*/ 6350 h 3263120"/>
              <a:gd name="connsiteX2" fmla="*/ 139700 w 1331423"/>
              <a:gd name="connsiteY2" fmla="*/ 190500 h 3263120"/>
              <a:gd name="connsiteX3" fmla="*/ 196850 w 1331423"/>
              <a:gd name="connsiteY3" fmla="*/ 196850 h 3263120"/>
              <a:gd name="connsiteX4" fmla="*/ 196850 w 1331423"/>
              <a:gd name="connsiteY4" fmla="*/ 412750 h 3263120"/>
              <a:gd name="connsiteX5" fmla="*/ 377825 w 1331423"/>
              <a:gd name="connsiteY5" fmla="*/ 419101 h 3263120"/>
              <a:gd name="connsiteX6" fmla="*/ 381000 w 1331423"/>
              <a:gd name="connsiteY6" fmla="*/ 650876 h 3263120"/>
              <a:gd name="connsiteX7" fmla="*/ 555625 w 1331423"/>
              <a:gd name="connsiteY7" fmla="*/ 654051 h 3263120"/>
              <a:gd name="connsiteX8" fmla="*/ 555625 w 1331423"/>
              <a:gd name="connsiteY8" fmla="*/ 920751 h 3263120"/>
              <a:gd name="connsiteX9" fmla="*/ 584200 w 1331423"/>
              <a:gd name="connsiteY9" fmla="*/ 920752 h 3263120"/>
              <a:gd name="connsiteX10" fmla="*/ 584200 w 1331423"/>
              <a:gd name="connsiteY10" fmla="*/ 1206502 h 3263120"/>
              <a:gd name="connsiteX11" fmla="*/ 844550 w 1331423"/>
              <a:gd name="connsiteY11" fmla="*/ 1212852 h 3263120"/>
              <a:gd name="connsiteX12" fmla="*/ 857250 w 1331423"/>
              <a:gd name="connsiteY12" fmla="*/ 1644653 h 3263120"/>
              <a:gd name="connsiteX13" fmla="*/ 889001 w 1331423"/>
              <a:gd name="connsiteY13" fmla="*/ 1644653 h 3263120"/>
              <a:gd name="connsiteX14" fmla="*/ 895350 w 1331423"/>
              <a:gd name="connsiteY14" fmla="*/ 2159003 h 3263120"/>
              <a:gd name="connsiteX15" fmla="*/ 968375 w 1331423"/>
              <a:gd name="connsiteY15" fmla="*/ 2162178 h 3263120"/>
              <a:gd name="connsiteX16" fmla="*/ 971550 w 1331423"/>
              <a:gd name="connsiteY16" fmla="*/ 2657479 h 3263120"/>
              <a:gd name="connsiteX17" fmla="*/ 1273176 w 1331423"/>
              <a:gd name="connsiteY17" fmla="*/ 2676529 h 3263120"/>
              <a:gd name="connsiteX18" fmla="*/ 1276350 w 1331423"/>
              <a:gd name="connsiteY18" fmla="*/ 3149600 h 3263120"/>
              <a:gd name="connsiteX19" fmla="*/ 1289050 w 1331423"/>
              <a:gd name="connsiteY19" fmla="*/ 3105150 h 3263120"/>
              <a:gd name="connsiteX0" fmla="*/ 0 w 1331423"/>
              <a:gd name="connsiteY0" fmla="*/ 0 h 3263120"/>
              <a:gd name="connsiteX1" fmla="*/ 133350 w 1331423"/>
              <a:gd name="connsiteY1" fmla="*/ 6350 h 3263120"/>
              <a:gd name="connsiteX2" fmla="*/ 139700 w 1331423"/>
              <a:gd name="connsiteY2" fmla="*/ 190500 h 3263120"/>
              <a:gd name="connsiteX3" fmla="*/ 196850 w 1331423"/>
              <a:gd name="connsiteY3" fmla="*/ 196850 h 3263120"/>
              <a:gd name="connsiteX4" fmla="*/ 196850 w 1331423"/>
              <a:gd name="connsiteY4" fmla="*/ 412750 h 3263120"/>
              <a:gd name="connsiteX5" fmla="*/ 377825 w 1331423"/>
              <a:gd name="connsiteY5" fmla="*/ 419101 h 3263120"/>
              <a:gd name="connsiteX6" fmla="*/ 381000 w 1331423"/>
              <a:gd name="connsiteY6" fmla="*/ 650876 h 3263120"/>
              <a:gd name="connsiteX7" fmla="*/ 555625 w 1331423"/>
              <a:gd name="connsiteY7" fmla="*/ 654051 h 3263120"/>
              <a:gd name="connsiteX8" fmla="*/ 555625 w 1331423"/>
              <a:gd name="connsiteY8" fmla="*/ 920751 h 3263120"/>
              <a:gd name="connsiteX9" fmla="*/ 584200 w 1331423"/>
              <a:gd name="connsiteY9" fmla="*/ 920752 h 3263120"/>
              <a:gd name="connsiteX10" fmla="*/ 584200 w 1331423"/>
              <a:gd name="connsiteY10" fmla="*/ 1206502 h 3263120"/>
              <a:gd name="connsiteX11" fmla="*/ 844550 w 1331423"/>
              <a:gd name="connsiteY11" fmla="*/ 1212852 h 3263120"/>
              <a:gd name="connsiteX12" fmla="*/ 857250 w 1331423"/>
              <a:gd name="connsiteY12" fmla="*/ 1644653 h 3263120"/>
              <a:gd name="connsiteX13" fmla="*/ 889001 w 1331423"/>
              <a:gd name="connsiteY13" fmla="*/ 1644653 h 3263120"/>
              <a:gd name="connsiteX14" fmla="*/ 895350 w 1331423"/>
              <a:gd name="connsiteY14" fmla="*/ 2159003 h 3263120"/>
              <a:gd name="connsiteX15" fmla="*/ 968375 w 1331423"/>
              <a:gd name="connsiteY15" fmla="*/ 2162178 h 3263120"/>
              <a:gd name="connsiteX16" fmla="*/ 974725 w 1331423"/>
              <a:gd name="connsiteY16" fmla="*/ 2663829 h 3263120"/>
              <a:gd name="connsiteX17" fmla="*/ 1273176 w 1331423"/>
              <a:gd name="connsiteY17" fmla="*/ 2676529 h 3263120"/>
              <a:gd name="connsiteX18" fmla="*/ 1276350 w 1331423"/>
              <a:gd name="connsiteY18" fmla="*/ 3149600 h 3263120"/>
              <a:gd name="connsiteX19" fmla="*/ 1289050 w 1331423"/>
              <a:gd name="connsiteY19" fmla="*/ 3105150 h 3263120"/>
              <a:gd name="connsiteX0" fmla="*/ 0 w 1338192"/>
              <a:gd name="connsiteY0" fmla="*/ 0 h 3246461"/>
              <a:gd name="connsiteX1" fmla="*/ 133350 w 1338192"/>
              <a:gd name="connsiteY1" fmla="*/ 6350 h 3246461"/>
              <a:gd name="connsiteX2" fmla="*/ 139700 w 1338192"/>
              <a:gd name="connsiteY2" fmla="*/ 190500 h 3246461"/>
              <a:gd name="connsiteX3" fmla="*/ 196850 w 1338192"/>
              <a:gd name="connsiteY3" fmla="*/ 196850 h 3246461"/>
              <a:gd name="connsiteX4" fmla="*/ 196850 w 1338192"/>
              <a:gd name="connsiteY4" fmla="*/ 412750 h 3246461"/>
              <a:gd name="connsiteX5" fmla="*/ 377825 w 1338192"/>
              <a:gd name="connsiteY5" fmla="*/ 419101 h 3246461"/>
              <a:gd name="connsiteX6" fmla="*/ 381000 w 1338192"/>
              <a:gd name="connsiteY6" fmla="*/ 650876 h 3246461"/>
              <a:gd name="connsiteX7" fmla="*/ 555625 w 1338192"/>
              <a:gd name="connsiteY7" fmla="*/ 654051 h 3246461"/>
              <a:gd name="connsiteX8" fmla="*/ 555625 w 1338192"/>
              <a:gd name="connsiteY8" fmla="*/ 920751 h 3246461"/>
              <a:gd name="connsiteX9" fmla="*/ 584200 w 1338192"/>
              <a:gd name="connsiteY9" fmla="*/ 920752 h 3246461"/>
              <a:gd name="connsiteX10" fmla="*/ 584200 w 1338192"/>
              <a:gd name="connsiteY10" fmla="*/ 1206502 h 3246461"/>
              <a:gd name="connsiteX11" fmla="*/ 844550 w 1338192"/>
              <a:gd name="connsiteY11" fmla="*/ 1212852 h 3246461"/>
              <a:gd name="connsiteX12" fmla="*/ 857250 w 1338192"/>
              <a:gd name="connsiteY12" fmla="*/ 1644653 h 3246461"/>
              <a:gd name="connsiteX13" fmla="*/ 889001 w 1338192"/>
              <a:gd name="connsiteY13" fmla="*/ 1644653 h 3246461"/>
              <a:gd name="connsiteX14" fmla="*/ 895350 w 1338192"/>
              <a:gd name="connsiteY14" fmla="*/ 2159003 h 3246461"/>
              <a:gd name="connsiteX15" fmla="*/ 968375 w 1338192"/>
              <a:gd name="connsiteY15" fmla="*/ 2162178 h 3246461"/>
              <a:gd name="connsiteX16" fmla="*/ 974725 w 1338192"/>
              <a:gd name="connsiteY16" fmla="*/ 2663829 h 3246461"/>
              <a:gd name="connsiteX17" fmla="*/ 1273176 w 1338192"/>
              <a:gd name="connsiteY17" fmla="*/ 2676529 h 3246461"/>
              <a:gd name="connsiteX18" fmla="*/ 1301750 w 1338192"/>
              <a:gd name="connsiteY18" fmla="*/ 3101975 h 3246461"/>
              <a:gd name="connsiteX19" fmla="*/ 1289050 w 1338192"/>
              <a:gd name="connsiteY19" fmla="*/ 3105150 h 3246461"/>
              <a:gd name="connsiteX0" fmla="*/ 0 w 1575986"/>
              <a:gd name="connsiteY0" fmla="*/ 0 h 3521205"/>
              <a:gd name="connsiteX1" fmla="*/ 133350 w 1575986"/>
              <a:gd name="connsiteY1" fmla="*/ 6350 h 3521205"/>
              <a:gd name="connsiteX2" fmla="*/ 139700 w 1575986"/>
              <a:gd name="connsiteY2" fmla="*/ 190500 h 3521205"/>
              <a:gd name="connsiteX3" fmla="*/ 196850 w 1575986"/>
              <a:gd name="connsiteY3" fmla="*/ 196850 h 3521205"/>
              <a:gd name="connsiteX4" fmla="*/ 196850 w 1575986"/>
              <a:gd name="connsiteY4" fmla="*/ 412750 h 3521205"/>
              <a:gd name="connsiteX5" fmla="*/ 377825 w 1575986"/>
              <a:gd name="connsiteY5" fmla="*/ 419101 h 3521205"/>
              <a:gd name="connsiteX6" fmla="*/ 381000 w 1575986"/>
              <a:gd name="connsiteY6" fmla="*/ 650876 h 3521205"/>
              <a:gd name="connsiteX7" fmla="*/ 555625 w 1575986"/>
              <a:gd name="connsiteY7" fmla="*/ 654051 h 3521205"/>
              <a:gd name="connsiteX8" fmla="*/ 555625 w 1575986"/>
              <a:gd name="connsiteY8" fmla="*/ 920751 h 3521205"/>
              <a:gd name="connsiteX9" fmla="*/ 584200 w 1575986"/>
              <a:gd name="connsiteY9" fmla="*/ 920752 h 3521205"/>
              <a:gd name="connsiteX10" fmla="*/ 584200 w 1575986"/>
              <a:gd name="connsiteY10" fmla="*/ 1206502 h 3521205"/>
              <a:gd name="connsiteX11" fmla="*/ 844550 w 1575986"/>
              <a:gd name="connsiteY11" fmla="*/ 1212852 h 3521205"/>
              <a:gd name="connsiteX12" fmla="*/ 857250 w 1575986"/>
              <a:gd name="connsiteY12" fmla="*/ 1644653 h 3521205"/>
              <a:gd name="connsiteX13" fmla="*/ 889001 w 1575986"/>
              <a:gd name="connsiteY13" fmla="*/ 1644653 h 3521205"/>
              <a:gd name="connsiteX14" fmla="*/ 895350 w 1575986"/>
              <a:gd name="connsiteY14" fmla="*/ 2159003 h 3521205"/>
              <a:gd name="connsiteX15" fmla="*/ 968375 w 1575986"/>
              <a:gd name="connsiteY15" fmla="*/ 2162178 h 3521205"/>
              <a:gd name="connsiteX16" fmla="*/ 974725 w 1575986"/>
              <a:gd name="connsiteY16" fmla="*/ 2663829 h 3521205"/>
              <a:gd name="connsiteX17" fmla="*/ 1273176 w 1575986"/>
              <a:gd name="connsiteY17" fmla="*/ 2676529 h 3521205"/>
              <a:gd name="connsiteX18" fmla="*/ 1301750 w 1575986"/>
              <a:gd name="connsiteY18" fmla="*/ 3101975 h 3521205"/>
              <a:gd name="connsiteX19" fmla="*/ 1555750 w 1575986"/>
              <a:gd name="connsiteY19" fmla="*/ 3435350 h 3521205"/>
              <a:gd name="connsiteX0" fmla="*/ 0 w 1574433"/>
              <a:gd name="connsiteY0" fmla="*/ 0 h 3589821"/>
              <a:gd name="connsiteX1" fmla="*/ 133350 w 1574433"/>
              <a:gd name="connsiteY1" fmla="*/ 6350 h 3589821"/>
              <a:gd name="connsiteX2" fmla="*/ 139700 w 1574433"/>
              <a:gd name="connsiteY2" fmla="*/ 190500 h 3589821"/>
              <a:gd name="connsiteX3" fmla="*/ 196850 w 1574433"/>
              <a:gd name="connsiteY3" fmla="*/ 196850 h 3589821"/>
              <a:gd name="connsiteX4" fmla="*/ 196850 w 1574433"/>
              <a:gd name="connsiteY4" fmla="*/ 412750 h 3589821"/>
              <a:gd name="connsiteX5" fmla="*/ 377825 w 1574433"/>
              <a:gd name="connsiteY5" fmla="*/ 419101 h 3589821"/>
              <a:gd name="connsiteX6" fmla="*/ 381000 w 1574433"/>
              <a:gd name="connsiteY6" fmla="*/ 650876 h 3589821"/>
              <a:gd name="connsiteX7" fmla="*/ 555625 w 1574433"/>
              <a:gd name="connsiteY7" fmla="*/ 654051 h 3589821"/>
              <a:gd name="connsiteX8" fmla="*/ 555625 w 1574433"/>
              <a:gd name="connsiteY8" fmla="*/ 920751 h 3589821"/>
              <a:gd name="connsiteX9" fmla="*/ 584200 w 1574433"/>
              <a:gd name="connsiteY9" fmla="*/ 920752 h 3589821"/>
              <a:gd name="connsiteX10" fmla="*/ 584200 w 1574433"/>
              <a:gd name="connsiteY10" fmla="*/ 1206502 h 3589821"/>
              <a:gd name="connsiteX11" fmla="*/ 844550 w 1574433"/>
              <a:gd name="connsiteY11" fmla="*/ 1212852 h 3589821"/>
              <a:gd name="connsiteX12" fmla="*/ 857250 w 1574433"/>
              <a:gd name="connsiteY12" fmla="*/ 1644653 h 3589821"/>
              <a:gd name="connsiteX13" fmla="*/ 889001 w 1574433"/>
              <a:gd name="connsiteY13" fmla="*/ 1644653 h 3589821"/>
              <a:gd name="connsiteX14" fmla="*/ 895350 w 1574433"/>
              <a:gd name="connsiteY14" fmla="*/ 2159003 h 3589821"/>
              <a:gd name="connsiteX15" fmla="*/ 968375 w 1574433"/>
              <a:gd name="connsiteY15" fmla="*/ 2162178 h 3589821"/>
              <a:gd name="connsiteX16" fmla="*/ 974725 w 1574433"/>
              <a:gd name="connsiteY16" fmla="*/ 2663829 h 3589821"/>
              <a:gd name="connsiteX17" fmla="*/ 1273176 w 1574433"/>
              <a:gd name="connsiteY17" fmla="*/ 2676529 h 3589821"/>
              <a:gd name="connsiteX18" fmla="*/ 1270000 w 1574433"/>
              <a:gd name="connsiteY18" fmla="*/ 3425825 h 3589821"/>
              <a:gd name="connsiteX19" fmla="*/ 1555750 w 1574433"/>
              <a:gd name="connsiteY19" fmla="*/ 3435350 h 3589821"/>
              <a:gd name="connsiteX0" fmla="*/ 0 w 1555750"/>
              <a:gd name="connsiteY0" fmla="*/ 0 h 3435350"/>
              <a:gd name="connsiteX1" fmla="*/ 133350 w 1555750"/>
              <a:gd name="connsiteY1" fmla="*/ 6350 h 3435350"/>
              <a:gd name="connsiteX2" fmla="*/ 139700 w 1555750"/>
              <a:gd name="connsiteY2" fmla="*/ 190500 h 3435350"/>
              <a:gd name="connsiteX3" fmla="*/ 196850 w 1555750"/>
              <a:gd name="connsiteY3" fmla="*/ 196850 h 3435350"/>
              <a:gd name="connsiteX4" fmla="*/ 196850 w 1555750"/>
              <a:gd name="connsiteY4" fmla="*/ 412750 h 3435350"/>
              <a:gd name="connsiteX5" fmla="*/ 377825 w 1555750"/>
              <a:gd name="connsiteY5" fmla="*/ 419101 h 3435350"/>
              <a:gd name="connsiteX6" fmla="*/ 381000 w 1555750"/>
              <a:gd name="connsiteY6" fmla="*/ 650876 h 3435350"/>
              <a:gd name="connsiteX7" fmla="*/ 555625 w 1555750"/>
              <a:gd name="connsiteY7" fmla="*/ 654051 h 3435350"/>
              <a:gd name="connsiteX8" fmla="*/ 555625 w 1555750"/>
              <a:gd name="connsiteY8" fmla="*/ 920751 h 3435350"/>
              <a:gd name="connsiteX9" fmla="*/ 584200 w 1555750"/>
              <a:gd name="connsiteY9" fmla="*/ 920752 h 3435350"/>
              <a:gd name="connsiteX10" fmla="*/ 584200 w 1555750"/>
              <a:gd name="connsiteY10" fmla="*/ 1206502 h 3435350"/>
              <a:gd name="connsiteX11" fmla="*/ 844550 w 1555750"/>
              <a:gd name="connsiteY11" fmla="*/ 1212852 h 3435350"/>
              <a:gd name="connsiteX12" fmla="*/ 857250 w 1555750"/>
              <a:gd name="connsiteY12" fmla="*/ 1644653 h 3435350"/>
              <a:gd name="connsiteX13" fmla="*/ 889001 w 1555750"/>
              <a:gd name="connsiteY13" fmla="*/ 1644653 h 3435350"/>
              <a:gd name="connsiteX14" fmla="*/ 895350 w 1555750"/>
              <a:gd name="connsiteY14" fmla="*/ 2159003 h 3435350"/>
              <a:gd name="connsiteX15" fmla="*/ 968375 w 1555750"/>
              <a:gd name="connsiteY15" fmla="*/ 2162178 h 3435350"/>
              <a:gd name="connsiteX16" fmla="*/ 974725 w 1555750"/>
              <a:gd name="connsiteY16" fmla="*/ 2663829 h 3435350"/>
              <a:gd name="connsiteX17" fmla="*/ 1273176 w 1555750"/>
              <a:gd name="connsiteY17" fmla="*/ 2676529 h 3435350"/>
              <a:gd name="connsiteX18" fmla="*/ 1270000 w 1555750"/>
              <a:gd name="connsiteY18" fmla="*/ 3425825 h 3435350"/>
              <a:gd name="connsiteX19" fmla="*/ 1555750 w 1555750"/>
              <a:gd name="connsiteY19" fmla="*/ 3435350 h 3435350"/>
              <a:gd name="connsiteX0" fmla="*/ 0 w 1555750"/>
              <a:gd name="connsiteY0" fmla="*/ 0 h 3435350"/>
              <a:gd name="connsiteX1" fmla="*/ 133350 w 1555750"/>
              <a:gd name="connsiteY1" fmla="*/ 6350 h 3435350"/>
              <a:gd name="connsiteX2" fmla="*/ 139700 w 1555750"/>
              <a:gd name="connsiteY2" fmla="*/ 190500 h 3435350"/>
              <a:gd name="connsiteX3" fmla="*/ 196850 w 1555750"/>
              <a:gd name="connsiteY3" fmla="*/ 196850 h 3435350"/>
              <a:gd name="connsiteX4" fmla="*/ 196850 w 1555750"/>
              <a:gd name="connsiteY4" fmla="*/ 412750 h 3435350"/>
              <a:gd name="connsiteX5" fmla="*/ 377825 w 1555750"/>
              <a:gd name="connsiteY5" fmla="*/ 419101 h 3435350"/>
              <a:gd name="connsiteX6" fmla="*/ 381000 w 1555750"/>
              <a:gd name="connsiteY6" fmla="*/ 650876 h 3435350"/>
              <a:gd name="connsiteX7" fmla="*/ 555625 w 1555750"/>
              <a:gd name="connsiteY7" fmla="*/ 654051 h 3435350"/>
              <a:gd name="connsiteX8" fmla="*/ 555625 w 1555750"/>
              <a:gd name="connsiteY8" fmla="*/ 920751 h 3435350"/>
              <a:gd name="connsiteX9" fmla="*/ 584200 w 1555750"/>
              <a:gd name="connsiteY9" fmla="*/ 920752 h 3435350"/>
              <a:gd name="connsiteX10" fmla="*/ 584200 w 1555750"/>
              <a:gd name="connsiteY10" fmla="*/ 1206502 h 3435350"/>
              <a:gd name="connsiteX11" fmla="*/ 844550 w 1555750"/>
              <a:gd name="connsiteY11" fmla="*/ 1212852 h 3435350"/>
              <a:gd name="connsiteX12" fmla="*/ 857250 w 1555750"/>
              <a:gd name="connsiteY12" fmla="*/ 1644653 h 3435350"/>
              <a:gd name="connsiteX13" fmla="*/ 889001 w 1555750"/>
              <a:gd name="connsiteY13" fmla="*/ 1644653 h 3435350"/>
              <a:gd name="connsiteX14" fmla="*/ 895350 w 1555750"/>
              <a:gd name="connsiteY14" fmla="*/ 2159003 h 3435350"/>
              <a:gd name="connsiteX15" fmla="*/ 968375 w 1555750"/>
              <a:gd name="connsiteY15" fmla="*/ 2162178 h 3435350"/>
              <a:gd name="connsiteX16" fmla="*/ 974725 w 1555750"/>
              <a:gd name="connsiteY16" fmla="*/ 2663829 h 3435350"/>
              <a:gd name="connsiteX17" fmla="*/ 1273176 w 1555750"/>
              <a:gd name="connsiteY17" fmla="*/ 2676529 h 3435350"/>
              <a:gd name="connsiteX18" fmla="*/ 1270000 w 1555750"/>
              <a:gd name="connsiteY18" fmla="*/ 3425825 h 3435350"/>
              <a:gd name="connsiteX19" fmla="*/ 1555750 w 1555750"/>
              <a:gd name="connsiteY19" fmla="*/ 3435350 h 3435350"/>
              <a:gd name="connsiteX0" fmla="*/ 0 w 1552575"/>
              <a:gd name="connsiteY0" fmla="*/ 0 h 3482158"/>
              <a:gd name="connsiteX1" fmla="*/ 133350 w 1552575"/>
              <a:gd name="connsiteY1" fmla="*/ 6350 h 3482158"/>
              <a:gd name="connsiteX2" fmla="*/ 139700 w 1552575"/>
              <a:gd name="connsiteY2" fmla="*/ 190500 h 3482158"/>
              <a:gd name="connsiteX3" fmla="*/ 196850 w 1552575"/>
              <a:gd name="connsiteY3" fmla="*/ 196850 h 3482158"/>
              <a:gd name="connsiteX4" fmla="*/ 196850 w 1552575"/>
              <a:gd name="connsiteY4" fmla="*/ 412750 h 3482158"/>
              <a:gd name="connsiteX5" fmla="*/ 377825 w 1552575"/>
              <a:gd name="connsiteY5" fmla="*/ 419101 h 3482158"/>
              <a:gd name="connsiteX6" fmla="*/ 381000 w 1552575"/>
              <a:gd name="connsiteY6" fmla="*/ 650876 h 3482158"/>
              <a:gd name="connsiteX7" fmla="*/ 555625 w 1552575"/>
              <a:gd name="connsiteY7" fmla="*/ 654051 h 3482158"/>
              <a:gd name="connsiteX8" fmla="*/ 555625 w 1552575"/>
              <a:gd name="connsiteY8" fmla="*/ 920751 h 3482158"/>
              <a:gd name="connsiteX9" fmla="*/ 584200 w 1552575"/>
              <a:gd name="connsiteY9" fmla="*/ 920752 h 3482158"/>
              <a:gd name="connsiteX10" fmla="*/ 584200 w 1552575"/>
              <a:gd name="connsiteY10" fmla="*/ 1206502 h 3482158"/>
              <a:gd name="connsiteX11" fmla="*/ 844550 w 1552575"/>
              <a:gd name="connsiteY11" fmla="*/ 1212852 h 3482158"/>
              <a:gd name="connsiteX12" fmla="*/ 857250 w 1552575"/>
              <a:gd name="connsiteY12" fmla="*/ 1644653 h 3482158"/>
              <a:gd name="connsiteX13" fmla="*/ 889001 w 1552575"/>
              <a:gd name="connsiteY13" fmla="*/ 1644653 h 3482158"/>
              <a:gd name="connsiteX14" fmla="*/ 895350 w 1552575"/>
              <a:gd name="connsiteY14" fmla="*/ 2159003 h 3482158"/>
              <a:gd name="connsiteX15" fmla="*/ 968375 w 1552575"/>
              <a:gd name="connsiteY15" fmla="*/ 2162178 h 3482158"/>
              <a:gd name="connsiteX16" fmla="*/ 974725 w 1552575"/>
              <a:gd name="connsiteY16" fmla="*/ 2663829 h 3482158"/>
              <a:gd name="connsiteX17" fmla="*/ 1273176 w 1552575"/>
              <a:gd name="connsiteY17" fmla="*/ 2676529 h 3482158"/>
              <a:gd name="connsiteX18" fmla="*/ 1270000 w 1552575"/>
              <a:gd name="connsiteY18" fmla="*/ 3425825 h 3482158"/>
              <a:gd name="connsiteX19" fmla="*/ 1552575 w 1552575"/>
              <a:gd name="connsiteY19" fmla="*/ 3429000 h 3482158"/>
              <a:gd name="connsiteX0" fmla="*/ 0 w 1552575"/>
              <a:gd name="connsiteY0" fmla="*/ 0 h 3429000"/>
              <a:gd name="connsiteX1" fmla="*/ 133350 w 1552575"/>
              <a:gd name="connsiteY1" fmla="*/ 6350 h 3429000"/>
              <a:gd name="connsiteX2" fmla="*/ 139700 w 1552575"/>
              <a:gd name="connsiteY2" fmla="*/ 190500 h 3429000"/>
              <a:gd name="connsiteX3" fmla="*/ 196850 w 1552575"/>
              <a:gd name="connsiteY3" fmla="*/ 196850 h 3429000"/>
              <a:gd name="connsiteX4" fmla="*/ 196850 w 1552575"/>
              <a:gd name="connsiteY4" fmla="*/ 412750 h 3429000"/>
              <a:gd name="connsiteX5" fmla="*/ 377825 w 1552575"/>
              <a:gd name="connsiteY5" fmla="*/ 419101 h 3429000"/>
              <a:gd name="connsiteX6" fmla="*/ 381000 w 1552575"/>
              <a:gd name="connsiteY6" fmla="*/ 650876 h 3429000"/>
              <a:gd name="connsiteX7" fmla="*/ 555625 w 1552575"/>
              <a:gd name="connsiteY7" fmla="*/ 654051 h 3429000"/>
              <a:gd name="connsiteX8" fmla="*/ 555625 w 1552575"/>
              <a:gd name="connsiteY8" fmla="*/ 920751 h 3429000"/>
              <a:gd name="connsiteX9" fmla="*/ 584200 w 1552575"/>
              <a:gd name="connsiteY9" fmla="*/ 920752 h 3429000"/>
              <a:gd name="connsiteX10" fmla="*/ 584200 w 1552575"/>
              <a:gd name="connsiteY10" fmla="*/ 1206502 h 3429000"/>
              <a:gd name="connsiteX11" fmla="*/ 844550 w 1552575"/>
              <a:gd name="connsiteY11" fmla="*/ 1212852 h 3429000"/>
              <a:gd name="connsiteX12" fmla="*/ 857250 w 1552575"/>
              <a:gd name="connsiteY12" fmla="*/ 1644653 h 3429000"/>
              <a:gd name="connsiteX13" fmla="*/ 889001 w 1552575"/>
              <a:gd name="connsiteY13" fmla="*/ 1644653 h 3429000"/>
              <a:gd name="connsiteX14" fmla="*/ 895350 w 1552575"/>
              <a:gd name="connsiteY14" fmla="*/ 2159003 h 3429000"/>
              <a:gd name="connsiteX15" fmla="*/ 968375 w 1552575"/>
              <a:gd name="connsiteY15" fmla="*/ 2162178 h 3429000"/>
              <a:gd name="connsiteX16" fmla="*/ 974725 w 1552575"/>
              <a:gd name="connsiteY16" fmla="*/ 2663829 h 3429000"/>
              <a:gd name="connsiteX17" fmla="*/ 1273176 w 1552575"/>
              <a:gd name="connsiteY17" fmla="*/ 2676529 h 3429000"/>
              <a:gd name="connsiteX18" fmla="*/ 1270000 w 1552575"/>
              <a:gd name="connsiteY18" fmla="*/ 3425825 h 3429000"/>
              <a:gd name="connsiteX19" fmla="*/ 1552575 w 1552575"/>
              <a:gd name="connsiteY19" fmla="*/ 3429000 h 3429000"/>
              <a:gd name="connsiteX0" fmla="*/ 0 w 1552575"/>
              <a:gd name="connsiteY0" fmla="*/ 0 h 3429000"/>
              <a:gd name="connsiteX1" fmla="*/ 133350 w 1552575"/>
              <a:gd name="connsiteY1" fmla="*/ 6350 h 3429000"/>
              <a:gd name="connsiteX2" fmla="*/ 139700 w 1552575"/>
              <a:gd name="connsiteY2" fmla="*/ 190500 h 3429000"/>
              <a:gd name="connsiteX3" fmla="*/ 196850 w 1552575"/>
              <a:gd name="connsiteY3" fmla="*/ 196850 h 3429000"/>
              <a:gd name="connsiteX4" fmla="*/ 196850 w 1552575"/>
              <a:gd name="connsiteY4" fmla="*/ 412750 h 3429000"/>
              <a:gd name="connsiteX5" fmla="*/ 377825 w 1552575"/>
              <a:gd name="connsiteY5" fmla="*/ 419101 h 3429000"/>
              <a:gd name="connsiteX6" fmla="*/ 381000 w 1552575"/>
              <a:gd name="connsiteY6" fmla="*/ 650876 h 3429000"/>
              <a:gd name="connsiteX7" fmla="*/ 555625 w 1552575"/>
              <a:gd name="connsiteY7" fmla="*/ 654051 h 3429000"/>
              <a:gd name="connsiteX8" fmla="*/ 555625 w 1552575"/>
              <a:gd name="connsiteY8" fmla="*/ 920751 h 3429000"/>
              <a:gd name="connsiteX9" fmla="*/ 584200 w 1552575"/>
              <a:gd name="connsiteY9" fmla="*/ 920752 h 3429000"/>
              <a:gd name="connsiteX10" fmla="*/ 584200 w 1552575"/>
              <a:gd name="connsiteY10" fmla="*/ 1206502 h 3429000"/>
              <a:gd name="connsiteX11" fmla="*/ 844550 w 1552575"/>
              <a:gd name="connsiteY11" fmla="*/ 1212852 h 3429000"/>
              <a:gd name="connsiteX12" fmla="*/ 857250 w 1552575"/>
              <a:gd name="connsiteY12" fmla="*/ 1644653 h 3429000"/>
              <a:gd name="connsiteX13" fmla="*/ 889001 w 1552575"/>
              <a:gd name="connsiteY13" fmla="*/ 1644653 h 3429000"/>
              <a:gd name="connsiteX14" fmla="*/ 895350 w 1552575"/>
              <a:gd name="connsiteY14" fmla="*/ 2159003 h 3429000"/>
              <a:gd name="connsiteX15" fmla="*/ 968375 w 1552575"/>
              <a:gd name="connsiteY15" fmla="*/ 2162178 h 3429000"/>
              <a:gd name="connsiteX16" fmla="*/ 974725 w 1552575"/>
              <a:gd name="connsiteY16" fmla="*/ 2663829 h 3429000"/>
              <a:gd name="connsiteX17" fmla="*/ 1273176 w 1552575"/>
              <a:gd name="connsiteY17" fmla="*/ 2676529 h 3429000"/>
              <a:gd name="connsiteX18" fmla="*/ 1270000 w 1552575"/>
              <a:gd name="connsiteY18" fmla="*/ 3425825 h 3429000"/>
              <a:gd name="connsiteX19" fmla="*/ 1552575 w 1552575"/>
              <a:gd name="connsiteY19" fmla="*/ 3429000 h 3429000"/>
              <a:gd name="connsiteX0" fmla="*/ 0 w 1552575"/>
              <a:gd name="connsiteY0" fmla="*/ 0 h 3429000"/>
              <a:gd name="connsiteX1" fmla="*/ 133350 w 1552575"/>
              <a:gd name="connsiteY1" fmla="*/ 6350 h 3429000"/>
              <a:gd name="connsiteX2" fmla="*/ 139700 w 1552575"/>
              <a:gd name="connsiteY2" fmla="*/ 190500 h 3429000"/>
              <a:gd name="connsiteX3" fmla="*/ 196850 w 1552575"/>
              <a:gd name="connsiteY3" fmla="*/ 196850 h 3429000"/>
              <a:gd name="connsiteX4" fmla="*/ 196850 w 1552575"/>
              <a:gd name="connsiteY4" fmla="*/ 412750 h 3429000"/>
              <a:gd name="connsiteX5" fmla="*/ 377825 w 1552575"/>
              <a:gd name="connsiteY5" fmla="*/ 419101 h 3429000"/>
              <a:gd name="connsiteX6" fmla="*/ 381000 w 1552575"/>
              <a:gd name="connsiteY6" fmla="*/ 650876 h 3429000"/>
              <a:gd name="connsiteX7" fmla="*/ 555625 w 1552575"/>
              <a:gd name="connsiteY7" fmla="*/ 654051 h 3429000"/>
              <a:gd name="connsiteX8" fmla="*/ 555625 w 1552575"/>
              <a:gd name="connsiteY8" fmla="*/ 920751 h 3429000"/>
              <a:gd name="connsiteX9" fmla="*/ 584200 w 1552575"/>
              <a:gd name="connsiteY9" fmla="*/ 920752 h 3429000"/>
              <a:gd name="connsiteX10" fmla="*/ 584200 w 1552575"/>
              <a:gd name="connsiteY10" fmla="*/ 1206502 h 3429000"/>
              <a:gd name="connsiteX11" fmla="*/ 844550 w 1552575"/>
              <a:gd name="connsiteY11" fmla="*/ 1212852 h 3429000"/>
              <a:gd name="connsiteX12" fmla="*/ 857250 w 1552575"/>
              <a:gd name="connsiteY12" fmla="*/ 1644653 h 3429000"/>
              <a:gd name="connsiteX13" fmla="*/ 889001 w 1552575"/>
              <a:gd name="connsiteY13" fmla="*/ 1644653 h 3429000"/>
              <a:gd name="connsiteX14" fmla="*/ 895350 w 1552575"/>
              <a:gd name="connsiteY14" fmla="*/ 2159003 h 3429000"/>
              <a:gd name="connsiteX15" fmla="*/ 968375 w 1552575"/>
              <a:gd name="connsiteY15" fmla="*/ 2162178 h 3429000"/>
              <a:gd name="connsiteX16" fmla="*/ 981075 w 1552575"/>
              <a:gd name="connsiteY16" fmla="*/ 2667004 h 3429000"/>
              <a:gd name="connsiteX17" fmla="*/ 1273176 w 1552575"/>
              <a:gd name="connsiteY17" fmla="*/ 2676529 h 3429000"/>
              <a:gd name="connsiteX18" fmla="*/ 1270000 w 1552575"/>
              <a:gd name="connsiteY18" fmla="*/ 3425825 h 3429000"/>
              <a:gd name="connsiteX19" fmla="*/ 1552575 w 1552575"/>
              <a:gd name="connsiteY19" fmla="*/ 3429000 h 3429000"/>
              <a:gd name="connsiteX0" fmla="*/ 0 w 1552575"/>
              <a:gd name="connsiteY0" fmla="*/ 0 h 3429000"/>
              <a:gd name="connsiteX1" fmla="*/ 133350 w 1552575"/>
              <a:gd name="connsiteY1" fmla="*/ 6350 h 3429000"/>
              <a:gd name="connsiteX2" fmla="*/ 139700 w 1552575"/>
              <a:gd name="connsiteY2" fmla="*/ 190500 h 3429000"/>
              <a:gd name="connsiteX3" fmla="*/ 196850 w 1552575"/>
              <a:gd name="connsiteY3" fmla="*/ 196850 h 3429000"/>
              <a:gd name="connsiteX4" fmla="*/ 196850 w 1552575"/>
              <a:gd name="connsiteY4" fmla="*/ 412750 h 3429000"/>
              <a:gd name="connsiteX5" fmla="*/ 377825 w 1552575"/>
              <a:gd name="connsiteY5" fmla="*/ 419101 h 3429000"/>
              <a:gd name="connsiteX6" fmla="*/ 381000 w 1552575"/>
              <a:gd name="connsiteY6" fmla="*/ 650876 h 3429000"/>
              <a:gd name="connsiteX7" fmla="*/ 555625 w 1552575"/>
              <a:gd name="connsiteY7" fmla="*/ 654051 h 3429000"/>
              <a:gd name="connsiteX8" fmla="*/ 555625 w 1552575"/>
              <a:gd name="connsiteY8" fmla="*/ 920751 h 3429000"/>
              <a:gd name="connsiteX9" fmla="*/ 584200 w 1552575"/>
              <a:gd name="connsiteY9" fmla="*/ 920752 h 3429000"/>
              <a:gd name="connsiteX10" fmla="*/ 584200 w 1552575"/>
              <a:gd name="connsiteY10" fmla="*/ 1206502 h 3429000"/>
              <a:gd name="connsiteX11" fmla="*/ 844550 w 1552575"/>
              <a:gd name="connsiteY11" fmla="*/ 1212852 h 3429000"/>
              <a:gd name="connsiteX12" fmla="*/ 857250 w 1552575"/>
              <a:gd name="connsiteY12" fmla="*/ 1644653 h 3429000"/>
              <a:gd name="connsiteX13" fmla="*/ 889001 w 1552575"/>
              <a:gd name="connsiteY13" fmla="*/ 1644653 h 3429000"/>
              <a:gd name="connsiteX14" fmla="*/ 895350 w 1552575"/>
              <a:gd name="connsiteY14" fmla="*/ 2159003 h 3429000"/>
              <a:gd name="connsiteX15" fmla="*/ 968375 w 1552575"/>
              <a:gd name="connsiteY15" fmla="*/ 2162178 h 3429000"/>
              <a:gd name="connsiteX16" fmla="*/ 974725 w 1552575"/>
              <a:gd name="connsiteY16" fmla="*/ 2667004 h 3429000"/>
              <a:gd name="connsiteX17" fmla="*/ 1273176 w 1552575"/>
              <a:gd name="connsiteY17" fmla="*/ 2676529 h 3429000"/>
              <a:gd name="connsiteX18" fmla="*/ 1270000 w 1552575"/>
              <a:gd name="connsiteY18" fmla="*/ 3425825 h 3429000"/>
              <a:gd name="connsiteX19" fmla="*/ 1552575 w 1552575"/>
              <a:gd name="connsiteY19" fmla="*/ 3429000 h 3429000"/>
              <a:gd name="connsiteX0" fmla="*/ 0 w 1552575"/>
              <a:gd name="connsiteY0" fmla="*/ 0 h 3429000"/>
              <a:gd name="connsiteX1" fmla="*/ 133350 w 1552575"/>
              <a:gd name="connsiteY1" fmla="*/ 6350 h 3429000"/>
              <a:gd name="connsiteX2" fmla="*/ 139700 w 1552575"/>
              <a:gd name="connsiteY2" fmla="*/ 190500 h 3429000"/>
              <a:gd name="connsiteX3" fmla="*/ 196850 w 1552575"/>
              <a:gd name="connsiteY3" fmla="*/ 196850 h 3429000"/>
              <a:gd name="connsiteX4" fmla="*/ 196850 w 1552575"/>
              <a:gd name="connsiteY4" fmla="*/ 412750 h 3429000"/>
              <a:gd name="connsiteX5" fmla="*/ 377825 w 1552575"/>
              <a:gd name="connsiteY5" fmla="*/ 419101 h 3429000"/>
              <a:gd name="connsiteX6" fmla="*/ 381000 w 1552575"/>
              <a:gd name="connsiteY6" fmla="*/ 650876 h 3429000"/>
              <a:gd name="connsiteX7" fmla="*/ 555625 w 1552575"/>
              <a:gd name="connsiteY7" fmla="*/ 654051 h 3429000"/>
              <a:gd name="connsiteX8" fmla="*/ 555625 w 1552575"/>
              <a:gd name="connsiteY8" fmla="*/ 920751 h 3429000"/>
              <a:gd name="connsiteX9" fmla="*/ 584200 w 1552575"/>
              <a:gd name="connsiteY9" fmla="*/ 920752 h 3429000"/>
              <a:gd name="connsiteX10" fmla="*/ 584200 w 1552575"/>
              <a:gd name="connsiteY10" fmla="*/ 1206502 h 3429000"/>
              <a:gd name="connsiteX11" fmla="*/ 844550 w 1552575"/>
              <a:gd name="connsiteY11" fmla="*/ 1212852 h 3429000"/>
              <a:gd name="connsiteX12" fmla="*/ 857250 w 1552575"/>
              <a:gd name="connsiteY12" fmla="*/ 1644653 h 3429000"/>
              <a:gd name="connsiteX13" fmla="*/ 889001 w 1552575"/>
              <a:gd name="connsiteY13" fmla="*/ 1644653 h 3429000"/>
              <a:gd name="connsiteX14" fmla="*/ 895350 w 1552575"/>
              <a:gd name="connsiteY14" fmla="*/ 2159003 h 3429000"/>
              <a:gd name="connsiteX15" fmla="*/ 968375 w 1552575"/>
              <a:gd name="connsiteY15" fmla="*/ 2162178 h 3429000"/>
              <a:gd name="connsiteX16" fmla="*/ 965200 w 1552575"/>
              <a:gd name="connsiteY16" fmla="*/ 2667004 h 3429000"/>
              <a:gd name="connsiteX17" fmla="*/ 1273176 w 1552575"/>
              <a:gd name="connsiteY17" fmla="*/ 2676529 h 3429000"/>
              <a:gd name="connsiteX18" fmla="*/ 1270000 w 1552575"/>
              <a:gd name="connsiteY18" fmla="*/ 3425825 h 3429000"/>
              <a:gd name="connsiteX19" fmla="*/ 1552575 w 1552575"/>
              <a:gd name="connsiteY19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552575" h="3429000">
                <a:moveTo>
                  <a:pt x="0" y="0"/>
                </a:moveTo>
                <a:lnTo>
                  <a:pt x="133350" y="6350"/>
                </a:lnTo>
                <a:lnTo>
                  <a:pt x="139700" y="190500"/>
                </a:lnTo>
                <a:lnTo>
                  <a:pt x="196850" y="196850"/>
                </a:lnTo>
                <a:lnTo>
                  <a:pt x="196850" y="412750"/>
                </a:lnTo>
                <a:lnTo>
                  <a:pt x="377825" y="419101"/>
                </a:lnTo>
                <a:cubicBezTo>
                  <a:pt x="378883" y="496359"/>
                  <a:pt x="379942" y="573618"/>
                  <a:pt x="381000" y="650876"/>
                </a:cubicBezTo>
                <a:lnTo>
                  <a:pt x="555625" y="654051"/>
                </a:lnTo>
                <a:lnTo>
                  <a:pt x="555625" y="920751"/>
                </a:lnTo>
                <a:lnTo>
                  <a:pt x="584200" y="920752"/>
                </a:lnTo>
                <a:lnTo>
                  <a:pt x="584200" y="1206502"/>
                </a:lnTo>
                <a:lnTo>
                  <a:pt x="844550" y="1212852"/>
                </a:lnTo>
                <a:lnTo>
                  <a:pt x="857250" y="1644653"/>
                </a:lnTo>
                <a:lnTo>
                  <a:pt x="889001" y="1644653"/>
                </a:lnTo>
                <a:cubicBezTo>
                  <a:pt x="889001" y="1817161"/>
                  <a:pt x="895350" y="1986495"/>
                  <a:pt x="895350" y="2159003"/>
                </a:cubicBezTo>
                <a:lnTo>
                  <a:pt x="968375" y="2162178"/>
                </a:lnTo>
                <a:cubicBezTo>
                  <a:pt x="969433" y="2327278"/>
                  <a:pt x="964142" y="2501904"/>
                  <a:pt x="965200" y="2667004"/>
                </a:cubicBezTo>
                <a:lnTo>
                  <a:pt x="1273176" y="2676529"/>
                </a:lnTo>
                <a:cubicBezTo>
                  <a:pt x="1272117" y="2926294"/>
                  <a:pt x="1271059" y="3176060"/>
                  <a:pt x="1270000" y="3425825"/>
                </a:cubicBezTo>
                <a:lnTo>
                  <a:pt x="1552575" y="3429000"/>
                </a:lnTo>
              </a:path>
            </a:pathLst>
          </a:custGeom>
          <a:noFill/>
          <a:ln w="38100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37" y="215351"/>
            <a:ext cx="8467725" cy="1143000"/>
          </a:xfrm>
        </p:spPr>
        <p:txBody>
          <a:bodyPr/>
          <a:lstStyle/>
          <a:p>
            <a:r>
              <a:rPr lang="en-US" dirty="0" smtClean="0"/>
              <a:t>Survival at 3 Years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97622" y="2168253"/>
            <a:ext cx="32859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OS at 3 years</a:t>
            </a:r>
          </a:p>
          <a:p>
            <a:pPr marL="342900" indent="-342900"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US" sz="2400" b="1" dirty="0" smtClean="0"/>
              <a:t>Entire cohort: 82%</a:t>
            </a:r>
          </a:p>
          <a:p>
            <a:pPr marL="342900" indent="-342900"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US" sz="2400" b="1" dirty="0" smtClean="0"/>
              <a:t>JAK2mut</a:t>
            </a:r>
            <a:r>
              <a:rPr lang="en-US" sz="2400" b="1" dirty="0" smtClean="0"/>
              <a:t>+: 80%</a:t>
            </a:r>
          </a:p>
          <a:p>
            <a:pPr marL="342900" indent="-342900"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US" sz="2400" b="1" dirty="0" err="1" smtClean="0"/>
              <a:t>CALRmut</a:t>
            </a:r>
            <a:r>
              <a:rPr lang="en-US" sz="2400" b="1" dirty="0" smtClean="0"/>
              <a:t>+: 96%</a:t>
            </a:r>
          </a:p>
          <a:p>
            <a:pPr marL="342900" indent="-342900"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US" sz="2400" b="1" dirty="0" smtClean="0"/>
              <a:t>Triple-</a:t>
            </a:r>
            <a:r>
              <a:rPr lang="en-US" sz="2400" b="1" dirty="0" err="1" smtClean="0"/>
              <a:t>neg</a:t>
            </a:r>
            <a:r>
              <a:rPr lang="en-US" sz="2400" b="1" dirty="0" smtClean="0"/>
              <a:t>: 72%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41666" y="6414450"/>
            <a:ext cx="8119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Kathrin H, et al. </a:t>
            </a:r>
            <a:r>
              <a:rPr lang="en-US" sz="1200" b="1" i="1" dirty="0" smtClean="0"/>
              <a:t>Blood. </a:t>
            </a:r>
            <a:r>
              <a:rPr lang="en-US" sz="1200" b="1" dirty="0" smtClean="0"/>
              <a:t>2014;124: Abstract 1860.</a:t>
            </a:r>
            <a:endParaRPr lang="en-US" sz="1200" b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50900" y="1406525"/>
            <a:ext cx="0" cy="43891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3132138" y="3509963"/>
            <a:ext cx="0" cy="45624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41729" y="6075896"/>
            <a:ext cx="828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Years</a:t>
            </a:r>
            <a:endParaRPr lang="en-US" sz="1600" b="1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567409" y="2895061"/>
            <a:ext cx="1658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Survival, %</a:t>
            </a:r>
            <a:endParaRPr lang="en-US" sz="1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27100" y="5848350"/>
            <a:ext cx="4867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0                   5                  10                 15                 20</a:t>
            </a:r>
            <a:endParaRPr lang="en-US" sz="1400" b="1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89025" y="5781676"/>
            <a:ext cx="0" cy="914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098675" y="5781676"/>
            <a:ext cx="0" cy="914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155950" y="5781676"/>
            <a:ext cx="0" cy="914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194175" y="5781676"/>
            <a:ext cx="0" cy="914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32400" y="5781676"/>
            <a:ext cx="0" cy="914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79501" y="4313771"/>
            <a:ext cx="10477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66FF"/>
                </a:solidFill>
              </a:rPr>
              <a:t>Triple </a:t>
            </a:r>
            <a:r>
              <a:rPr lang="en-US" sz="1200" b="1" dirty="0" err="1" smtClean="0">
                <a:solidFill>
                  <a:srgbClr val="FF66FF"/>
                </a:solidFill>
              </a:rPr>
              <a:t>Neg</a:t>
            </a:r>
            <a:endParaRPr lang="en-US" sz="1200" b="1" dirty="0">
              <a:solidFill>
                <a:srgbClr val="FF66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22795" y="3801644"/>
            <a:ext cx="10477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FFFF"/>
                </a:solidFill>
              </a:rPr>
              <a:t>JAK2mut+</a:t>
            </a:r>
            <a:endParaRPr lang="en-US" sz="1200" b="1" dirty="0">
              <a:solidFill>
                <a:srgbClr val="00FF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08325" y="2406339"/>
            <a:ext cx="10477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rgbClr val="FFFF00"/>
                </a:solidFill>
              </a:rPr>
              <a:t>CALRmut</a:t>
            </a:r>
            <a:r>
              <a:rPr lang="en-US" sz="1200" b="1" dirty="0" smtClean="0">
                <a:solidFill>
                  <a:srgbClr val="FFFF00"/>
                </a:solidFill>
              </a:rPr>
              <a:t>+</a:t>
            </a:r>
            <a:endParaRPr lang="en-US" sz="1200" b="1" dirty="0">
              <a:solidFill>
                <a:srgbClr val="FFFF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70187" y="1372769"/>
            <a:ext cx="3024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JAK2mut+  vs Triple </a:t>
            </a:r>
            <a:r>
              <a:rPr lang="en-US" sz="1200" b="1" dirty="0" err="1" smtClean="0"/>
              <a:t>neg</a:t>
            </a:r>
            <a:r>
              <a:rPr lang="en-US" sz="1200" b="1" dirty="0" smtClean="0"/>
              <a:t> </a:t>
            </a:r>
            <a:r>
              <a:rPr lang="en-US" sz="1200" b="1" i="1" dirty="0" smtClean="0"/>
              <a:t>P </a:t>
            </a:r>
            <a:r>
              <a:rPr lang="en-US" sz="1200" b="1" dirty="0" smtClean="0"/>
              <a:t>= .05</a:t>
            </a:r>
          </a:p>
          <a:p>
            <a:r>
              <a:rPr lang="en-US" sz="1200" b="1" dirty="0" err="1"/>
              <a:t>CALRmut</a:t>
            </a:r>
            <a:r>
              <a:rPr lang="en-US" sz="1200" b="1" dirty="0" smtClean="0"/>
              <a:t>+ vs Triple </a:t>
            </a:r>
            <a:r>
              <a:rPr lang="en-US" sz="1200" b="1" dirty="0" err="1" smtClean="0"/>
              <a:t>neg</a:t>
            </a:r>
            <a:r>
              <a:rPr lang="en-US" sz="1200" b="1" dirty="0" smtClean="0"/>
              <a:t> </a:t>
            </a:r>
            <a:r>
              <a:rPr lang="en-US" sz="1200" b="1" i="1" dirty="0" smtClean="0"/>
              <a:t>P </a:t>
            </a:r>
            <a:r>
              <a:rPr lang="en-US" sz="1200" b="1" dirty="0" smtClean="0"/>
              <a:t>= .003</a:t>
            </a:r>
            <a:endParaRPr lang="en-US" sz="1200" b="1" dirty="0"/>
          </a:p>
          <a:p>
            <a:endParaRPr lang="en-US" sz="1200" b="1" dirty="0"/>
          </a:p>
        </p:txBody>
      </p:sp>
      <p:sp>
        <p:nvSpPr>
          <p:cNvPr id="26" name="Freeform 25"/>
          <p:cNvSpPr/>
          <p:nvPr/>
        </p:nvSpPr>
        <p:spPr>
          <a:xfrm>
            <a:off x="1146172" y="1462087"/>
            <a:ext cx="3541713" cy="3206750"/>
          </a:xfrm>
          <a:custGeom>
            <a:avLst/>
            <a:gdLst>
              <a:gd name="connsiteX0" fmla="*/ 0 w 2907970"/>
              <a:gd name="connsiteY0" fmla="*/ 0 h 2482000"/>
              <a:gd name="connsiteX1" fmla="*/ 2652713 w 2907970"/>
              <a:gd name="connsiteY1" fmla="*/ 2266950 h 2482000"/>
              <a:gd name="connsiteX2" fmla="*/ 2652713 w 2907970"/>
              <a:gd name="connsiteY2" fmla="*/ 2257425 h 2482000"/>
              <a:gd name="connsiteX0" fmla="*/ 0 w 2892273"/>
              <a:gd name="connsiteY0" fmla="*/ 0 h 2477958"/>
              <a:gd name="connsiteX1" fmla="*/ 223838 w 2892273"/>
              <a:gd name="connsiteY1" fmla="*/ 57150 h 2477958"/>
              <a:gd name="connsiteX2" fmla="*/ 2652713 w 2892273"/>
              <a:gd name="connsiteY2" fmla="*/ 2266950 h 2477958"/>
              <a:gd name="connsiteX3" fmla="*/ 2652713 w 2892273"/>
              <a:gd name="connsiteY3" fmla="*/ 2257425 h 2477958"/>
              <a:gd name="connsiteX0" fmla="*/ 0 w 2892273"/>
              <a:gd name="connsiteY0" fmla="*/ 0 h 2477958"/>
              <a:gd name="connsiteX1" fmla="*/ 223838 w 2892273"/>
              <a:gd name="connsiteY1" fmla="*/ 57150 h 2477958"/>
              <a:gd name="connsiteX2" fmla="*/ 2652713 w 2892273"/>
              <a:gd name="connsiteY2" fmla="*/ 2266950 h 2477958"/>
              <a:gd name="connsiteX3" fmla="*/ 2652713 w 2892273"/>
              <a:gd name="connsiteY3" fmla="*/ 2257425 h 2477958"/>
              <a:gd name="connsiteX0" fmla="*/ 0 w 2903279"/>
              <a:gd name="connsiteY0" fmla="*/ 0 h 2482000"/>
              <a:gd name="connsiteX1" fmla="*/ 66675 w 2903279"/>
              <a:gd name="connsiteY1" fmla="*/ 0 h 2482000"/>
              <a:gd name="connsiteX2" fmla="*/ 2652713 w 2903279"/>
              <a:gd name="connsiteY2" fmla="*/ 2266950 h 2482000"/>
              <a:gd name="connsiteX3" fmla="*/ 2652713 w 2903279"/>
              <a:gd name="connsiteY3" fmla="*/ 2257425 h 2482000"/>
              <a:gd name="connsiteX0" fmla="*/ 0 w 2902275"/>
              <a:gd name="connsiteY0" fmla="*/ 0 h 2473926"/>
              <a:gd name="connsiteX1" fmla="*/ 66675 w 2902275"/>
              <a:gd name="connsiteY1" fmla="*/ 0 h 2473926"/>
              <a:gd name="connsiteX2" fmla="*/ 80964 w 2902275"/>
              <a:gd name="connsiteY2" fmla="*/ 114300 h 2473926"/>
              <a:gd name="connsiteX3" fmla="*/ 2652713 w 2902275"/>
              <a:gd name="connsiteY3" fmla="*/ 2266950 h 2473926"/>
              <a:gd name="connsiteX4" fmla="*/ 2652713 w 2902275"/>
              <a:gd name="connsiteY4" fmla="*/ 2257425 h 2473926"/>
              <a:gd name="connsiteX0" fmla="*/ 0 w 2902275"/>
              <a:gd name="connsiteY0" fmla="*/ 0 h 2473926"/>
              <a:gd name="connsiteX1" fmla="*/ 66675 w 2902275"/>
              <a:gd name="connsiteY1" fmla="*/ 0 h 2473926"/>
              <a:gd name="connsiteX2" fmla="*/ 80964 w 2902275"/>
              <a:gd name="connsiteY2" fmla="*/ 114300 h 2473926"/>
              <a:gd name="connsiteX3" fmla="*/ 2652713 w 2902275"/>
              <a:gd name="connsiteY3" fmla="*/ 2266950 h 2473926"/>
              <a:gd name="connsiteX4" fmla="*/ 2652713 w 2902275"/>
              <a:gd name="connsiteY4" fmla="*/ 2257425 h 2473926"/>
              <a:gd name="connsiteX0" fmla="*/ 0 w 2902610"/>
              <a:gd name="connsiteY0" fmla="*/ 0 h 2473591"/>
              <a:gd name="connsiteX1" fmla="*/ 66675 w 2902610"/>
              <a:gd name="connsiteY1" fmla="*/ 0 h 2473591"/>
              <a:gd name="connsiteX2" fmla="*/ 76201 w 2902610"/>
              <a:gd name="connsiteY2" fmla="*/ 119063 h 2473591"/>
              <a:gd name="connsiteX3" fmla="*/ 2652713 w 2902610"/>
              <a:gd name="connsiteY3" fmla="*/ 2266950 h 2473591"/>
              <a:gd name="connsiteX4" fmla="*/ 2652713 w 2902610"/>
              <a:gd name="connsiteY4" fmla="*/ 2257425 h 2473591"/>
              <a:gd name="connsiteX0" fmla="*/ 0 w 2891941"/>
              <a:gd name="connsiteY0" fmla="*/ 0 h 2473926"/>
              <a:gd name="connsiteX1" fmla="*/ 66675 w 2891941"/>
              <a:gd name="connsiteY1" fmla="*/ 0 h 2473926"/>
              <a:gd name="connsiteX2" fmla="*/ 76201 w 2891941"/>
              <a:gd name="connsiteY2" fmla="*/ 119063 h 2473926"/>
              <a:gd name="connsiteX3" fmla="*/ 228600 w 2891941"/>
              <a:gd name="connsiteY3" fmla="*/ 114301 h 2473926"/>
              <a:gd name="connsiteX4" fmla="*/ 2652713 w 2891941"/>
              <a:gd name="connsiteY4" fmla="*/ 2266950 h 2473926"/>
              <a:gd name="connsiteX5" fmla="*/ 2652713 w 2891941"/>
              <a:gd name="connsiteY5" fmla="*/ 2257425 h 2473926"/>
              <a:gd name="connsiteX0" fmla="*/ 0 w 2891941"/>
              <a:gd name="connsiteY0" fmla="*/ 0 h 2473926"/>
              <a:gd name="connsiteX1" fmla="*/ 66675 w 2891941"/>
              <a:gd name="connsiteY1" fmla="*/ 0 h 2473926"/>
              <a:gd name="connsiteX2" fmla="*/ 76201 w 2891941"/>
              <a:gd name="connsiteY2" fmla="*/ 119063 h 2473926"/>
              <a:gd name="connsiteX3" fmla="*/ 228600 w 2891941"/>
              <a:gd name="connsiteY3" fmla="*/ 114301 h 2473926"/>
              <a:gd name="connsiteX4" fmla="*/ 2652713 w 2891941"/>
              <a:gd name="connsiteY4" fmla="*/ 2266950 h 2473926"/>
              <a:gd name="connsiteX5" fmla="*/ 2652713 w 2891941"/>
              <a:gd name="connsiteY5" fmla="*/ 2257425 h 2473926"/>
              <a:gd name="connsiteX0" fmla="*/ 0 w 2898267"/>
              <a:gd name="connsiteY0" fmla="*/ 0 h 2473591"/>
              <a:gd name="connsiteX1" fmla="*/ 66675 w 2898267"/>
              <a:gd name="connsiteY1" fmla="*/ 0 h 2473591"/>
              <a:gd name="connsiteX2" fmla="*/ 76201 w 2898267"/>
              <a:gd name="connsiteY2" fmla="*/ 119063 h 2473591"/>
              <a:gd name="connsiteX3" fmla="*/ 138113 w 2898267"/>
              <a:gd name="connsiteY3" fmla="*/ 119063 h 2473591"/>
              <a:gd name="connsiteX4" fmla="*/ 2652713 w 2898267"/>
              <a:gd name="connsiteY4" fmla="*/ 2266950 h 2473591"/>
              <a:gd name="connsiteX5" fmla="*/ 2652713 w 2898267"/>
              <a:gd name="connsiteY5" fmla="*/ 2257425 h 2473591"/>
              <a:gd name="connsiteX0" fmla="*/ 0 w 2897266"/>
              <a:gd name="connsiteY0" fmla="*/ 0 h 2468232"/>
              <a:gd name="connsiteX1" fmla="*/ 66675 w 2897266"/>
              <a:gd name="connsiteY1" fmla="*/ 0 h 2468232"/>
              <a:gd name="connsiteX2" fmla="*/ 76201 w 2897266"/>
              <a:gd name="connsiteY2" fmla="*/ 119063 h 2468232"/>
              <a:gd name="connsiteX3" fmla="*/ 138113 w 2897266"/>
              <a:gd name="connsiteY3" fmla="*/ 119063 h 2468232"/>
              <a:gd name="connsiteX4" fmla="*/ 152401 w 2897266"/>
              <a:gd name="connsiteY4" fmla="*/ 195263 h 2468232"/>
              <a:gd name="connsiteX5" fmla="*/ 2652713 w 2897266"/>
              <a:gd name="connsiteY5" fmla="*/ 2266950 h 2468232"/>
              <a:gd name="connsiteX6" fmla="*/ 2652713 w 2897266"/>
              <a:gd name="connsiteY6" fmla="*/ 2257425 h 2468232"/>
              <a:gd name="connsiteX0" fmla="*/ 0 w 2897266"/>
              <a:gd name="connsiteY0" fmla="*/ 0 h 2468232"/>
              <a:gd name="connsiteX1" fmla="*/ 66675 w 2897266"/>
              <a:gd name="connsiteY1" fmla="*/ 0 h 2468232"/>
              <a:gd name="connsiteX2" fmla="*/ 76201 w 2897266"/>
              <a:gd name="connsiteY2" fmla="*/ 119063 h 2468232"/>
              <a:gd name="connsiteX3" fmla="*/ 138113 w 2897266"/>
              <a:gd name="connsiteY3" fmla="*/ 119063 h 2468232"/>
              <a:gd name="connsiteX4" fmla="*/ 152401 w 2897266"/>
              <a:gd name="connsiteY4" fmla="*/ 195263 h 2468232"/>
              <a:gd name="connsiteX5" fmla="*/ 2652713 w 2897266"/>
              <a:gd name="connsiteY5" fmla="*/ 2266950 h 2468232"/>
              <a:gd name="connsiteX6" fmla="*/ 2652713 w 2897266"/>
              <a:gd name="connsiteY6" fmla="*/ 2257425 h 2468232"/>
              <a:gd name="connsiteX0" fmla="*/ 0 w 2848915"/>
              <a:gd name="connsiteY0" fmla="*/ 0 h 2468566"/>
              <a:gd name="connsiteX1" fmla="*/ 66675 w 2848915"/>
              <a:gd name="connsiteY1" fmla="*/ 0 h 2468566"/>
              <a:gd name="connsiteX2" fmla="*/ 76201 w 2848915"/>
              <a:gd name="connsiteY2" fmla="*/ 119063 h 2468566"/>
              <a:gd name="connsiteX3" fmla="*/ 138113 w 2848915"/>
              <a:gd name="connsiteY3" fmla="*/ 119063 h 2468566"/>
              <a:gd name="connsiteX4" fmla="*/ 152401 w 2848915"/>
              <a:gd name="connsiteY4" fmla="*/ 195263 h 2468566"/>
              <a:gd name="connsiteX5" fmla="*/ 857251 w 2848915"/>
              <a:gd name="connsiteY5" fmla="*/ 190501 h 2468566"/>
              <a:gd name="connsiteX6" fmla="*/ 2652713 w 2848915"/>
              <a:gd name="connsiteY6" fmla="*/ 2266950 h 2468566"/>
              <a:gd name="connsiteX7" fmla="*/ 2652713 w 2848915"/>
              <a:gd name="connsiteY7" fmla="*/ 2257425 h 2468566"/>
              <a:gd name="connsiteX0" fmla="*/ 0 w 2894157"/>
              <a:gd name="connsiteY0" fmla="*/ 0 h 2464558"/>
              <a:gd name="connsiteX1" fmla="*/ 66675 w 2894157"/>
              <a:gd name="connsiteY1" fmla="*/ 0 h 2464558"/>
              <a:gd name="connsiteX2" fmla="*/ 76201 w 2894157"/>
              <a:gd name="connsiteY2" fmla="*/ 119063 h 2464558"/>
              <a:gd name="connsiteX3" fmla="*/ 138113 w 2894157"/>
              <a:gd name="connsiteY3" fmla="*/ 119063 h 2464558"/>
              <a:gd name="connsiteX4" fmla="*/ 152401 w 2894157"/>
              <a:gd name="connsiteY4" fmla="*/ 195263 h 2464558"/>
              <a:gd name="connsiteX5" fmla="*/ 196851 w 2894157"/>
              <a:gd name="connsiteY5" fmla="*/ 247651 h 2464558"/>
              <a:gd name="connsiteX6" fmla="*/ 2652713 w 2894157"/>
              <a:gd name="connsiteY6" fmla="*/ 2266950 h 2464558"/>
              <a:gd name="connsiteX7" fmla="*/ 2652713 w 2894157"/>
              <a:gd name="connsiteY7" fmla="*/ 2257425 h 2464558"/>
              <a:gd name="connsiteX0" fmla="*/ 0 w 2893714"/>
              <a:gd name="connsiteY0" fmla="*/ 0 h 2458681"/>
              <a:gd name="connsiteX1" fmla="*/ 66675 w 2893714"/>
              <a:gd name="connsiteY1" fmla="*/ 0 h 2458681"/>
              <a:gd name="connsiteX2" fmla="*/ 76201 w 2893714"/>
              <a:gd name="connsiteY2" fmla="*/ 119063 h 2458681"/>
              <a:gd name="connsiteX3" fmla="*/ 138113 w 2893714"/>
              <a:gd name="connsiteY3" fmla="*/ 119063 h 2458681"/>
              <a:gd name="connsiteX4" fmla="*/ 152401 w 2893714"/>
              <a:gd name="connsiteY4" fmla="*/ 195263 h 2458681"/>
              <a:gd name="connsiteX5" fmla="*/ 196851 w 2893714"/>
              <a:gd name="connsiteY5" fmla="*/ 247651 h 2458681"/>
              <a:gd name="connsiteX6" fmla="*/ 203202 w 2893714"/>
              <a:gd name="connsiteY6" fmla="*/ 331788 h 2458681"/>
              <a:gd name="connsiteX7" fmla="*/ 2652713 w 2893714"/>
              <a:gd name="connsiteY7" fmla="*/ 2266950 h 2458681"/>
              <a:gd name="connsiteX8" fmla="*/ 2652713 w 2893714"/>
              <a:gd name="connsiteY8" fmla="*/ 2257425 h 2458681"/>
              <a:gd name="connsiteX0" fmla="*/ 0 w 2893714"/>
              <a:gd name="connsiteY0" fmla="*/ 0 h 2458681"/>
              <a:gd name="connsiteX1" fmla="*/ 66675 w 2893714"/>
              <a:gd name="connsiteY1" fmla="*/ 0 h 2458681"/>
              <a:gd name="connsiteX2" fmla="*/ 76201 w 2893714"/>
              <a:gd name="connsiteY2" fmla="*/ 119063 h 2458681"/>
              <a:gd name="connsiteX3" fmla="*/ 138113 w 2893714"/>
              <a:gd name="connsiteY3" fmla="*/ 119063 h 2458681"/>
              <a:gd name="connsiteX4" fmla="*/ 152401 w 2893714"/>
              <a:gd name="connsiteY4" fmla="*/ 195263 h 2458681"/>
              <a:gd name="connsiteX5" fmla="*/ 196851 w 2893714"/>
              <a:gd name="connsiteY5" fmla="*/ 247651 h 2458681"/>
              <a:gd name="connsiteX6" fmla="*/ 203202 w 2893714"/>
              <a:gd name="connsiteY6" fmla="*/ 331788 h 2458681"/>
              <a:gd name="connsiteX7" fmla="*/ 2652713 w 2893714"/>
              <a:gd name="connsiteY7" fmla="*/ 2266950 h 2458681"/>
              <a:gd name="connsiteX8" fmla="*/ 2652713 w 2893714"/>
              <a:gd name="connsiteY8" fmla="*/ 2257425 h 2458681"/>
              <a:gd name="connsiteX0" fmla="*/ 0 w 2889506"/>
              <a:gd name="connsiteY0" fmla="*/ 0 h 2458239"/>
              <a:gd name="connsiteX1" fmla="*/ 66675 w 2889506"/>
              <a:gd name="connsiteY1" fmla="*/ 0 h 2458239"/>
              <a:gd name="connsiteX2" fmla="*/ 76201 w 2889506"/>
              <a:gd name="connsiteY2" fmla="*/ 119063 h 2458239"/>
              <a:gd name="connsiteX3" fmla="*/ 138113 w 2889506"/>
              <a:gd name="connsiteY3" fmla="*/ 119063 h 2458239"/>
              <a:gd name="connsiteX4" fmla="*/ 152401 w 2889506"/>
              <a:gd name="connsiteY4" fmla="*/ 195263 h 2458239"/>
              <a:gd name="connsiteX5" fmla="*/ 196851 w 2889506"/>
              <a:gd name="connsiteY5" fmla="*/ 247651 h 2458239"/>
              <a:gd name="connsiteX6" fmla="*/ 203202 w 2889506"/>
              <a:gd name="connsiteY6" fmla="*/ 331788 h 2458239"/>
              <a:gd name="connsiteX7" fmla="*/ 263527 w 2889506"/>
              <a:gd name="connsiteY7" fmla="*/ 338139 h 2458239"/>
              <a:gd name="connsiteX8" fmla="*/ 2652713 w 2889506"/>
              <a:gd name="connsiteY8" fmla="*/ 2266950 h 2458239"/>
              <a:gd name="connsiteX9" fmla="*/ 2652713 w 2889506"/>
              <a:gd name="connsiteY9" fmla="*/ 2257425 h 2458239"/>
              <a:gd name="connsiteX0" fmla="*/ 0 w 2889506"/>
              <a:gd name="connsiteY0" fmla="*/ 0 h 2458239"/>
              <a:gd name="connsiteX1" fmla="*/ 66675 w 2889506"/>
              <a:gd name="connsiteY1" fmla="*/ 0 h 2458239"/>
              <a:gd name="connsiteX2" fmla="*/ 76201 w 2889506"/>
              <a:gd name="connsiteY2" fmla="*/ 119063 h 2458239"/>
              <a:gd name="connsiteX3" fmla="*/ 138113 w 2889506"/>
              <a:gd name="connsiteY3" fmla="*/ 119063 h 2458239"/>
              <a:gd name="connsiteX4" fmla="*/ 152401 w 2889506"/>
              <a:gd name="connsiteY4" fmla="*/ 195263 h 2458239"/>
              <a:gd name="connsiteX5" fmla="*/ 196851 w 2889506"/>
              <a:gd name="connsiteY5" fmla="*/ 247651 h 2458239"/>
              <a:gd name="connsiteX6" fmla="*/ 203202 w 2889506"/>
              <a:gd name="connsiteY6" fmla="*/ 331788 h 2458239"/>
              <a:gd name="connsiteX7" fmla="*/ 263527 w 2889506"/>
              <a:gd name="connsiteY7" fmla="*/ 338139 h 2458239"/>
              <a:gd name="connsiteX8" fmla="*/ 2652713 w 2889506"/>
              <a:gd name="connsiteY8" fmla="*/ 2266950 h 2458239"/>
              <a:gd name="connsiteX9" fmla="*/ 2652713 w 2889506"/>
              <a:gd name="connsiteY9" fmla="*/ 2257425 h 2458239"/>
              <a:gd name="connsiteX0" fmla="*/ 0 w 2892605"/>
              <a:gd name="connsiteY0" fmla="*/ 0 h 2458460"/>
              <a:gd name="connsiteX1" fmla="*/ 66675 w 2892605"/>
              <a:gd name="connsiteY1" fmla="*/ 0 h 2458460"/>
              <a:gd name="connsiteX2" fmla="*/ 76201 w 2892605"/>
              <a:gd name="connsiteY2" fmla="*/ 119063 h 2458460"/>
              <a:gd name="connsiteX3" fmla="*/ 138113 w 2892605"/>
              <a:gd name="connsiteY3" fmla="*/ 119063 h 2458460"/>
              <a:gd name="connsiteX4" fmla="*/ 152401 w 2892605"/>
              <a:gd name="connsiteY4" fmla="*/ 195263 h 2458460"/>
              <a:gd name="connsiteX5" fmla="*/ 196851 w 2892605"/>
              <a:gd name="connsiteY5" fmla="*/ 247651 h 2458460"/>
              <a:gd name="connsiteX6" fmla="*/ 203202 w 2892605"/>
              <a:gd name="connsiteY6" fmla="*/ 331788 h 2458460"/>
              <a:gd name="connsiteX7" fmla="*/ 219077 w 2892605"/>
              <a:gd name="connsiteY7" fmla="*/ 334964 h 2458460"/>
              <a:gd name="connsiteX8" fmla="*/ 2652713 w 2892605"/>
              <a:gd name="connsiteY8" fmla="*/ 2266950 h 2458460"/>
              <a:gd name="connsiteX9" fmla="*/ 2652713 w 2892605"/>
              <a:gd name="connsiteY9" fmla="*/ 2257425 h 2458460"/>
              <a:gd name="connsiteX0" fmla="*/ 0 w 2893048"/>
              <a:gd name="connsiteY0" fmla="*/ 0 h 2458903"/>
              <a:gd name="connsiteX1" fmla="*/ 66675 w 2893048"/>
              <a:gd name="connsiteY1" fmla="*/ 0 h 2458903"/>
              <a:gd name="connsiteX2" fmla="*/ 76201 w 2893048"/>
              <a:gd name="connsiteY2" fmla="*/ 119063 h 2458903"/>
              <a:gd name="connsiteX3" fmla="*/ 138113 w 2893048"/>
              <a:gd name="connsiteY3" fmla="*/ 119063 h 2458903"/>
              <a:gd name="connsiteX4" fmla="*/ 152401 w 2893048"/>
              <a:gd name="connsiteY4" fmla="*/ 195263 h 2458903"/>
              <a:gd name="connsiteX5" fmla="*/ 196851 w 2893048"/>
              <a:gd name="connsiteY5" fmla="*/ 247651 h 2458903"/>
              <a:gd name="connsiteX6" fmla="*/ 203202 w 2893048"/>
              <a:gd name="connsiteY6" fmla="*/ 331788 h 2458903"/>
              <a:gd name="connsiteX7" fmla="*/ 212727 w 2893048"/>
              <a:gd name="connsiteY7" fmla="*/ 328614 h 2458903"/>
              <a:gd name="connsiteX8" fmla="*/ 2652713 w 2893048"/>
              <a:gd name="connsiteY8" fmla="*/ 2266950 h 2458903"/>
              <a:gd name="connsiteX9" fmla="*/ 2652713 w 2893048"/>
              <a:gd name="connsiteY9" fmla="*/ 2257425 h 2458903"/>
              <a:gd name="connsiteX0" fmla="*/ 0 w 2892605"/>
              <a:gd name="connsiteY0" fmla="*/ 0 h 2444834"/>
              <a:gd name="connsiteX1" fmla="*/ 66675 w 2892605"/>
              <a:gd name="connsiteY1" fmla="*/ 0 h 2444834"/>
              <a:gd name="connsiteX2" fmla="*/ 76201 w 2892605"/>
              <a:gd name="connsiteY2" fmla="*/ 119063 h 2444834"/>
              <a:gd name="connsiteX3" fmla="*/ 138113 w 2892605"/>
              <a:gd name="connsiteY3" fmla="*/ 119063 h 2444834"/>
              <a:gd name="connsiteX4" fmla="*/ 152401 w 2892605"/>
              <a:gd name="connsiteY4" fmla="*/ 195263 h 2444834"/>
              <a:gd name="connsiteX5" fmla="*/ 196851 w 2892605"/>
              <a:gd name="connsiteY5" fmla="*/ 247651 h 2444834"/>
              <a:gd name="connsiteX6" fmla="*/ 203202 w 2892605"/>
              <a:gd name="connsiteY6" fmla="*/ 331788 h 2444834"/>
              <a:gd name="connsiteX7" fmla="*/ 212727 w 2892605"/>
              <a:gd name="connsiteY7" fmla="*/ 328614 h 2444834"/>
              <a:gd name="connsiteX8" fmla="*/ 219076 w 2892605"/>
              <a:gd name="connsiteY8" fmla="*/ 531813 h 2444834"/>
              <a:gd name="connsiteX9" fmla="*/ 2652713 w 2892605"/>
              <a:gd name="connsiteY9" fmla="*/ 2266950 h 2444834"/>
              <a:gd name="connsiteX10" fmla="*/ 2652713 w 2892605"/>
              <a:gd name="connsiteY10" fmla="*/ 2257425 h 2444834"/>
              <a:gd name="connsiteX0" fmla="*/ 0 w 2892605"/>
              <a:gd name="connsiteY0" fmla="*/ 0 h 2444834"/>
              <a:gd name="connsiteX1" fmla="*/ 66675 w 2892605"/>
              <a:gd name="connsiteY1" fmla="*/ 0 h 2444834"/>
              <a:gd name="connsiteX2" fmla="*/ 76201 w 2892605"/>
              <a:gd name="connsiteY2" fmla="*/ 119063 h 2444834"/>
              <a:gd name="connsiteX3" fmla="*/ 138113 w 2892605"/>
              <a:gd name="connsiteY3" fmla="*/ 119063 h 2444834"/>
              <a:gd name="connsiteX4" fmla="*/ 152401 w 2892605"/>
              <a:gd name="connsiteY4" fmla="*/ 195263 h 2444834"/>
              <a:gd name="connsiteX5" fmla="*/ 196851 w 2892605"/>
              <a:gd name="connsiteY5" fmla="*/ 247651 h 2444834"/>
              <a:gd name="connsiteX6" fmla="*/ 203202 w 2892605"/>
              <a:gd name="connsiteY6" fmla="*/ 331788 h 2444834"/>
              <a:gd name="connsiteX7" fmla="*/ 219077 w 2892605"/>
              <a:gd name="connsiteY7" fmla="*/ 328614 h 2444834"/>
              <a:gd name="connsiteX8" fmla="*/ 219076 w 2892605"/>
              <a:gd name="connsiteY8" fmla="*/ 531813 h 2444834"/>
              <a:gd name="connsiteX9" fmla="*/ 2652713 w 2892605"/>
              <a:gd name="connsiteY9" fmla="*/ 2266950 h 2444834"/>
              <a:gd name="connsiteX10" fmla="*/ 2652713 w 2892605"/>
              <a:gd name="connsiteY10" fmla="*/ 2257425 h 2444834"/>
              <a:gd name="connsiteX0" fmla="*/ 0 w 2892605"/>
              <a:gd name="connsiteY0" fmla="*/ 0 h 2444834"/>
              <a:gd name="connsiteX1" fmla="*/ 66675 w 2892605"/>
              <a:gd name="connsiteY1" fmla="*/ 0 h 2444834"/>
              <a:gd name="connsiteX2" fmla="*/ 76201 w 2892605"/>
              <a:gd name="connsiteY2" fmla="*/ 119063 h 2444834"/>
              <a:gd name="connsiteX3" fmla="*/ 138113 w 2892605"/>
              <a:gd name="connsiteY3" fmla="*/ 119063 h 2444834"/>
              <a:gd name="connsiteX4" fmla="*/ 152401 w 2892605"/>
              <a:gd name="connsiteY4" fmla="*/ 195263 h 2444834"/>
              <a:gd name="connsiteX5" fmla="*/ 196851 w 2892605"/>
              <a:gd name="connsiteY5" fmla="*/ 247651 h 2444834"/>
              <a:gd name="connsiteX6" fmla="*/ 203202 w 2892605"/>
              <a:gd name="connsiteY6" fmla="*/ 331788 h 2444834"/>
              <a:gd name="connsiteX7" fmla="*/ 219077 w 2892605"/>
              <a:gd name="connsiteY7" fmla="*/ 328614 h 2444834"/>
              <a:gd name="connsiteX8" fmla="*/ 219076 w 2892605"/>
              <a:gd name="connsiteY8" fmla="*/ 531813 h 2444834"/>
              <a:gd name="connsiteX9" fmla="*/ 2652713 w 2892605"/>
              <a:gd name="connsiteY9" fmla="*/ 2266950 h 2444834"/>
              <a:gd name="connsiteX10" fmla="*/ 2652713 w 2892605"/>
              <a:gd name="connsiteY10" fmla="*/ 2257425 h 2444834"/>
              <a:gd name="connsiteX0" fmla="*/ 0 w 2892605"/>
              <a:gd name="connsiteY0" fmla="*/ 0 h 2444834"/>
              <a:gd name="connsiteX1" fmla="*/ 66675 w 2892605"/>
              <a:gd name="connsiteY1" fmla="*/ 0 h 2444834"/>
              <a:gd name="connsiteX2" fmla="*/ 76201 w 2892605"/>
              <a:gd name="connsiteY2" fmla="*/ 119063 h 2444834"/>
              <a:gd name="connsiteX3" fmla="*/ 138113 w 2892605"/>
              <a:gd name="connsiteY3" fmla="*/ 119063 h 2444834"/>
              <a:gd name="connsiteX4" fmla="*/ 152401 w 2892605"/>
              <a:gd name="connsiteY4" fmla="*/ 195263 h 2444834"/>
              <a:gd name="connsiteX5" fmla="*/ 196851 w 2892605"/>
              <a:gd name="connsiteY5" fmla="*/ 247651 h 2444834"/>
              <a:gd name="connsiteX6" fmla="*/ 203202 w 2892605"/>
              <a:gd name="connsiteY6" fmla="*/ 331788 h 2444834"/>
              <a:gd name="connsiteX7" fmla="*/ 222252 w 2892605"/>
              <a:gd name="connsiteY7" fmla="*/ 338139 h 2444834"/>
              <a:gd name="connsiteX8" fmla="*/ 219076 w 2892605"/>
              <a:gd name="connsiteY8" fmla="*/ 531813 h 2444834"/>
              <a:gd name="connsiteX9" fmla="*/ 2652713 w 2892605"/>
              <a:gd name="connsiteY9" fmla="*/ 2266950 h 2444834"/>
              <a:gd name="connsiteX10" fmla="*/ 2652713 w 2892605"/>
              <a:gd name="connsiteY10" fmla="*/ 2257425 h 2444834"/>
              <a:gd name="connsiteX0" fmla="*/ 0 w 2892605"/>
              <a:gd name="connsiteY0" fmla="*/ 0 h 2444834"/>
              <a:gd name="connsiteX1" fmla="*/ 66675 w 2892605"/>
              <a:gd name="connsiteY1" fmla="*/ 0 h 2444834"/>
              <a:gd name="connsiteX2" fmla="*/ 76201 w 2892605"/>
              <a:gd name="connsiteY2" fmla="*/ 119063 h 2444834"/>
              <a:gd name="connsiteX3" fmla="*/ 138113 w 2892605"/>
              <a:gd name="connsiteY3" fmla="*/ 119063 h 2444834"/>
              <a:gd name="connsiteX4" fmla="*/ 152401 w 2892605"/>
              <a:gd name="connsiteY4" fmla="*/ 195263 h 2444834"/>
              <a:gd name="connsiteX5" fmla="*/ 196851 w 2892605"/>
              <a:gd name="connsiteY5" fmla="*/ 247651 h 2444834"/>
              <a:gd name="connsiteX6" fmla="*/ 203202 w 2892605"/>
              <a:gd name="connsiteY6" fmla="*/ 331788 h 2444834"/>
              <a:gd name="connsiteX7" fmla="*/ 219077 w 2892605"/>
              <a:gd name="connsiteY7" fmla="*/ 328614 h 2444834"/>
              <a:gd name="connsiteX8" fmla="*/ 219076 w 2892605"/>
              <a:gd name="connsiteY8" fmla="*/ 531813 h 2444834"/>
              <a:gd name="connsiteX9" fmla="*/ 2652713 w 2892605"/>
              <a:gd name="connsiteY9" fmla="*/ 2266950 h 2444834"/>
              <a:gd name="connsiteX10" fmla="*/ 2652713 w 2892605"/>
              <a:gd name="connsiteY10" fmla="*/ 2257425 h 2444834"/>
              <a:gd name="connsiteX0" fmla="*/ 0 w 2892605"/>
              <a:gd name="connsiteY0" fmla="*/ 0 h 2444834"/>
              <a:gd name="connsiteX1" fmla="*/ 66675 w 2892605"/>
              <a:gd name="connsiteY1" fmla="*/ 0 h 2444834"/>
              <a:gd name="connsiteX2" fmla="*/ 76201 w 2892605"/>
              <a:gd name="connsiteY2" fmla="*/ 119063 h 2444834"/>
              <a:gd name="connsiteX3" fmla="*/ 138113 w 2892605"/>
              <a:gd name="connsiteY3" fmla="*/ 119063 h 2444834"/>
              <a:gd name="connsiteX4" fmla="*/ 152401 w 2892605"/>
              <a:gd name="connsiteY4" fmla="*/ 195263 h 2444834"/>
              <a:gd name="connsiteX5" fmla="*/ 196851 w 2892605"/>
              <a:gd name="connsiteY5" fmla="*/ 247651 h 2444834"/>
              <a:gd name="connsiteX6" fmla="*/ 203202 w 2892605"/>
              <a:gd name="connsiteY6" fmla="*/ 331788 h 2444834"/>
              <a:gd name="connsiteX7" fmla="*/ 219077 w 2892605"/>
              <a:gd name="connsiteY7" fmla="*/ 331789 h 2444834"/>
              <a:gd name="connsiteX8" fmla="*/ 219076 w 2892605"/>
              <a:gd name="connsiteY8" fmla="*/ 531813 h 2444834"/>
              <a:gd name="connsiteX9" fmla="*/ 2652713 w 2892605"/>
              <a:gd name="connsiteY9" fmla="*/ 2266950 h 2444834"/>
              <a:gd name="connsiteX10" fmla="*/ 2652713 w 2892605"/>
              <a:gd name="connsiteY10" fmla="*/ 2257425 h 2444834"/>
              <a:gd name="connsiteX0" fmla="*/ 0 w 2887738"/>
              <a:gd name="connsiteY0" fmla="*/ 0 h 2444179"/>
              <a:gd name="connsiteX1" fmla="*/ 66675 w 2887738"/>
              <a:gd name="connsiteY1" fmla="*/ 0 h 2444179"/>
              <a:gd name="connsiteX2" fmla="*/ 76201 w 2887738"/>
              <a:gd name="connsiteY2" fmla="*/ 119063 h 2444179"/>
              <a:gd name="connsiteX3" fmla="*/ 138113 w 2887738"/>
              <a:gd name="connsiteY3" fmla="*/ 119063 h 2444179"/>
              <a:gd name="connsiteX4" fmla="*/ 152401 w 2887738"/>
              <a:gd name="connsiteY4" fmla="*/ 195263 h 2444179"/>
              <a:gd name="connsiteX5" fmla="*/ 196851 w 2887738"/>
              <a:gd name="connsiteY5" fmla="*/ 247651 h 2444179"/>
              <a:gd name="connsiteX6" fmla="*/ 203202 w 2887738"/>
              <a:gd name="connsiteY6" fmla="*/ 331788 h 2444179"/>
              <a:gd name="connsiteX7" fmla="*/ 219077 w 2887738"/>
              <a:gd name="connsiteY7" fmla="*/ 331789 h 2444179"/>
              <a:gd name="connsiteX8" fmla="*/ 219076 w 2887738"/>
              <a:gd name="connsiteY8" fmla="*/ 531813 h 2444179"/>
              <a:gd name="connsiteX9" fmla="*/ 288927 w 2887738"/>
              <a:gd name="connsiteY9" fmla="*/ 541338 h 2444179"/>
              <a:gd name="connsiteX10" fmla="*/ 2652713 w 2887738"/>
              <a:gd name="connsiteY10" fmla="*/ 2266950 h 2444179"/>
              <a:gd name="connsiteX11" fmla="*/ 2652713 w 2887738"/>
              <a:gd name="connsiteY11" fmla="*/ 2257425 h 2444179"/>
              <a:gd name="connsiteX0" fmla="*/ 0 w 2887738"/>
              <a:gd name="connsiteY0" fmla="*/ 0 h 2444179"/>
              <a:gd name="connsiteX1" fmla="*/ 66675 w 2887738"/>
              <a:gd name="connsiteY1" fmla="*/ 0 h 2444179"/>
              <a:gd name="connsiteX2" fmla="*/ 76201 w 2887738"/>
              <a:gd name="connsiteY2" fmla="*/ 119063 h 2444179"/>
              <a:gd name="connsiteX3" fmla="*/ 138113 w 2887738"/>
              <a:gd name="connsiteY3" fmla="*/ 119063 h 2444179"/>
              <a:gd name="connsiteX4" fmla="*/ 152401 w 2887738"/>
              <a:gd name="connsiteY4" fmla="*/ 195263 h 2444179"/>
              <a:gd name="connsiteX5" fmla="*/ 196851 w 2887738"/>
              <a:gd name="connsiteY5" fmla="*/ 247651 h 2444179"/>
              <a:gd name="connsiteX6" fmla="*/ 203202 w 2887738"/>
              <a:gd name="connsiteY6" fmla="*/ 331788 h 2444179"/>
              <a:gd name="connsiteX7" fmla="*/ 219077 w 2887738"/>
              <a:gd name="connsiteY7" fmla="*/ 331789 h 2444179"/>
              <a:gd name="connsiteX8" fmla="*/ 219076 w 2887738"/>
              <a:gd name="connsiteY8" fmla="*/ 531813 h 2444179"/>
              <a:gd name="connsiteX9" fmla="*/ 288927 w 2887738"/>
              <a:gd name="connsiteY9" fmla="*/ 541338 h 2444179"/>
              <a:gd name="connsiteX10" fmla="*/ 2652713 w 2887738"/>
              <a:gd name="connsiteY10" fmla="*/ 2266950 h 2444179"/>
              <a:gd name="connsiteX11" fmla="*/ 2652713 w 2887738"/>
              <a:gd name="connsiteY11" fmla="*/ 2257425 h 2444179"/>
              <a:gd name="connsiteX0" fmla="*/ 0 w 2889063"/>
              <a:gd name="connsiteY0" fmla="*/ 0 h 2444398"/>
              <a:gd name="connsiteX1" fmla="*/ 66675 w 2889063"/>
              <a:gd name="connsiteY1" fmla="*/ 0 h 2444398"/>
              <a:gd name="connsiteX2" fmla="*/ 76201 w 2889063"/>
              <a:gd name="connsiteY2" fmla="*/ 119063 h 2444398"/>
              <a:gd name="connsiteX3" fmla="*/ 138113 w 2889063"/>
              <a:gd name="connsiteY3" fmla="*/ 119063 h 2444398"/>
              <a:gd name="connsiteX4" fmla="*/ 152401 w 2889063"/>
              <a:gd name="connsiteY4" fmla="*/ 195263 h 2444398"/>
              <a:gd name="connsiteX5" fmla="*/ 196851 w 2889063"/>
              <a:gd name="connsiteY5" fmla="*/ 247651 h 2444398"/>
              <a:gd name="connsiteX6" fmla="*/ 203202 w 2889063"/>
              <a:gd name="connsiteY6" fmla="*/ 331788 h 2444398"/>
              <a:gd name="connsiteX7" fmla="*/ 219077 w 2889063"/>
              <a:gd name="connsiteY7" fmla="*/ 331789 h 2444398"/>
              <a:gd name="connsiteX8" fmla="*/ 219076 w 2889063"/>
              <a:gd name="connsiteY8" fmla="*/ 531813 h 2444398"/>
              <a:gd name="connsiteX9" fmla="*/ 269877 w 2889063"/>
              <a:gd name="connsiteY9" fmla="*/ 538163 h 2444398"/>
              <a:gd name="connsiteX10" fmla="*/ 2652713 w 2889063"/>
              <a:gd name="connsiteY10" fmla="*/ 2266950 h 2444398"/>
              <a:gd name="connsiteX11" fmla="*/ 2652713 w 2889063"/>
              <a:gd name="connsiteY11" fmla="*/ 2257425 h 2444398"/>
              <a:gd name="connsiteX0" fmla="*/ 0 w 2887296"/>
              <a:gd name="connsiteY0" fmla="*/ 0 h 2440047"/>
              <a:gd name="connsiteX1" fmla="*/ 66675 w 2887296"/>
              <a:gd name="connsiteY1" fmla="*/ 0 h 2440047"/>
              <a:gd name="connsiteX2" fmla="*/ 76201 w 2887296"/>
              <a:gd name="connsiteY2" fmla="*/ 119063 h 2440047"/>
              <a:gd name="connsiteX3" fmla="*/ 138113 w 2887296"/>
              <a:gd name="connsiteY3" fmla="*/ 119063 h 2440047"/>
              <a:gd name="connsiteX4" fmla="*/ 152401 w 2887296"/>
              <a:gd name="connsiteY4" fmla="*/ 195263 h 2440047"/>
              <a:gd name="connsiteX5" fmla="*/ 196851 w 2887296"/>
              <a:gd name="connsiteY5" fmla="*/ 247651 h 2440047"/>
              <a:gd name="connsiteX6" fmla="*/ 203202 w 2887296"/>
              <a:gd name="connsiteY6" fmla="*/ 331788 h 2440047"/>
              <a:gd name="connsiteX7" fmla="*/ 219077 w 2887296"/>
              <a:gd name="connsiteY7" fmla="*/ 331789 h 2440047"/>
              <a:gd name="connsiteX8" fmla="*/ 219076 w 2887296"/>
              <a:gd name="connsiteY8" fmla="*/ 531813 h 2440047"/>
              <a:gd name="connsiteX9" fmla="*/ 269877 w 2887296"/>
              <a:gd name="connsiteY9" fmla="*/ 538163 h 2440047"/>
              <a:gd name="connsiteX10" fmla="*/ 295277 w 2887296"/>
              <a:gd name="connsiteY10" fmla="*/ 601663 h 2440047"/>
              <a:gd name="connsiteX11" fmla="*/ 2652713 w 2887296"/>
              <a:gd name="connsiteY11" fmla="*/ 2266950 h 2440047"/>
              <a:gd name="connsiteX12" fmla="*/ 2652713 w 2887296"/>
              <a:gd name="connsiteY12" fmla="*/ 2257425 h 2440047"/>
              <a:gd name="connsiteX0" fmla="*/ 0 w 2887296"/>
              <a:gd name="connsiteY0" fmla="*/ 0 h 2440047"/>
              <a:gd name="connsiteX1" fmla="*/ 66675 w 2887296"/>
              <a:gd name="connsiteY1" fmla="*/ 0 h 2440047"/>
              <a:gd name="connsiteX2" fmla="*/ 76201 w 2887296"/>
              <a:gd name="connsiteY2" fmla="*/ 119063 h 2440047"/>
              <a:gd name="connsiteX3" fmla="*/ 138113 w 2887296"/>
              <a:gd name="connsiteY3" fmla="*/ 119063 h 2440047"/>
              <a:gd name="connsiteX4" fmla="*/ 152401 w 2887296"/>
              <a:gd name="connsiteY4" fmla="*/ 195263 h 2440047"/>
              <a:gd name="connsiteX5" fmla="*/ 196851 w 2887296"/>
              <a:gd name="connsiteY5" fmla="*/ 247651 h 2440047"/>
              <a:gd name="connsiteX6" fmla="*/ 203202 w 2887296"/>
              <a:gd name="connsiteY6" fmla="*/ 331788 h 2440047"/>
              <a:gd name="connsiteX7" fmla="*/ 219077 w 2887296"/>
              <a:gd name="connsiteY7" fmla="*/ 331789 h 2440047"/>
              <a:gd name="connsiteX8" fmla="*/ 219076 w 2887296"/>
              <a:gd name="connsiteY8" fmla="*/ 531813 h 2440047"/>
              <a:gd name="connsiteX9" fmla="*/ 269877 w 2887296"/>
              <a:gd name="connsiteY9" fmla="*/ 538163 h 2440047"/>
              <a:gd name="connsiteX10" fmla="*/ 295277 w 2887296"/>
              <a:gd name="connsiteY10" fmla="*/ 601663 h 2440047"/>
              <a:gd name="connsiteX11" fmla="*/ 2652713 w 2887296"/>
              <a:gd name="connsiteY11" fmla="*/ 2266950 h 2440047"/>
              <a:gd name="connsiteX12" fmla="*/ 2652713 w 2887296"/>
              <a:gd name="connsiteY12" fmla="*/ 2257425 h 2440047"/>
              <a:gd name="connsiteX0" fmla="*/ 0 w 2880250"/>
              <a:gd name="connsiteY0" fmla="*/ 0 h 2438962"/>
              <a:gd name="connsiteX1" fmla="*/ 66675 w 2880250"/>
              <a:gd name="connsiteY1" fmla="*/ 0 h 2438962"/>
              <a:gd name="connsiteX2" fmla="*/ 76201 w 2880250"/>
              <a:gd name="connsiteY2" fmla="*/ 119063 h 2438962"/>
              <a:gd name="connsiteX3" fmla="*/ 138113 w 2880250"/>
              <a:gd name="connsiteY3" fmla="*/ 119063 h 2438962"/>
              <a:gd name="connsiteX4" fmla="*/ 152401 w 2880250"/>
              <a:gd name="connsiteY4" fmla="*/ 195263 h 2438962"/>
              <a:gd name="connsiteX5" fmla="*/ 196851 w 2880250"/>
              <a:gd name="connsiteY5" fmla="*/ 247651 h 2438962"/>
              <a:gd name="connsiteX6" fmla="*/ 203202 w 2880250"/>
              <a:gd name="connsiteY6" fmla="*/ 331788 h 2438962"/>
              <a:gd name="connsiteX7" fmla="*/ 219077 w 2880250"/>
              <a:gd name="connsiteY7" fmla="*/ 331789 h 2438962"/>
              <a:gd name="connsiteX8" fmla="*/ 219076 w 2880250"/>
              <a:gd name="connsiteY8" fmla="*/ 531813 h 2438962"/>
              <a:gd name="connsiteX9" fmla="*/ 269877 w 2880250"/>
              <a:gd name="connsiteY9" fmla="*/ 538163 h 2438962"/>
              <a:gd name="connsiteX10" fmla="*/ 295277 w 2880250"/>
              <a:gd name="connsiteY10" fmla="*/ 601663 h 2438962"/>
              <a:gd name="connsiteX11" fmla="*/ 396877 w 2880250"/>
              <a:gd name="connsiteY11" fmla="*/ 617539 h 2438962"/>
              <a:gd name="connsiteX12" fmla="*/ 2652713 w 2880250"/>
              <a:gd name="connsiteY12" fmla="*/ 2266950 h 2438962"/>
              <a:gd name="connsiteX13" fmla="*/ 2652713 w 2880250"/>
              <a:gd name="connsiteY13" fmla="*/ 2257425 h 2438962"/>
              <a:gd name="connsiteX0" fmla="*/ 0 w 2880250"/>
              <a:gd name="connsiteY0" fmla="*/ 0 h 2438962"/>
              <a:gd name="connsiteX1" fmla="*/ 66675 w 2880250"/>
              <a:gd name="connsiteY1" fmla="*/ 0 h 2438962"/>
              <a:gd name="connsiteX2" fmla="*/ 76201 w 2880250"/>
              <a:gd name="connsiteY2" fmla="*/ 119063 h 2438962"/>
              <a:gd name="connsiteX3" fmla="*/ 138113 w 2880250"/>
              <a:gd name="connsiteY3" fmla="*/ 119063 h 2438962"/>
              <a:gd name="connsiteX4" fmla="*/ 152401 w 2880250"/>
              <a:gd name="connsiteY4" fmla="*/ 195263 h 2438962"/>
              <a:gd name="connsiteX5" fmla="*/ 196851 w 2880250"/>
              <a:gd name="connsiteY5" fmla="*/ 247651 h 2438962"/>
              <a:gd name="connsiteX6" fmla="*/ 203202 w 2880250"/>
              <a:gd name="connsiteY6" fmla="*/ 331788 h 2438962"/>
              <a:gd name="connsiteX7" fmla="*/ 219077 w 2880250"/>
              <a:gd name="connsiteY7" fmla="*/ 331789 h 2438962"/>
              <a:gd name="connsiteX8" fmla="*/ 219076 w 2880250"/>
              <a:gd name="connsiteY8" fmla="*/ 531813 h 2438962"/>
              <a:gd name="connsiteX9" fmla="*/ 269877 w 2880250"/>
              <a:gd name="connsiteY9" fmla="*/ 538163 h 2438962"/>
              <a:gd name="connsiteX10" fmla="*/ 295277 w 2880250"/>
              <a:gd name="connsiteY10" fmla="*/ 601663 h 2438962"/>
              <a:gd name="connsiteX11" fmla="*/ 396877 w 2880250"/>
              <a:gd name="connsiteY11" fmla="*/ 617539 h 2438962"/>
              <a:gd name="connsiteX12" fmla="*/ 2652713 w 2880250"/>
              <a:gd name="connsiteY12" fmla="*/ 2266950 h 2438962"/>
              <a:gd name="connsiteX13" fmla="*/ 2652713 w 2880250"/>
              <a:gd name="connsiteY13" fmla="*/ 2257425 h 2438962"/>
              <a:gd name="connsiteX0" fmla="*/ 0 w 2880469"/>
              <a:gd name="connsiteY0" fmla="*/ 0 h 2439396"/>
              <a:gd name="connsiteX1" fmla="*/ 66675 w 2880469"/>
              <a:gd name="connsiteY1" fmla="*/ 0 h 2439396"/>
              <a:gd name="connsiteX2" fmla="*/ 76201 w 2880469"/>
              <a:gd name="connsiteY2" fmla="*/ 119063 h 2439396"/>
              <a:gd name="connsiteX3" fmla="*/ 138113 w 2880469"/>
              <a:gd name="connsiteY3" fmla="*/ 119063 h 2439396"/>
              <a:gd name="connsiteX4" fmla="*/ 152401 w 2880469"/>
              <a:gd name="connsiteY4" fmla="*/ 195263 h 2439396"/>
              <a:gd name="connsiteX5" fmla="*/ 196851 w 2880469"/>
              <a:gd name="connsiteY5" fmla="*/ 247651 h 2439396"/>
              <a:gd name="connsiteX6" fmla="*/ 203202 w 2880469"/>
              <a:gd name="connsiteY6" fmla="*/ 331788 h 2439396"/>
              <a:gd name="connsiteX7" fmla="*/ 219077 w 2880469"/>
              <a:gd name="connsiteY7" fmla="*/ 331789 h 2439396"/>
              <a:gd name="connsiteX8" fmla="*/ 219076 w 2880469"/>
              <a:gd name="connsiteY8" fmla="*/ 531813 h 2439396"/>
              <a:gd name="connsiteX9" fmla="*/ 269877 w 2880469"/>
              <a:gd name="connsiteY9" fmla="*/ 538163 h 2439396"/>
              <a:gd name="connsiteX10" fmla="*/ 295277 w 2880469"/>
              <a:gd name="connsiteY10" fmla="*/ 601663 h 2439396"/>
              <a:gd name="connsiteX11" fmla="*/ 393702 w 2880469"/>
              <a:gd name="connsiteY11" fmla="*/ 611189 h 2439396"/>
              <a:gd name="connsiteX12" fmla="*/ 2652713 w 2880469"/>
              <a:gd name="connsiteY12" fmla="*/ 2266950 h 2439396"/>
              <a:gd name="connsiteX13" fmla="*/ 2652713 w 2880469"/>
              <a:gd name="connsiteY13" fmla="*/ 2257425 h 2439396"/>
              <a:gd name="connsiteX0" fmla="*/ 0 w 2880250"/>
              <a:gd name="connsiteY0" fmla="*/ 0 h 2434212"/>
              <a:gd name="connsiteX1" fmla="*/ 66675 w 2880250"/>
              <a:gd name="connsiteY1" fmla="*/ 0 h 2434212"/>
              <a:gd name="connsiteX2" fmla="*/ 76201 w 2880250"/>
              <a:gd name="connsiteY2" fmla="*/ 119063 h 2434212"/>
              <a:gd name="connsiteX3" fmla="*/ 138113 w 2880250"/>
              <a:gd name="connsiteY3" fmla="*/ 119063 h 2434212"/>
              <a:gd name="connsiteX4" fmla="*/ 152401 w 2880250"/>
              <a:gd name="connsiteY4" fmla="*/ 195263 h 2434212"/>
              <a:gd name="connsiteX5" fmla="*/ 196851 w 2880250"/>
              <a:gd name="connsiteY5" fmla="*/ 247651 h 2434212"/>
              <a:gd name="connsiteX6" fmla="*/ 203202 w 2880250"/>
              <a:gd name="connsiteY6" fmla="*/ 331788 h 2434212"/>
              <a:gd name="connsiteX7" fmla="*/ 219077 w 2880250"/>
              <a:gd name="connsiteY7" fmla="*/ 331789 h 2434212"/>
              <a:gd name="connsiteX8" fmla="*/ 219076 w 2880250"/>
              <a:gd name="connsiteY8" fmla="*/ 531813 h 2434212"/>
              <a:gd name="connsiteX9" fmla="*/ 269877 w 2880250"/>
              <a:gd name="connsiteY9" fmla="*/ 538163 h 2434212"/>
              <a:gd name="connsiteX10" fmla="*/ 295277 w 2880250"/>
              <a:gd name="connsiteY10" fmla="*/ 601663 h 2434212"/>
              <a:gd name="connsiteX11" fmla="*/ 393702 w 2880250"/>
              <a:gd name="connsiteY11" fmla="*/ 611189 h 2434212"/>
              <a:gd name="connsiteX12" fmla="*/ 396877 w 2880250"/>
              <a:gd name="connsiteY12" fmla="*/ 687389 h 2434212"/>
              <a:gd name="connsiteX13" fmla="*/ 2652713 w 2880250"/>
              <a:gd name="connsiteY13" fmla="*/ 2266950 h 2434212"/>
              <a:gd name="connsiteX14" fmla="*/ 2652713 w 2880250"/>
              <a:gd name="connsiteY14" fmla="*/ 2257425 h 2434212"/>
              <a:gd name="connsiteX0" fmla="*/ 0 w 2880250"/>
              <a:gd name="connsiteY0" fmla="*/ 0 h 2434212"/>
              <a:gd name="connsiteX1" fmla="*/ 66675 w 2880250"/>
              <a:gd name="connsiteY1" fmla="*/ 0 h 2434212"/>
              <a:gd name="connsiteX2" fmla="*/ 76201 w 2880250"/>
              <a:gd name="connsiteY2" fmla="*/ 119063 h 2434212"/>
              <a:gd name="connsiteX3" fmla="*/ 138113 w 2880250"/>
              <a:gd name="connsiteY3" fmla="*/ 119063 h 2434212"/>
              <a:gd name="connsiteX4" fmla="*/ 152401 w 2880250"/>
              <a:gd name="connsiteY4" fmla="*/ 195263 h 2434212"/>
              <a:gd name="connsiteX5" fmla="*/ 196851 w 2880250"/>
              <a:gd name="connsiteY5" fmla="*/ 247651 h 2434212"/>
              <a:gd name="connsiteX6" fmla="*/ 203202 w 2880250"/>
              <a:gd name="connsiteY6" fmla="*/ 331788 h 2434212"/>
              <a:gd name="connsiteX7" fmla="*/ 219077 w 2880250"/>
              <a:gd name="connsiteY7" fmla="*/ 331789 h 2434212"/>
              <a:gd name="connsiteX8" fmla="*/ 219076 w 2880250"/>
              <a:gd name="connsiteY8" fmla="*/ 531813 h 2434212"/>
              <a:gd name="connsiteX9" fmla="*/ 269877 w 2880250"/>
              <a:gd name="connsiteY9" fmla="*/ 538163 h 2434212"/>
              <a:gd name="connsiteX10" fmla="*/ 295277 w 2880250"/>
              <a:gd name="connsiteY10" fmla="*/ 601663 h 2434212"/>
              <a:gd name="connsiteX11" fmla="*/ 393702 w 2880250"/>
              <a:gd name="connsiteY11" fmla="*/ 611189 h 2434212"/>
              <a:gd name="connsiteX12" fmla="*/ 396877 w 2880250"/>
              <a:gd name="connsiteY12" fmla="*/ 687389 h 2434212"/>
              <a:gd name="connsiteX13" fmla="*/ 2652713 w 2880250"/>
              <a:gd name="connsiteY13" fmla="*/ 2266950 h 2434212"/>
              <a:gd name="connsiteX14" fmla="*/ 2652713 w 2880250"/>
              <a:gd name="connsiteY14" fmla="*/ 2257425 h 2434212"/>
              <a:gd name="connsiteX0" fmla="*/ 0 w 2832408"/>
              <a:gd name="connsiteY0" fmla="*/ 0 h 2430563"/>
              <a:gd name="connsiteX1" fmla="*/ 66675 w 2832408"/>
              <a:gd name="connsiteY1" fmla="*/ 0 h 2430563"/>
              <a:gd name="connsiteX2" fmla="*/ 76201 w 2832408"/>
              <a:gd name="connsiteY2" fmla="*/ 119063 h 2430563"/>
              <a:gd name="connsiteX3" fmla="*/ 138113 w 2832408"/>
              <a:gd name="connsiteY3" fmla="*/ 119063 h 2430563"/>
              <a:gd name="connsiteX4" fmla="*/ 152401 w 2832408"/>
              <a:gd name="connsiteY4" fmla="*/ 195263 h 2430563"/>
              <a:gd name="connsiteX5" fmla="*/ 196851 w 2832408"/>
              <a:gd name="connsiteY5" fmla="*/ 247651 h 2430563"/>
              <a:gd name="connsiteX6" fmla="*/ 203202 w 2832408"/>
              <a:gd name="connsiteY6" fmla="*/ 331788 h 2430563"/>
              <a:gd name="connsiteX7" fmla="*/ 219077 w 2832408"/>
              <a:gd name="connsiteY7" fmla="*/ 331789 h 2430563"/>
              <a:gd name="connsiteX8" fmla="*/ 219076 w 2832408"/>
              <a:gd name="connsiteY8" fmla="*/ 531813 h 2430563"/>
              <a:gd name="connsiteX9" fmla="*/ 269877 w 2832408"/>
              <a:gd name="connsiteY9" fmla="*/ 538163 h 2430563"/>
              <a:gd name="connsiteX10" fmla="*/ 295277 w 2832408"/>
              <a:gd name="connsiteY10" fmla="*/ 601663 h 2430563"/>
              <a:gd name="connsiteX11" fmla="*/ 393702 w 2832408"/>
              <a:gd name="connsiteY11" fmla="*/ 611189 h 2430563"/>
              <a:gd name="connsiteX12" fmla="*/ 396877 w 2832408"/>
              <a:gd name="connsiteY12" fmla="*/ 687389 h 2430563"/>
              <a:gd name="connsiteX13" fmla="*/ 1108077 w 2832408"/>
              <a:gd name="connsiteY13" fmla="*/ 741364 h 2430563"/>
              <a:gd name="connsiteX14" fmla="*/ 2652713 w 2832408"/>
              <a:gd name="connsiteY14" fmla="*/ 2266950 h 2430563"/>
              <a:gd name="connsiteX15" fmla="*/ 2652713 w 2832408"/>
              <a:gd name="connsiteY15" fmla="*/ 2257425 h 2430563"/>
              <a:gd name="connsiteX0" fmla="*/ 0 w 2877618"/>
              <a:gd name="connsiteY0" fmla="*/ 0 h 2433781"/>
              <a:gd name="connsiteX1" fmla="*/ 66675 w 2877618"/>
              <a:gd name="connsiteY1" fmla="*/ 0 h 2433781"/>
              <a:gd name="connsiteX2" fmla="*/ 76201 w 2877618"/>
              <a:gd name="connsiteY2" fmla="*/ 119063 h 2433781"/>
              <a:gd name="connsiteX3" fmla="*/ 138113 w 2877618"/>
              <a:gd name="connsiteY3" fmla="*/ 119063 h 2433781"/>
              <a:gd name="connsiteX4" fmla="*/ 152401 w 2877618"/>
              <a:gd name="connsiteY4" fmla="*/ 195263 h 2433781"/>
              <a:gd name="connsiteX5" fmla="*/ 196851 w 2877618"/>
              <a:gd name="connsiteY5" fmla="*/ 247651 h 2433781"/>
              <a:gd name="connsiteX6" fmla="*/ 203202 w 2877618"/>
              <a:gd name="connsiteY6" fmla="*/ 331788 h 2433781"/>
              <a:gd name="connsiteX7" fmla="*/ 219077 w 2877618"/>
              <a:gd name="connsiteY7" fmla="*/ 331789 h 2433781"/>
              <a:gd name="connsiteX8" fmla="*/ 219076 w 2877618"/>
              <a:gd name="connsiteY8" fmla="*/ 531813 h 2433781"/>
              <a:gd name="connsiteX9" fmla="*/ 269877 w 2877618"/>
              <a:gd name="connsiteY9" fmla="*/ 538163 h 2433781"/>
              <a:gd name="connsiteX10" fmla="*/ 295277 w 2877618"/>
              <a:gd name="connsiteY10" fmla="*/ 601663 h 2433781"/>
              <a:gd name="connsiteX11" fmla="*/ 393702 w 2877618"/>
              <a:gd name="connsiteY11" fmla="*/ 611189 h 2433781"/>
              <a:gd name="connsiteX12" fmla="*/ 396877 w 2877618"/>
              <a:gd name="connsiteY12" fmla="*/ 687389 h 2433781"/>
              <a:gd name="connsiteX13" fmla="*/ 434977 w 2877618"/>
              <a:gd name="connsiteY13" fmla="*/ 693739 h 2433781"/>
              <a:gd name="connsiteX14" fmla="*/ 2652713 w 2877618"/>
              <a:gd name="connsiteY14" fmla="*/ 2266950 h 2433781"/>
              <a:gd name="connsiteX15" fmla="*/ 2652713 w 2877618"/>
              <a:gd name="connsiteY15" fmla="*/ 2257425 h 2433781"/>
              <a:gd name="connsiteX0" fmla="*/ 0 w 2877837"/>
              <a:gd name="connsiteY0" fmla="*/ 0 h 2434212"/>
              <a:gd name="connsiteX1" fmla="*/ 66675 w 2877837"/>
              <a:gd name="connsiteY1" fmla="*/ 0 h 2434212"/>
              <a:gd name="connsiteX2" fmla="*/ 76201 w 2877837"/>
              <a:gd name="connsiteY2" fmla="*/ 119063 h 2434212"/>
              <a:gd name="connsiteX3" fmla="*/ 138113 w 2877837"/>
              <a:gd name="connsiteY3" fmla="*/ 119063 h 2434212"/>
              <a:gd name="connsiteX4" fmla="*/ 152401 w 2877837"/>
              <a:gd name="connsiteY4" fmla="*/ 195263 h 2434212"/>
              <a:gd name="connsiteX5" fmla="*/ 196851 w 2877837"/>
              <a:gd name="connsiteY5" fmla="*/ 247651 h 2434212"/>
              <a:gd name="connsiteX6" fmla="*/ 203202 w 2877837"/>
              <a:gd name="connsiteY6" fmla="*/ 331788 h 2434212"/>
              <a:gd name="connsiteX7" fmla="*/ 219077 w 2877837"/>
              <a:gd name="connsiteY7" fmla="*/ 331789 h 2434212"/>
              <a:gd name="connsiteX8" fmla="*/ 219076 w 2877837"/>
              <a:gd name="connsiteY8" fmla="*/ 531813 h 2434212"/>
              <a:gd name="connsiteX9" fmla="*/ 269877 w 2877837"/>
              <a:gd name="connsiteY9" fmla="*/ 538163 h 2434212"/>
              <a:gd name="connsiteX10" fmla="*/ 295277 w 2877837"/>
              <a:gd name="connsiteY10" fmla="*/ 601663 h 2434212"/>
              <a:gd name="connsiteX11" fmla="*/ 393702 w 2877837"/>
              <a:gd name="connsiteY11" fmla="*/ 611189 h 2434212"/>
              <a:gd name="connsiteX12" fmla="*/ 396877 w 2877837"/>
              <a:gd name="connsiteY12" fmla="*/ 687389 h 2434212"/>
              <a:gd name="connsiteX13" fmla="*/ 431802 w 2877837"/>
              <a:gd name="connsiteY13" fmla="*/ 687389 h 2434212"/>
              <a:gd name="connsiteX14" fmla="*/ 2652713 w 2877837"/>
              <a:gd name="connsiteY14" fmla="*/ 2266950 h 2434212"/>
              <a:gd name="connsiteX15" fmla="*/ 2652713 w 2877837"/>
              <a:gd name="connsiteY15" fmla="*/ 2257425 h 2434212"/>
              <a:gd name="connsiteX0" fmla="*/ 0 w 2878494"/>
              <a:gd name="connsiteY0" fmla="*/ 0 h 2428852"/>
              <a:gd name="connsiteX1" fmla="*/ 66675 w 2878494"/>
              <a:gd name="connsiteY1" fmla="*/ 0 h 2428852"/>
              <a:gd name="connsiteX2" fmla="*/ 76201 w 2878494"/>
              <a:gd name="connsiteY2" fmla="*/ 119063 h 2428852"/>
              <a:gd name="connsiteX3" fmla="*/ 138113 w 2878494"/>
              <a:gd name="connsiteY3" fmla="*/ 119063 h 2428852"/>
              <a:gd name="connsiteX4" fmla="*/ 152401 w 2878494"/>
              <a:gd name="connsiteY4" fmla="*/ 195263 h 2428852"/>
              <a:gd name="connsiteX5" fmla="*/ 196851 w 2878494"/>
              <a:gd name="connsiteY5" fmla="*/ 247651 h 2428852"/>
              <a:gd name="connsiteX6" fmla="*/ 203202 w 2878494"/>
              <a:gd name="connsiteY6" fmla="*/ 331788 h 2428852"/>
              <a:gd name="connsiteX7" fmla="*/ 219077 w 2878494"/>
              <a:gd name="connsiteY7" fmla="*/ 331789 h 2428852"/>
              <a:gd name="connsiteX8" fmla="*/ 219076 w 2878494"/>
              <a:gd name="connsiteY8" fmla="*/ 531813 h 2428852"/>
              <a:gd name="connsiteX9" fmla="*/ 269877 w 2878494"/>
              <a:gd name="connsiteY9" fmla="*/ 538163 h 2428852"/>
              <a:gd name="connsiteX10" fmla="*/ 295277 w 2878494"/>
              <a:gd name="connsiteY10" fmla="*/ 601663 h 2428852"/>
              <a:gd name="connsiteX11" fmla="*/ 393702 w 2878494"/>
              <a:gd name="connsiteY11" fmla="*/ 611189 h 2428852"/>
              <a:gd name="connsiteX12" fmla="*/ 396877 w 2878494"/>
              <a:gd name="connsiteY12" fmla="*/ 687389 h 2428852"/>
              <a:gd name="connsiteX13" fmla="*/ 431802 w 2878494"/>
              <a:gd name="connsiteY13" fmla="*/ 687389 h 2428852"/>
              <a:gd name="connsiteX14" fmla="*/ 422277 w 2878494"/>
              <a:gd name="connsiteY14" fmla="*/ 766764 h 2428852"/>
              <a:gd name="connsiteX15" fmla="*/ 2652713 w 2878494"/>
              <a:gd name="connsiteY15" fmla="*/ 2266950 h 2428852"/>
              <a:gd name="connsiteX16" fmla="*/ 2652713 w 2878494"/>
              <a:gd name="connsiteY16" fmla="*/ 2257425 h 2428852"/>
              <a:gd name="connsiteX0" fmla="*/ 0 w 2878494"/>
              <a:gd name="connsiteY0" fmla="*/ 0 h 2428852"/>
              <a:gd name="connsiteX1" fmla="*/ 66675 w 2878494"/>
              <a:gd name="connsiteY1" fmla="*/ 0 h 2428852"/>
              <a:gd name="connsiteX2" fmla="*/ 76201 w 2878494"/>
              <a:gd name="connsiteY2" fmla="*/ 119063 h 2428852"/>
              <a:gd name="connsiteX3" fmla="*/ 138113 w 2878494"/>
              <a:gd name="connsiteY3" fmla="*/ 119063 h 2428852"/>
              <a:gd name="connsiteX4" fmla="*/ 152401 w 2878494"/>
              <a:gd name="connsiteY4" fmla="*/ 195263 h 2428852"/>
              <a:gd name="connsiteX5" fmla="*/ 196851 w 2878494"/>
              <a:gd name="connsiteY5" fmla="*/ 247651 h 2428852"/>
              <a:gd name="connsiteX6" fmla="*/ 203202 w 2878494"/>
              <a:gd name="connsiteY6" fmla="*/ 331788 h 2428852"/>
              <a:gd name="connsiteX7" fmla="*/ 219077 w 2878494"/>
              <a:gd name="connsiteY7" fmla="*/ 331789 h 2428852"/>
              <a:gd name="connsiteX8" fmla="*/ 219076 w 2878494"/>
              <a:gd name="connsiteY8" fmla="*/ 531813 h 2428852"/>
              <a:gd name="connsiteX9" fmla="*/ 269877 w 2878494"/>
              <a:gd name="connsiteY9" fmla="*/ 538163 h 2428852"/>
              <a:gd name="connsiteX10" fmla="*/ 295277 w 2878494"/>
              <a:gd name="connsiteY10" fmla="*/ 601663 h 2428852"/>
              <a:gd name="connsiteX11" fmla="*/ 393702 w 2878494"/>
              <a:gd name="connsiteY11" fmla="*/ 611189 h 2428852"/>
              <a:gd name="connsiteX12" fmla="*/ 396877 w 2878494"/>
              <a:gd name="connsiteY12" fmla="*/ 687389 h 2428852"/>
              <a:gd name="connsiteX13" fmla="*/ 431802 w 2878494"/>
              <a:gd name="connsiteY13" fmla="*/ 687389 h 2428852"/>
              <a:gd name="connsiteX14" fmla="*/ 422277 w 2878494"/>
              <a:gd name="connsiteY14" fmla="*/ 766764 h 2428852"/>
              <a:gd name="connsiteX15" fmla="*/ 2652713 w 2878494"/>
              <a:gd name="connsiteY15" fmla="*/ 2266950 h 2428852"/>
              <a:gd name="connsiteX16" fmla="*/ 2652713 w 2878494"/>
              <a:gd name="connsiteY16" fmla="*/ 2257425 h 2428852"/>
              <a:gd name="connsiteX0" fmla="*/ 0 w 2878494"/>
              <a:gd name="connsiteY0" fmla="*/ 0 h 2428852"/>
              <a:gd name="connsiteX1" fmla="*/ 66675 w 2878494"/>
              <a:gd name="connsiteY1" fmla="*/ 0 h 2428852"/>
              <a:gd name="connsiteX2" fmla="*/ 76201 w 2878494"/>
              <a:gd name="connsiteY2" fmla="*/ 119063 h 2428852"/>
              <a:gd name="connsiteX3" fmla="*/ 138113 w 2878494"/>
              <a:gd name="connsiteY3" fmla="*/ 119063 h 2428852"/>
              <a:gd name="connsiteX4" fmla="*/ 152401 w 2878494"/>
              <a:gd name="connsiteY4" fmla="*/ 195263 h 2428852"/>
              <a:gd name="connsiteX5" fmla="*/ 196851 w 2878494"/>
              <a:gd name="connsiteY5" fmla="*/ 247651 h 2428852"/>
              <a:gd name="connsiteX6" fmla="*/ 203202 w 2878494"/>
              <a:gd name="connsiteY6" fmla="*/ 331788 h 2428852"/>
              <a:gd name="connsiteX7" fmla="*/ 219077 w 2878494"/>
              <a:gd name="connsiteY7" fmla="*/ 331789 h 2428852"/>
              <a:gd name="connsiteX8" fmla="*/ 219076 w 2878494"/>
              <a:gd name="connsiteY8" fmla="*/ 531813 h 2428852"/>
              <a:gd name="connsiteX9" fmla="*/ 269877 w 2878494"/>
              <a:gd name="connsiteY9" fmla="*/ 538163 h 2428852"/>
              <a:gd name="connsiteX10" fmla="*/ 295277 w 2878494"/>
              <a:gd name="connsiteY10" fmla="*/ 601663 h 2428852"/>
              <a:gd name="connsiteX11" fmla="*/ 393702 w 2878494"/>
              <a:gd name="connsiteY11" fmla="*/ 611189 h 2428852"/>
              <a:gd name="connsiteX12" fmla="*/ 396877 w 2878494"/>
              <a:gd name="connsiteY12" fmla="*/ 687389 h 2428852"/>
              <a:gd name="connsiteX13" fmla="*/ 431802 w 2878494"/>
              <a:gd name="connsiteY13" fmla="*/ 687389 h 2428852"/>
              <a:gd name="connsiteX14" fmla="*/ 422277 w 2878494"/>
              <a:gd name="connsiteY14" fmla="*/ 766764 h 2428852"/>
              <a:gd name="connsiteX15" fmla="*/ 2652713 w 2878494"/>
              <a:gd name="connsiteY15" fmla="*/ 2266950 h 2428852"/>
              <a:gd name="connsiteX16" fmla="*/ 2652713 w 2878494"/>
              <a:gd name="connsiteY16" fmla="*/ 2257425 h 2428852"/>
              <a:gd name="connsiteX0" fmla="*/ 0 w 2878494"/>
              <a:gd name="connsiteY0" fmla="*/ 0 h 2428852"/>
              <a:gd name="connsiteX1" fmla="*/ 66675 w 2878494"/>
              <a:gd name="connsiteY1" fmla="*/ 0 h 2428852"/>
              <a:gd name="connsiteX2" fmla="*/ 76201 w 2878494"/>
              <a:gd name="connsiteY2" fmla="*/ 119063 h 2428852"/>
              <a:gd name="connsiteX3" fmla="*/ 138113 w 2878494"/>
              <a:gd name="connsiteY3" fmla="*/ 119063 h 2428852"/>
              <a:gd name="connsiteX4" fmla="*/ 152401 w 2878494"/>
              <a:gd name="connsiteY4" fmla="*/ 195263 h 2428852"/>
              <a:gd name="connsiteX5" fmla="*/ 196851 w 2878494"/>
              <a:gd name="connsiteY5" fmla="*/ 247651 h 2428852"/>
              <a:gd name="connsiteX6" fmla="*/ 203202 w 2878494"/>
              <a:gd name="connsiteY6" fmla="*/ 331788 h 2428852"/>
              <a:gd name="connsiteX7" fmla="*/ 219077 w 2878494"/>
              <a:gd name="connsiteY7" fmla="*/ 331789 h 2428852"/>
              <a:gd name="connsiteX8" fmla="*/ 219076 w 2878494"/>
              <a:gd name="connsiteY8" fmla="*/ 531813 h 2428852"/>
              <a:gd name="connsiteX9" fmla="*/ 269877 w 2878494"/>
              <a:gd name="connsiteY9" fmla="*/ 538163 h 2428852"/>
              <a:gd name="connsiteX10" fmla="*/ 295277 w 2878494"/>
              <a:gd name="connsiteY10" fmla="*/ 601663 h 2428852"/>
              <a:gd name="connsiteX11" fmla="*/ 393702 w 2878494"/>
              <a:gd name="connsiteY11" fmla="*/ 611189 h 2428852"/>
              <a:gd name="connsiteX12" fmla="*/ 396877 w 2878494"/>
              <a:gd name="connsiteY12" fmla="*/ 687389 h 2428852"/>
              <a:gd name="connsiteX13" fmla="*/ 425452 w 2878494"/>
              <a:gd name="connsiteY13" fmla="*/ 687389 h 2428852"/>
              <a:gd name="connsiteX14" fmla="*/ 422277 w 2878494"/>
              <a:gd name="connsiteY14" fmla="*/ 766764 h 2428852"/>
              <a:gd name="connsiteX15" fmla="*/ 2652713 w 2878494"/>
              <a:gd name="connsiteY15" fmla="*/ 2266950 h 2428852"/>
              <a:gd name="connsiteX16" fmla="*/ 2652713 w 2878494"/>
              <a:gd name="connsiteY16" fmla="*/ 2257425 h 2428852"/>
              <a:gd name="connsiteX0" fmla="*/ 0 w 2872590"/>
              <a:gd name="connsiteY0" fmla="*/ 0 h 2428426"/>
              <a:gd name="connsiteX1" fmla="*/ 66675 w 2872590"/>
              <a:gd name="connsiteY1" fmla="*/ 0 h 2428426"/>
              <a:gd name="connsiteX2" fmla="*/ 76201 w 2872590"/>
              <a:gd name="connsiteY2" fmla="*/ 119063 h 2428426"/>
              <a:gd name="connsiteX3" fmla="*/ 138113 w 2872590"/>
              <a:gd name="connsiteY3" fmla="*/ 119063 h 2428426"/>
              <a:gd name="connsiteX4" fmla="*/ 152401 w 2872590"/>
              <a:gd name="connsiteY4" fmla="*/ 195263 h 2428426"/>
              <a:gd name="connsiteX5" fmla="*/ 196851 w 2872590"/>
              <a:gd name="connsiteY5" fmla="*/ 247651 h 2428426"/>
              <a:gd name="connsiteX6" fmla="*/ 203202 w 2872590"/>
              <a:gd name="connsiteY6" fmla="*/ 331788 h 2428426"/>
              <a:gd name="connsiteX7" fmla="*/ 219077 w 2872590"/>
              <a:gd name="connsiteY7" fmla="*/ 331789 h 2428426"/>
              <a:gd name="connsiteX8" fmla="*/ 219076 w 2872590"/>
              <a:gd name="connsiteY8" fmla="*/ 531813 h 2428426"/>
              <a:gd name="connsiteX9" fmla="*/ 269877 w 2872590"/>
              <a:gd name="connsiteY9" fmla="*/ 538163 h 2428426"/>
              <a:gd name="connsiteX10" fmla="*/ 295277 w 2872590"/>
              <a:gd name="connsiteY10" fmla="*/ 601663 h 2428426"/>
              <a:gd name="connsiteX11" fmla="*/ 393702 w 2872590"/>
              <a:gd name="connsiteY11" fmla="*/ 611189 h 2428426"/>
              <a:gd name="connsiteX12" fmla="*/ 396877 w 2872590"/>
              <a:gd name="connsiteY12" fmla="*/ 687389 h 2428426"/>
              <a:gd name="connsiteX13" fmla="*/ 425452 w 2872590"/>
              <a:gd name="connsiteY13" fmla="*/ 687389 h 2428426"/>
              <a:gd name="connsiteX14" fmla="*/ 422277 w 2872590"/>
              <a:gd name="connsiteY14" fmla="*/ 766764 h 2428426"/>
              <a:gd name="connsiteX15" fmla="*/ 508001 w 2872590"/>
              <a:gd name="connsiteY15" fmla="*/ 773114 h 2428426"/>
              <a:gd name="connsiteX16" fmla="*/ 2652713 w 2872590"/>
              <a:gd name="connsiteY16" fmla="*/ 2266950 h 2428426"/>
              <a:gd name="connsiteX17" fmla="*/ 2652713 w 2872590"/>
              <a:gd name="connsiteY17" fmla="*/ 2257425 h 2428426"/>
              <a:gd name="connsiteX0" fmla="*/ 0 w 2872590"/>
              <a:gd name="connsiteY0" fmla="*/ 0 h 2428426"/>
              <a:gd name="connsiteX1" fmla="*/ 66675 w 2872590"/>
              <a:gd name="connsiteY1" fmla="*/ 0 h 2428426"/>
              <a:gd name="connsiteX2" fmla="*/ 76201 w 2872590"/>
              <a:gd name="connsiteY2" fmla="*/ 119063 h 2428426"/>
              <a:gd name="connsiteX3" fmla="*/ 138113 w 2872590"/>
              <a:gd name="connsiteY3" fmla="*/ 119063 h 2428426"/>
              <a:gd name="connsiteX4" fmla="*/ 152401 w 2872590"/>
              <a:gd name="connsiteY4" fmla="*/ 195263 h 2428426"/>
              <a:gd name="connsiteX5" fmla="*/ 196851 w 2872590"/>
              <a:gd name="connsiteY5" fmla="*/ 247651 h 2428426"/>
              <a:gd name="connsiteX6" fmla="*/ 203202 w 2872590"/>
              <a:gd name="connsiteY6" fmla="*/ 331788 h 2428426"/>
              <a:gd name="connsiteX7" fmla="*/ 219077 w 2872590"/>
              <a:gd name="connsiteY7" fmla="*/ 331789 h 2428426"/>
              <a:gd name="connsiteX8" fmla="*/ 219076 w 2872590"/>
              <a:gd name="connsiteY8" fmla="*/ 531813 h 2428426"/>
              <a:gd name="connsiteX9" fmla="*/ 269877 w 2872590"/>
              <a:gd name="connsiteY9" fmla="*/ 538163 h 2428426"/>
              <a:gd name="connsiteX10" fmla="*/ 295277 w 2872590"/>
              <a:gd name="connsiteY10" fmla="*/ 601663 h 2428426"/>
              <a:gd name="connsiteX11" fmla="*/ 393702 w 2872590"/>
              <a:gd name="connsiteY11" fmla="*/ 611189 h 2428426"/>
              <a:gd name="connsiteX12" fmla="*/ 396877 w 2872590"/>
              <a:gd name="connsiteY12" fmla="*/ 687389 h 2428426"/>
              <a:gd name="connsiteX13" fmla="*/ 425452 w 2872590"/>
              <a:gd name="connsiteY13" fmla="*/ 687389 h 2428426"/>
              <a:gd name="connsiteX14" fmla="*/ 422277 w 2872590"/>
              <a:gd name="connsiteY14" fmla="*/ 766764 h 2428426"/>
              <a:gd name="connsiteX15" fmla="*/ 508001 w 2872590"/>
              <a:gd name="connsiteY15" fmla="*/ 773114 h 2428426"/>
              <a:gd name="connsiteX16" fmla="*/ 2652713 w 2872590"/>
              <a:gd name="connsiteY16" fmla="*/ 2266950 h 2428426"/>
              <a:gd name="connsiteX17" fmla="*/ 2652713 w 2872590"/>
              <a:gd name="connsiteY17" fmla="*/ 2257425 h 2428426"/>
              <a:gd name="connsiteX0" fmla="*/ 0 w 2872590"/>
              <a:gd name="connsiteY0" fmla="*/ 0 h 2428639"/>
              <a:gd name="connsiteX1" fmla="*/ 66675 w 2872590"/>
              <a:gd name="connsiteY1" fmla="*/ 0 h 2428639"/>
              <a:gd name="connsiteX2" fmla="*/ 76201 w 2872590"/>
              <a:gd name="connsiteY2" fmla="*/ 119063 h 2428639"/>
              <a:gd name="connsiteX3" fmla="*/ 138113 w 2872590"/>
              <a:gd name="connsiteY3" fmla="*/ 119063 h 2428639"/>
              <a:gd name="connsiteX4" fmla="*/ 152401 w 2872590"/>
              <a:gd name="connsiteY4" fmla="*/ 195263 h 2428639"/>
              <a:gd name="connsiteX5" fmla="*/ 196851 w 2872590"/>
              <a:gd name="connsiteY5" fmla="*/ 247651 h 2428639"/>
              <a:gd name="connsiteX6" fmla="*/ 203202 w 2872590"/>
              <a:gd name="connsiteY6" fmla="*/ 331788 h 2428639"/>
              <a:gd name="connsiteX7" fmla="*/ 219077 w 2872590"/>
              <a:gd name="connsiteY7" fmla="*/ 331789 h 2428639"/>
              <a:gd name="connsiteX8" fmla="*/ 219076 w 2872590"/>
              <a:gd name="connsiteY8" fmla="*/ 531813 h 2428639"/>
              <a:gd name="connsiteX9" fmla="*/ 269877 w 2872590"/>
              <a:gd name="connsiteY9" fmla="*/ 538163 h 2428639"/>
              <a:gd name="connsiteX10" fmla="*/ 295277 w 2872590"/>
              <a:gd name="connsiteY10" fmla="*/ 601663 h 2428639"/>
              <a:gd name="connsiteX11" fmla="*/ 393702 w 2872590"/>
              <a:gd name="connsiteY11" fmla="*/ 611189 h 2428639"/>
              <a:gd name="connsiteX12" fmla="*/ 396877 w 2872590"/>
              <a:gd name="connsiteY12" fmla="*/ 687389 h 2428639"/>
              <a:gd name="connsiteX13" fmla="*/ 425452 w 2872590"/>
              <a:gd name="connsiteY13" fmla="*/ 687389 h 2428639"/>
              <a:gd name="connsiteX14" fmla="*/ 422277 w 2872590"/>
              <a:gd name="connsiteY14" fmla="*/ 766764 h 2428639"/>
              <a:gd name="connsiteX15" fmla="*/ 508001 w 2872590"/>
              <a:gd name="connsiteY15" fmla="*/ 769939 h 2428639"/>
              <a:gd name="connsiteX16" fmla="*/ 2652713 w 2872590"/>
              <a:gd name="connsiteY16" fmla="*/ 2266950 h 2428639"/>
              <a:gd name="connsiteX17" fmla="*/ 2652713 w 2872590"/>
              <a:gd name="connsiteY17" fmla="*/ 2257425 h 2428639"/>
              <a:gd name="connsiteX0" fmla="*/ 0 w 2872154"/>
              <a:gd name="connsiteY0" fmla="*/ 0 h 2423119"/>
              <a:gd name="connsiteX1" fmla="*/ 66675 w 2872154"/>
              <a:gd name="connsiteY1" fmla="*/ 0 h 2423119"/>
              <a:gd name="connsiteX2" fmla="*/ 76201 w 2872154"/>
              <a:gd name="connsiteY2" fmla="*/ 119063 h 2423119"/>
              <a:gd name="connsiteX3" fmla="*/ 138113 w 2872154"/>
              <a:gd name="connsiteY3" fmla="*/ 119063 h 2423119"/>
              <a:gd name="connsiteX4" fmla="*/ 152401 w 2872154"/>
              <a:gd name="connsiteY4" fmla="*/ 195263 h 2423119"/>
              <a:gd name="connsiteX5" fmla="*/ 196851 w 2872154"/>
              <a:gd name="connsiteY5" fmla="*/ 247651 h 2423119"/>
              <a:gd name="connsiteX6" fmla="*/ 203202 w 2872154"/>
              <a:gd name="connsiteY6" fmla="*/ 331788 h 2423119"/>
              <a:gd name="connsiteX7" fmla="*/ 219077 w 2872154"/>
              <a:gd name="connsiteY7" fmla="*/ 331789 h 2423119"/>
              <a:gd name="connsiteX8" fmla="*/ 219076 w 2872154"/>
              <a:gd name="connsiteY8" fmla="*/ 531813 h 2423119"/>
              <a:gd name="connsiteX9" fmla="*/ 269877 w 2872154"/>
              <a:gd name="connsiteY9" fmla="*/ 538163 h 2423119"/>
              <a:gd name="connsiteX10" fmla="*/ 295277 w 2872154"/>
              <a:gd name="connsiteY10" fmla="*/ 601663 h 2423119"/>
              <a:gd name="connsiteX11" fmla="*/ 393702 w 2872154"/>
              <a:gd name="connsiteY11" fmla="*/ 611189 h 2423119"/>
              <a:gd name="connsiteX12" fmla="*/ 396877 w 2872154"/>
              <a:gd name="connsiteY12" fmla="*/ 687389 h 2423119"/>
              <a:gd name="connsiteX13" fmla="*/ 425452 w 2872154"/>
              <a:gd name="connsiteY13" fmla="*/ 687389 h 2423119"/>
              <a:gd name="connsiteX14" fmla="*/ 422277 w 2872154"/>
              <a:gd name="connsiteY14" fmla="*/ 766764 h 2423119"/>
              <a:gd name="connsiteX15" fmla="*/ 508001 w 2872154"/>
              <a:gd name="connsiteY15" fmla="*/ 769939 h 2423119"/>
              <a:gd name="connsiteX16" fmla="*/ 514351 w 2872154"/>
              <a:gd name="connsiteY16" fmla="*/ 852489 h 2423119"/>
              <a:gd name="connsiteX17" fmla="*/ 2652713 w 2872154"/>
              <a:gd name="connsiteY17" fmla="*/ 2266950 h 2423119"/>
              <a:gd name="connsiteX18" fmla="*/ 2652713 w 2872154"/>
              <a:gd name="connsiteY18" fmla="*/ 2257425 h 2423119"/>
              <a:gd name="connsiteX0" fmla="*/ 0 w 2872154"/>
              <a:gd name="connsiteY0" fmla="*/ 0 h 2423119"/>
              <a:gd name="connsiteX1" fmla="*/ 66675 w 2872154"/>
              <a:gd name="connsiteY1" fmla="*/ 0 h 2423119"/>
              <a:gd name="connsiteX2" fmla="*/ 76201 w 2872154"/>
              <a:gd name="connsiteY2" fmla="*/ 119063 h 2423119"/>
              <a:gd name="connsiteX3" fmla="*/ 138113 w 2872154"/>
              <a:gd name="connsiteY3" fmla="*/ 119063 h 2423119"/>
              <a:gd name="connsiteX4" fmla="*/ 152401 w 2872154"/>
              <a:gd name="connsiteY4" fmla="*/ 195263 h 2423119"/>
              <a:gd name="connsiteX5" fmla="*/ 196851 w 2872154"/>
              <a:gd name="connsiteY5" fmla="*/ 247651 h 2423119"/>
              <a:gd name="connsiteX6" fmla="*/ 203202 w 2872154"/>
              <a:gd name="connsiteY6" fmla="*/ 331788 h 2423119"/>
              <a:gd name="connsiteX7" fmla="*/ 219077 w 2872154"/>
              <a:gd name="connsiteY7" fmla="*/ 331789 h 2423119"/>
              <a:gd name="connsiteX8" fmla="*/ 219076 w 2872154"/>
              <a:gd name="connsiteY8" fmla="*/ 531813 h 2423119"/>
              <a:gd name="connsiteX9" fmla="*/ 269877 w 2872154"/>
              <a:gd name="connsiteY9" fmla="*/ 538163 h 2423119"/>
              <a:gd name="connsiteX10" fmla="*/ 295277 w 2872154"/>
              <a:gd name="connsiteY10" fmla="*/ 601663 h 2423119"/>
              <a:gd name="connsiteX11" fmla="*/ 393702 w 2872154"/>
              <a:gd name="connsiteY11" fmla="*/ 611189 h 2423119"/>
              <a:gd name="connsiteX12" fmla="*/ 396877 w 2872154"/>
              <a:gd name="connsiteY12" fmla="*/ 687389 h 2423119"/>
              <a:gd name="connsiteX13" fmla="*/ 425452 w 2872154"/>
              <a:gd name="connsiteY13" fmla="*/ 687389 h 2423119"/>
              <a:gd name="connsiteX14" fmla="*/ 422277 w 2872154"/>
              <a:gd name="connsiteY14" fmla="*/ 766764 h 2423119"/>
              <a:gd name="connsiteX15" fmla="*/ 508001 w 2872154"/>
              <a:gd name="connsiteY15" fmla="*/ 769939 h 2423119"/>
              <a:gd name="connsiteX16" fmla="*/ 514351 w 2872154"/>
              <a:gd name="connsiteY16" fmla="*/ 852489 h 2423119"/>
              <a:gd name="connsiteX17" fmla="*/ 2652713 w 2872154"/>
              <a:gd name="connsiteY17" fmla="*/ 2266950 h 2423119"/>
              <a:gd name="connsiteX18" fmla="*/ 2652713 w 2872154"/>
              <a:gd name="connsiteY18" fmla="*/ 2257425 h 2423119"/>
              <a:gd name="connsiteX0" fmla="*/ 0 w 2860884"/>
              <a:gd name="connsiteY0" fmla="*/ 0 h 2422274"/>
              <a:gd name="connsiteX1" fmla="*/ 66675 w 2860884"/>
              <a:gd name="connsiteY1" fmla="*/ 0 h 2422274"/>
              <a:gd name="connsiteX2" fmla="*/ 76201 w 2860884"/>
              <a:gd name="connsiteY2" fmla="*/ 119063 h 2422274"/>
              <a:gd name="connsiteX3" fmla="*/ 138113 w 2860884"/>
              <a:gd name="connsiteY3" fmla="*/ 119063 h 2422274"/>
              <a:gd name="connsiteX4" fmla="*/ 152401 w 2860884"/>
              <a:gd name="connsiteY4" fmla="*/ 195263 h 2422274"/>
              <a:gd name="connsiteX5" fmla="*/ 196851 w 2860884"/>
              <a:gd name="connsiteY5" fmla="*/ 247651 h 2422274"/>
              <a:gd name="connsiteX6" fmla="*/ 203202 w 2860884"/>
              <a:gd name="connsiteY6" fmla="*/ 331788 h 2422274"/>
              <a:gd name="connsiteX7" fmla="*/ 219077 w 2860884"/>
              <a:gd name="connsiteY7" fmla="*/ 331789 h 2422274"/>
              <a:gd name="connsiteX8" fmla="*/ 219076 w 2860884"/>
              <a:gd name="connsiteY8" fmla="*/ 531813 h 2422274"/>
              <a:gd name="connsiteX9" fmla="*/ 269877 w 2860884"/>
              <a:gd name="connsiteY9" fmla="*/ 538163 h 2422274"/>
              <a:gd name="connsiteX10" fmla="*/ 295277 w 2860884"/>
              <a:gd name="connsiteY10" fmla="*/ 601663 h 2422274"/>
              <a:gd name="connsiteX11" fmla="*/ 393702 w 2860884"/>
              <a:gd name="connsiteY11" fmla="*/ 611189 h 2422274"/>
              <a:gd name="connsiteX12" fmla="*/ 396877 w 2860884"/>
              <a:gd name="connsiteY12" fmla="*/ 687389 h 2422274"/>
              <a:gd name="connsiteX13" fmla="*/ 425452 w 2860884"/>
              <a:gd name="connsiteY13" fmla="*/ 687389 h 2422274"/>
              <a:gd name="connsiteX14" fmla="*/ 422277 w 2860884"/>
              <a:gd name="connsiteY14" fmla="*/ 766764 h 2422274"/>
              <a:gd name="connsiteX15" fmla="*/ 508001 w 2860884"/>
              <a:gd name="connsiteY15" fmla="*/ 769939 h 2422274"/>
              <a:gd name="connsiteX16" fmla="*/ 514351 w 2860884"/>
              <a:gd name="connsiteY16" fmla="*/ 852489 h 2422274"/>
              <a:gd name="connsiteX17" fmla="*/ 679451 w 2860884"/>
              <a:gd name="connsiteY17" fmla="*/ 865189 h 2422274"/>
              <a:gd name="connsiteX18" fmla="*/ 2652713 w 2860884"/>
              <a:gd name="connsiteY18" fmla="*/ 2266950 h 2422274"/>
              <a:gd name="connsiteX19" fmla="*/ 2652713 w 2860884"/>
              <a:gd name="connsiteY19" fmla="*/ 2257425 h 2422274"/>
              <a:gd name="connsiteX0" fmla="*/ 0 w 2860884"/>
              <a:gd name="connsiteY0" fmla="*/ 0 h 2422274"/>
              <a:gd name="connsiteX1" fmla="*/ 66675 w 2860884"/>
              <a:gd name="connsiteY1" fmla="*/ 0 h 2422274"/>
              <a:gd name="connsiteX2" fmla="*/ 76201 w 2860884"/>
              <a:gd name="connsiteY2" fmla="*/ 119063 h 2422274"/>
              <a:gd name="connsiteX3" fmla="*/ 138113 w 2860884"/>
              <a:gd name="connsiteY3" fmla="*/ 119063 h 2422274"/>
              <a:gd name="connsiteX4" fmla="*/ 152401 w 2860884"/>
              <a:gd name="connsiteY4" fmla="*/ 195263 h 2422274"/>
              <a:gd name="connsiteX5" fmla="*/ 196851 w 2860884"/>
              <a:gd name="connsiteY5" fmla="*/ 247651 h 2422274"/>
              <a:gd name="connsiteX6" fmla="*/ 203202 w 2860884"/>
              <a:gd name="connsiteY6" fmla="*/ 331788 h 2422274"/>
              <a:gd name="connsiteX7" fmla="*/ 219077 w 2860884"/>
              <a:gd name="connsiteY7" fmla="*/ 331789 h 2422274"/>
              <a:gd name="connsiteX8" fmla="*/ 219076 w 2860884"/>
              <a:gd name="connsiteY8" fmla="*/ 531813 h 2422274"/>
              <a:gd name="connsiteX9" fmla="*/ 269877 w 2860884"/>
              <a:gd name="connsiteY9" fmla="*/ 538163 h 2422274"/>
              <a:gd name="connsiteX10" fmla="*/ 295277 w 2860884"/>
              <a:gd name="connsiteY10" fmla="*/ 601663 h 2422274"/>
              <a:gd name="connsiteX11" fmla="*/ 393702 w 2860884"/>
              <a:gd name="connsiteY11" fmla="*/ 611189 h 2422274"/>
              <a:gd name="connsiteX12" fmla="*/ 396877 w 2860884"/>
              <a:gd name="connsiteY12" fmla="*/ 687389 h 2422274"/>
              <a:gd name="connsiteX13" fmla="*/ 425452 w 2860884"/>
              <a:gd name="connsiteY13" fmla="*/ 687389 h 2422274"/>
              <a:gd name="connsiteX14" fmla="*/ 422277 w 2860884"/>
              <a:gd name="connsiteY14" fmla="*/ 766764 h 2422274"/>
              <a:gd name="connsiteX15" fmla="*/ 508001 w 2860884"/>
              <a:gd name="connsiteY15" fmla="*/ 769939 h 2422274"/>
              <a:gd name="connsiteX16" fmla="*/ 514351 w 2860884"/>
              <a:gd name="connsiteY16" fmla="*/ 852489 h 2422274"/>
              <a:gd name="connsiteX17" fmla="*/ 679451 w 2860884"/>
              <a:gd name="connsiteY17" fmla="*/ 865189 h 2422274"/>
              <a:gd name="connsiteX18" fmla="*/ 2652713 w 2860884"/>
              <a:gd name="connsiteY18" fmla="*/ 2266950 h 2422274"/>
              <a:gd name="connsiteX19" fmla="*/ 2652713 w 2860884"/>
              <a:gd name="connsiteY19" fmla="*/ 2257425 h 2422274"/>
              <a:gd name="connsiteX0" fmla="*/ 0 w 2861099"/>
              <a:gd name="connsiteY0" fmla="*/ 0 h 2422485"/>
              <a:gd name="connsiteX1" fmla="*/ 66675 w 2861099"/>
              <a:gd name="connsiteY1" fmla="*/ 0 h 2422485"/>
              <a:gd name="connsiteX2" fmla="*/ 76201 w 2861099"/>
              <a:gd name="connsiteY2" fmla="*/ 119063 h 2422485"/>
              <a:gd name="connsiteX3" fmla="*/ 138113 w 2861099"/>
              <a:gd name="connsiteY3" fmla="*/ 119063 h 2422485"/>
              <a:gd name="connsiteX4" fmla="*/ 152401 w 2861099"/>
              <a:gd name="connsiteY4" fmla="*/ 195263 h 2422485"/>
              <a:gd name="connsiteX5" fmla="*/ 196851 w 2861099"/>
              <a:gd name="connsiteY5" fmla="*/ 247651 h 2422485"/>
              <a:gd name="connsiteX6" fmla="*/ 203202 w 2861099"/>
              <a:gd name="connsiteY6" fmla="*/ 331788 h 2422485"/>
              <a:gd name="connsiteX7" fmla="*/ 219077 w 2861099"/>
              <a:gd name="connsiteY7" fmla="*/ 331789 h 2422485"/>
              <a:gd name="connsiteX8" fmla="*/ 219076 w 2861099"/>
              <a:gd name="connsiteY8" fmla="*/ 531813 h 2422485"/>
              <a:gd name="connsiteX9" fmla="*/ 269877 w 2861099"/>
              <a:gd name="connsiteY9" fmla="*/ 538163 h 2422485"/>
              <a:gd name="connsiteX10" fmla="*/ 295277 w 2861099"/>
              <a:gd name="connsiteY10" fmla="*/ 601663 h 2422485"/>
              <a:gd name="connsiteX11" fmla="*/ 393702 w 2861099"/>
              <a:gd name="connsiteY11" fmla="*/ 611189 h 2422485"/>
              <a:gd name="connsiteX12" fmla="*/ 396877 w 2861099"/>
              <a:gd name="connsiteY12" fmla="*/ 687389 h 2422485"/>
              <a:gd name="connsiteX13" fmla="*/ 425452 w 2861099"/>
              <a:gd name="connsiteY13" fmla="*/ 687389 h 2422485"/>
              <a:gd name="connsiteX14" fmla="*/ 422277 w 2861099"/>
              <a:gd name="connsiteY14" fmla="*/ 766764 h 2422485"/>
              <a:gd name="connsiteX15" fmla="*/ 508001 w 2861099"/>
              <a:gd name="connsiteY15" fmla="*/ 769939 h 2422485"/>
              <a:gd name="connsiteX16" fmla="*/ 514351 w 2861099"/>
              <a:gd name="connsiteY16" fmla="*/ 852489 h 2422485"/>
              <a:gd name="connsiteX17" fmla="*/ 676276 w 2861099"/>
              <a:gd name="connsiteY17" fmla="*/ 862014 h 2422485"/>
              <a:gd name="connsiteX18" fmla="*/ 2652713 w 2861099"/>
              <a:gd name="connsiteY18" fmla="*/ 2266950 h 2422485"/>
              <a:gd name="connsiteX19" fmla="*/ 2652713 w 2861099"/>
              <a:gd name="connsiteY19" fmla="*/ 2257425 h 2422485"/>
              <a:gd name="connsiteX0" fmla="*/ 0 w 2860453"/>
              <a:gd name="connsiteY0" fmla="*/ 0 h 2415157"/>
              <a:gd name="connsiteX1" fmla="*/ 66675 w 2860453"/>
              <a:gd name="connsiteY1" fmla="*/ 0 h 2415157"/>
              <a:gd name="connsiteX2" fmla="*/ 76201 w 2860453"/>
              <a:gd name="connsiteY2" fmla="*/ 119063 h 2415157"/>
              <a:gd name="connsiteX3" fmla="*/ 138113 w 2860453"/>
              <a:gd name="connsiteY3" fmla="*/ 119063 h 2415157"/>
              <a:gd name="connsiteX4" fmla="*/ 152401 w 2860453"/>
              <a:gd name="connsiteY4" fmla="*/ 195263 h 2415157"/>
              <a:gd name="connsiteX5" fmla="*/ 196851 w 2860453"/>
              <a:gd name="connsiteY5" fmla="*/ 247651 h 2415157"/>
              <a:gd name="connsiteX6" fmla="*/ 203202 w 2860453"/>
              <a:gd name="connsiteY6" fmla="*/ 331788 h 2415157"/>
              <a:gd name="connsiteX7" fmla="*/ 219077 w 2860453"/>
              <a:gd name="connsiteY7" fmla="*/ 331789 h 2415157"/>
              <a:gd name="connsiteX8" fmla="*/ 219076 w 2860453"/>
              <a:gd name="connsiteY8" fmla="*/ 531813 h 2415157"/>
              <a:gd name="connsiteX9" fmla="*/ 269877 w 2860453"/>
              <a:gd name="connsiteY9" fmla="*/ 538163 h 2415157"/>
              <a:gd name="connsiteX10" fmla="*/ 295277 w 2860453"/>
              <a:gd name="connsiteY10" fmla="*/ 601663 h 2415157"/>
              <a:gd name="connsiteX11" fmla="*/ 393702 w 2860453"/>
              <a:gd name="connsiteY11" fmla="*/ 611189 h 2415157"/>
              <a:gd name="connsiteX12" fmla="*/ 396877 w 2860453"/>
              <a:gd name="connsiteY12" fmla="*/ 687389 h 2415157"/>
              <a:gd name="connsiteX13" fmla="*/ 425452 w 2860453"/>
              <a:gd name="connsiteY13" fmla="*/ 687389 h 2415157"/>
              <a:gd name="connsiteX14" fmla="*/ 422277 w 2860453"/>
              <a:gd name="connsiteY14" fmla="*/ 766764 h 2415157"/>
              <a:gd name="connsiteX15" fmla="*/ 508001 w 2860453"/>
              <a:gd name="connsiteY15" fmla="*/ 769939 h 2415157"/>
              <a:gd name="connsiteX16" fmla="*/ 514351 w 2860453"/>
              <a:gd name="connsiteY16" fmla="*/ 852489 h 2415157"/>
              <a:gd name="connsiteX17" fmla="*/ 676276 w 2860453"/>
              <a:gd name="connsiteY17" fmla="*/ 862014 h 2415157"/>
              <a:gd name="connsiteX18" fmla="*/ 685801 w 2860453"/>
              <a:gd name="connsiteY18" fmla="*/ 973139 h 2415157"/>
              <a:gd name="connsiteX19" fmla="*/ 2652713 w 2860453"/>
              <a:gd name="connsiteY19" fmla="*/ 2266950 h 2415157"/>
              <a:gd name="connsiteX20" fmla="*/ 2652713 w 2860453"/>
              <a:gd name="connsiteY20" fmla="*/ 2257425 h 2415157"/>
              <a:gd name="connsiteX0" fmla="*/ 0 w 2860453"/>
              <a:gd name="connsiteY0" fmla="*/ 0 h 2415157"/>
              <a:gd name="connsiteX1" fmla="*/ 66675 w 2860453"/>
              <a:gd name="connsiteY1" fmla="*/ 0 h 2415157"/>
              <a:gd name="connsiteX2" fmla="*/ 76201 w 2860453"/>
              <a:gd name="connsiteY2" fmla="*/ 119063 h 2415157"/>
              <a:gd name="connsiteX3" fmla="*/ 138113 w 2860453"/>
              <a:gd name="connsiteY3" fmla="*/ 119063 h 2415157"/>
              <a:gd name="connsiteX4" fmla="*/ 152401 w 2860453"/>
              <a:gd name="connsiteY4" fmla="*/ 195263 h 2415157"/>
              <a:gd name="connsiteX5" fmla="*/ 196851 w 2860453"/>
              <a:gd name="connsiteY5" fmla="*/ 247651 h 2415157"/>
              <a:gd name="connsiteX6" fmla="*/ 203202 w 2860453"/>
              <a:gd name="connsiteY6" fmla="*/ 331788 h 2415157"/>
              <a:gd name="connsiteX7" fmla="*/ 219077 w 2860453"/>
              <a:gd name="connsiteY7" fmla="*/ 331789 h 2415157"/>
              <a:gd name="connsiteX8" fmla="*/ 219076 w 2860453"/>
              <a:gd name="connsiteY8" fmla="*/ 531813 h 2415157"/>
              <a:gd name="connsiteX9" fmla="*/ 269877 w 2860453"/>
              <a:gd name="connsiteY9" fmla="*/ 538163 h 2415157"/>
              <a:gd name="connsiteX10" fmla="*/ 295277 w 2860453"/>
              <a:gd name="connsiteY10" fmla="*/ 601663 h 2415157"/>
              <a:gd name="connsiteX11" fmla="*/ 393702 w 2860453"/>
              <a:gd name="connsiteY11" fmla="*/ 611189 h 2415157"/>
              <a:gd name="connsiteX12" fmla="*/ 396877 w 2860453"/>
              <a:gd name="connsiteY12" fmla="*/ 687389 h 2415157"/>
              <a:gd name="connsiteX13" fmla="*/ 425452 w 2860453"/>
              <a:gd name="connsiteY13" fmla="*/ 687389 h 2415157"/>
              <a:gd name="connsiteX14" fmla="*/ 422277 w 2860453"/>
              <a:gd name="connsiteY14" fmla="*/ 766764 h 2415157"/>
              <a:gd name="connsiteX15" fmla="*/ 508001 w 2860453"/>
              <a:gd name="connsiteY15" fmla="*/ 769939 h 2415157"/>
              <a:gd name="connsiteX16" fmla="*/ 514351 w 2860453"/>
              <a:gd name="connsiteY16" fmla="*/ 852489 h 2415157"/>
              <a:gd name="connsiteX17" fmla="*/ 676276 w 2860453"/>
              <a:gd name="connsiteY17" fmla="*/ 862014 h 2415157"/>
              <a:gd name="connsiteX18" fmla="*/ 685801 w 2860453"/>
              <a:gd name="connsiteY18" fmla="*/ 973139 h 2415157"/>
              <a:gd name="connsiteX19" fmla="*/ 2652713 w 2860453"/>
              <a:gd name="connsiteY19" fmla="*/ 2266950 h 2415157"/>
              <a:gd name="connsiteX20" fmla="*/ 2652713 w 2860453"/>
              <a:gd name="connsiteY20" fmla="*/ 2257425 h 2415157"/>
              <a:gd name="connsiteX0" fmla="*/ 0 w 2861099"/>
              <a:gd name="connsiteY0" fmla="*/ 0 h 2415572"/>
              <a:gd name="connsiteX1" fmla="*/ 66675 w 2861099"/>
              <a:gd name="connsiteY1" fmla="*/ 0 h 2415572"/>
              <a:gd name="connsiteX2" fmla="*/ 76201 w 2861099"/>
              <a:gd name="connsiteY2" fmla="*/ 119063 h 2415572"/>
              <a:gd name="connsiteX3" fmla="*/ 138113 w 2861099"/>
              <a:gd name="connsiteY3" fmla="*/ 119063 h 2415572"/>
              <a:gd name="connsiteX4" fmla="*/ 152401 w 2861099"/>
              <a:gd name="connsiteY4" fmla="*/ 195263 h 2415572"/>
              <a:gd name="connsiteX5" fmla="*/ 196851 w 2861099"/>
              <a:gd name="connsiteY5" fmla="*/ 247651 h 2415572"/>
              <a:gd name="connsiteX6" fmla="*/ 203202 w 2861099"/>
              <a:gd name="connsiteY6" fmla="*/ 331788 h 2415572"/>
              <a:gd name="connsiteX7" fmla="*/ 219077 w 2861099"/>
              <a:gd name="connsiteY7" fmla="*/ 331789 h 2415572"/>
              <a:gd name="connsiteX8" fmla="*/ 219076 w 2861099"/>
              <a:gd name="connsiteY8" fmla="*/ 531813 h 2415572"/>
              <a:gd name="connsiteX9" fmla="*/ 269877 w 2861099"/>
              <a:gd name="connsiteY9" fmla="*/ 538163 h 2415572"/>
              <a:gd name="connsiteX10" fmla="*/ 295277 w 2861099"/>
              <a:gd name="connsiteY10" fmla="*/ 601663 h 2415572"/>
              <a:gd name="connsiteX11" fmla="*/ 393702 w 2861099"/>
              <a:gd name="connsiteY11" fmla="*/ 611189 h 2415572"/>
              <a:gd name="connsiteX12" fmla="*/ 396877 w 2861099"/>
              <a:gd name="connsiteY12" fmla="*/ 687389 h 2415572"/>
              <a:gd name="connsiteX13" fmla="*/ 425452 w 2861099"/>
              <a:gd name="connsiteY13" fmla="*/ 687389 h 2415572"/>
              <a:gd name="connsiteX14" fmla="*/ 422277 w 2861099"/>
              <a:gd name="connsiteY14" fmla="*/ 766764 h 2415572"/>
              <a:gd name="connsiteX15" fmla="*/ 508001 w 2861099"/>
              <a:gd name="connsiteY15" fmla="*/ 769939 h 2415572"/>
              <a:gd name="connsiteX16" fmla="*/ 514351 w 2861099"/>
              <a:gd name="connsiteY16" fmla="*/ 852489 h 2415572"/>
              <a:gd name="connsiteX17" fmla="*/ 676276 w 2861099"/>
              <a:gd name="connsiteY17" fmla="*/ 862014 h 2415572"/>
              <a:gd name="connsiteX18" fmla="*/ 676276 w 2861099"/>
              <a:gd name="connsiteY18" fmla="*/ 966789 h 2415572"/>
              <a:gd name="connsiteX19" fmla="*/ 2652713 w 2861099"/>
              <a:gd name="connsiteY19" fmla="*/ 2266950 h 2415572"/>
              <a:gd name="connsiteX20" fmla="*/ 2652713 w 2861099"/>
              <a:gd name="connsiteY20" fmla="*/ 2257425 h 2415572"/>
              <a:gd name="connsiteX0" fmla="*/ 0 w 2847434"/>
              <a:gd name="connsiteY0" fmla="*/ 0 h 2414534"/>
              <a:gd name="connsiteX1" fmla="*/ 66675 w 2847434"/>
              <a:gd name="connsiteY1" fmla="*/ 0 h 2414534"/>
              <a:gd name="connsiteX2" fmla="*/ 76201 w 2847434"/>
              <a:gd name="connsiteY2" fmla="*/ 119063 h 2414534"/>
              <a:gd name="connsiteX3" fmla="*/ 138113 w 2847434"/>
              <a:gd name="connsiteY3" fmla="*/ 119063 h 2414534"/>
              <a:gd name="connsiteX4" fmla="*/ 152401 w 2847434"/>
              <a:gd name="connsiteY4" fmla="*/ 195263 h 2414534"/>
              <a:gd name="connsiteX5" fmla="*/ 196851 w 2847434"/>
              <a:gd name="connsiteY5" fmla="*/ 247651 h 2414534"/>
              <a:gd name="connsiteX6" fmla="*/ 203202 w 2847434"/>
              <a:gd name="connsiteY6" fmla="*/ 331788 h 2414534"/>
              <a:gd name="connsiteX7" fmla="*/ 219077 w 2847434"/>
              <a:gd name="connsiteY7" fmla="*/ 331789 h 2414534"/>
              <a:gd name="connsiteX8" fmla="*/ 219076 w 2847434"/>
              <a:gd name="connsiteY8" fmla="*/ 531813 h 2414534"/>
              <a:gd name="connsiteX9" fmla="*/ 269877 w 2847434"/>
              <a:gd name="connsiteY9" fmla="*/ 538163 h 2414534"/>
              <a:gd name="connsiteX10" fmla="*/ 295277 w 2847434"/>
              <a:gd name="connsiteY10" fmla="*/ 601663 h 2414534"/>
              <a:gd name="connsiteX11" fmla="*/ 393702 w 2847434"/>
              <a:gd name="connsiteY11" fmla="*/ 611189 h 2414534"/>
              <a:gd name="connsiteX12" fmla="*/ 396877 w 2847434"/>
              <a:gd name="connsiteY12" fmla="*/ 687389 h 2414534"/>
              <a:gd name="connsiteX13" fmla="*/ 425452 w 2847434"/>
              <a:gd name="connsiteY13" fmla="*/ 687389 h 2414534"/>
              <a:gd name="connsiteX14" fmla="*/ 422277 w 2847434"/>
              <a:gd name="connsiteY14" fmla="*/ 766764 h 2414534"/>
              <a:gd name="connsiteX15" fmla="*/ 508001 w 2847434"/>
              <a:gd name="connsiteY15" fmla="*/ 769939 h 2414534"/>
              <a:gd name="connsiteX16" fmla="*/ 514351 w 2847434"/>
              <a:gd name="connsiteY16" fmla="*/ 852489 h 2414534"/>
              <a:gd name="connsiteX17" fmla="*/ 676276 w 2847434"/>
              <a:gd name="connsiteY17" fmla="*/ 862014 h 2414534"/>
              <a:gd name="connsiteX18" fmla="*/ 676276 w 2847434"/>
              <a:gd name="connsiteY18" fmla="*/ 966789 h 2414534"/>
              <a:gd name="connsiteX19" fmla="*/ 879476 w 2847434"/>
              <a:gd name="connsiteY19" fmla="*/ 982663 h 2414534"/>
              <a:gd name="connsiteX20" fmla="*/ 2652713 w 2847434"/>
              <a:gd name="connsiteY20" fmla="*/ 2266950 h 2414534"/>
              <a:gd name="connsiteX21" fmla="*/ 2652713 w 2847434"/>
              <a:gd name="connsiteY21" fmla="*/ 2257425 h 2414534"/>
              <a:gd name="connsiteX0" fmla="*/ 0 w 2847434"/>
              <a:gd name="connsiteY0" fmla="*/ 0 h 2414534"/>
              <a:gd name="connsiteX1" fmla="*/ 66675 w 2847434"/>
              <a:gd name="connsiteY1" fmla="*/ 0 h 2414534"/>
              <a:gd name="connsiteX2" fmla="*/ 76201 w 2847434"/>
              <a:gd name="connsiteY2" fmla="*/ 119063 h 2414534"/>
              <a:gd name="connsiteX3" fmla="*/ 138113 w 2847434"/>
              <a:gd name="connsiteY3" fmla="*/ 119063 h 2414534"/>
              <a:gd name="connsiteX4" fmla="*/ 152401 w 2847434"/>
              <a:gd name="connsiteY4" fmla="*/ 195263 h 2414534"/>
              <a:gd name="connsiteX5" fmla="*/ 196851 w 2847434"/>
              <a:gd name="connsiteY5" fmla="*/ 247651 h 2414534"/>
              <a:gd name="connsiteX6" fmla="*/ 203202 w 2847434"/>
              <a:gd name="connsiteY6" fmla="*/ 331788 h 2414534"/>
              <a:gd name="connsiteX7" fmla="*/ 219077 w 2847434"/>
              <a:gd name="connsiteY7" fmla="*/ 331789 h 2414534"/>
              <a:gd name="connsiteX8" fmla="*/ 219076 w 2847434"/>
              <a:gd name="connsiteY8" fmla="*/ 531813 h 2414534"/>
              <a:gd name="connsiteX9" fmla="*/ 269877 w 2847434"/>
              <a:gd name="connsiteY9" fmla="*/ 538163 h 2414534"/>
              <a:gd name="connsiteX10" fmla="*/ 295277 w 2847434"/>
              <a:gd name="connsiteY10" fmla="*/ 601663 h 2414534"/>
              <a:gd name="connsiteX11" fmla="*/ 393702 w 2847434"/>
              <a:gd name="connsiteY11" fmla="*/ 611189 h 2414534"/>
              <a:gd name="connsiteX12" fmla="*/ 396877 w 2847434"/>
              <a:gd name="connsiteY12" fmla="*/ 687389 h 2414534"/>
              <a:gd name="connsiteX13" fmla="*/ 425452 w 2847434"/>
              <a:gd name="connsiteY13" fmla="*/ 687389 h 2414534"/>
              <a:gd name="connsiteX14" fmla="*/ 422277 w 2847434"/>
              <a:gd name="connsiteY14" fmla="*/ 766764 h 2414534"/>
              <a:gd name="connsiteX15" fmla="*/ 508001 w 2847434"/>
              <a:gd name="connsiteY15" fmla="*/ 769939 h 2414534"/>
              <a:gd name="connsiteX16" fmla="*/ 514351 w 2847434"/>
              <a:gd name="connsiteY16" fmla="*/ 852489 h 2414534"/>
              <a:gd name="connsiteX17" fmla="*/ 676276 w 2847434"/>
              <a:gd name="connsiteY17" fmla="*/ 862014 h 2414534"/>
              <a:gd name="connsiteX18" fmla="*/ 676276 w 2847434"/>
              <a:gd name="connsiteY18" fmla="*/ 966789 h 2414534"/>
              <a:gd name="connsiteX19" fmla="*/ 879476 w 2847434"/>
              <a:gd name="connsiteY19" fmla="*/ 982663 h 2414534"/>
              <a:gd name="connsiteX20" fmla="*/ 2652713 w 2847434"/>
              <a:gd name="connsiteY20" fmla="*/ 2266950 h 2414534"/>
              <a:gd name="connsiteX21" fmla="*/ 2652713 w 2847434"/>
              <a:gd name="connsiteY21" fmla="*/ 2257425 h 2414534"/>
              <a:gd name="connsiteX0" fmla="*/ 0 w 2847433"/>
              <a:gd name="connsiteY0" fmla="*/ 0 h 2414949"/>
              <a:gd name="connsiteX1" fmla="*/ 66675 w 2847433"/>
              <a:gd name="connsiteY1" fmla="*/ 0 h 2414949"/>
              <a:gd name="connsiteX2" fmla="*/ 76201 w 2847433"/>
              <a:gd name="connsiteY2" fmla="*/ 119063 h 2414949"/>
              <a:gd name="connsiteX3" fmla="*/ 138113 w 2847433"/>
              <a:gd name="connsiteY3" fmla="*/ 119063 h 2414949"/>
              <a:gd name="connsiteX4" fmla="*/ 152401 w 2847433"/>
              <a:gd name="connsiteY4" fmla="*/ 195263 h 2414949"/>
              <a:gd name="connsiteX5" fmla="*/ 196851 w 2847433"/>
              <a:gd name="connsiteY5" fmla="*/ 247651 h 2414949"/>
              <a:gd name="connsiteX6" fmla="*/ 203202 w 2847433"/>
              <a:gd name="connsiteY6" fmla="*/ 331788 h 2414949"/>
              <a:gd name="connsiteX7" fmla="*/ 219077 w 2847433"/>
              <a:gd name="connsiteY7" fmla="*/ 331789 h 2414949"/>
              <a:gd name="connsiteX8" fmla="*/ 219076 w 2847433"/>
              <a:gd name="connsiteY8" fmla="*/ 531813 h 2414949"/>
              <a:gd name="connsiteX9" fmla="*/ 269877 w 2847433"/>
              <a:gd name="connsiteY9" fmla="*/ 538163 h 2414949"/>
              <a:gd name="connsiteX10" fmla="*/ 295277 w 2847433"/>
              <a:gd name="connsiteY10" fmla="*/ 601663 h 2414949"/>
              <a:gd name="connsiteX11" fmla="*/ 393702 w 2847433"/>
              <a:gd name="connsiteY11" fmla="*/ 611189 h 2414949"/>
              <a:gd name="connsiteX12" fmla="*/ 396877 w 2847433"/>
              <a:gd name="connsiteY12" fmla="*/ 687389 h 2414949"/>
              <a:gd name="connsiteX13" fmla="*/ 425452 w 2847433"/>
              <a:gd name="connsiteY13" fmla="*/ 687389 h 2414949"/>
              <a:gd name="connsiteX14" fmla="*/ 422277 w 2847433"/>
              <a:gd name="connsiteY14" fmla="*/ 766764 h 2414949"/>
              <a:gd name="connsiteX15" fmla="*/ 508001 w 2847433"/>
              <a:gd name="connsiteY15" fmla="*/ 769939 h 2414949"/>
              <a:gd name="connsiteX16" fmla="*/ 514351 w 2847433"/>
              <a:gd name="connsiteY16" fmla="*/ 852489 h 2414949"/>
              <a:gd name="connsiteX17" fmla="*/ 676276 w 2847433"/>
              <a:gd name="connsiteY17" fmla="*/ 862014 h 2414949"/>
              <a:gd name="connsiteX18" fmla="*/ 676276 w 2847433"/>
              <a:gd name="connsiteY18" fmla="*/ 966789 h 2414949"/>
              <a:gd name="connsiteX19" fmla="*/ 879476 w 2847433"/>
              <a:gd name="connsiteY19" fmla="*/ 976313 h 2414949"/>
              <a:gd name="connsiteX20" fmla="*/ 2652713 w 2847433"/>
              <a:gd name="connsiteY20" fmla="*/ 2266950 h 2414949"/>
              <a:gd name="connsiteX21" fmla="*/ 2652713 w 2847433"/>
              <a:gd name="connsiteY21" fmla="*/ 2257425 h 2414949"/>
              <a:gd name="connsiteX0" fmla="*/ 0 w 2847433"/>
              <a:gd name="connsiteY0" fmla="*/ 0 h 2414949"/>
              <a:gd name="connsiteX1" fmla="*/ 66675 w 2847433"/>
              <a:gd name="connsiteY1" fmla="*/ 0 h 2414949"/>
              <a:gd name="connsiteX2" fmla="*/ 76201 w 2847433"/>
              <a:gd name="connsiteY2" fmla="*/ 119063 h 2414949"/>
              <a:gd name="connsiteX3" fmla="*/ 138113 w 2847433"/>
              <a:gd name="connsiteY3" fmla="*/ 119063 h 2414949"/>
              <a:gd name="connsiteX4" fmla="*/ 152401 w 2847433"/>
              <a:gd name="connsiteY4" fmla="*/ 195263 h 2414949"/>
              <a:gd name="connsiteX5" fmla="*/ 196851 w 2847433"/>
              <a:gd name="connsiteY5" fmla="*/ 247651 h 2414949"/>
              <a:gd name="connsiteX6" fmla="*/ 203202 w 2847433"/>
              <a:gd name="connsiteY6" fmla="*/ 331788 h 2414949"/>
              <a:gd name="connsiteX7" fmla="*/ 219077 w 2847433"/>
              <a:gd name="connsiteY7" fmla="*/ 331789 h 2414949"/>
              <a:gd name="connsiteX8" fmla="*/ 219076 w 2847433"/>
              <a:gd name="connsiteY8" fmla="*/ 531813 h 2414949"/>
              <a:gd name="connsiteX9" fmla="*/ 269877 w 2847433"/>
              <a:gd name="connsiteY9" fmla="*/ 538163 h 2414949"/>
              <a:gd name="connsiteX10" fmla="*/ 295277 w 2847433"/>
              <a:gd name="connsiteY10" fmla="*/ 601663 h 2414949"/>
              <a:gd name="connsiteX11" fmla="*/ 393702 w 2847433"/>
              <a:gd name="connsiteY11" fmla="*/ 611189 h 2414949"/>
              <a:gd name="connsiteX12" fmla="*/ 396877 w 2847433"/>
              <a:gd name="connsiteY12" fmla="*/ 687389 h 2414949"/>
              <a:gd name="connsiteX13" fmla="*/ 425452 w 2847433"/>
              <a:gd name="connsiteY13" fmla="*/ 687389 h 2414949"/>
              <a:gd name="connsiteX14" fmla="*/ 422277 w 2847433"/>
              <a:gd name="connsiteY14" fmla="*/ 766764 h 2414949"/>
              <a:gd name="connsiteX15" fmla="*/ 508001 w 2847433"/>
              <a:gd name="connsiteY15" fmla="*/ 769939 h 2414949"/>
              <a:gd name="connsiteX16" fmla="*/ 514351 w 2847433"/>
              <a:gd name="connsiteY16" fmla="*/ 852489 h 2414949"/>
              <a:gd name="connsiteX17" fmla="*/ 676276 w 2847433"/>
              <a:gd name="connsiteY17" fmla="*/ 862014 h 2414949"/>
              <a:gd name="connsiteX18" fmla="*/ 679451 w 2847433"/>
              <a:gd name="connsiteY18" fmla="*/ 966789 h 2414949"/>
              <a:gd name="connsiteX19" fmla="*/ 879476 w 2847433"/>
              <a:gd name="connsiteY19" fmla="*/ 976313 h 2414949"/>
              <a:gd name="connsiteX20" fmla="*/ 2652713 w 2847433"/>
              <a:gd name="connsiteY20" fmla="*/ 2266950 h 2414949"/>
              <a:gd name="connsiteX21" fmla="*/ 2652713 w 2847433"/>
              <a:gd name="connsiteY21" fmla="*/ 2257425 h 2414949"/>
              <a:gd name="connsiteX0" fmla="*/ 0 w 2847645"/>
              <a:gd name="connsiteY0" fmla="*/ 0 h 2406327"/>
              <a:gd name="connsiteX1" fmla="*/ 66675 w 2847645"/>
              <a:gd name="connsiteY1" fmla="*/ 0 h 2406327"/>
              <a:gd name="connsiteX2" fmla="*/ 76201 w 2847645"/>
              <a:gd name="connsiteY2" fmla="*/ 119063 h 2406327"/>
              <a:gd name="connsiteX3" fmla="*/ 138113 w 2847645"/>
              <a:gd name="connsiteY3" fmla="*/ 119063 h 2406327"/>
              <a:gd name="connsiteX4" fmla="*/ 152401 w 2847645"/>
              <a:gd name="connsiteY4" fmla="*/ 195263 h 2406327"/>
              <a:gd name="connsiteX5" fmla="*/ 196851 w 2847645"/>
              <a:gd name="connsiteY5" fmla="*/ 247651 h 2406327"/>
              <a:gd name="connsiteX6" fmla="*/ 203202 w 2847645"/>
              <a:gd name="connsiteY6" fmla="*/ 331788 h 2406327"/>
              <a:gd name="connsiteX7" fmla="*/ 219077 w 2847645"/>
              <a:gd name="connsiteY7" fmla="*/ 331789 h 2406327"/>
              <a:gd name="connsiteX8" fmla="*/ 219076 w 2847645"/>
              <a:gd name="connsiteY8" fmla="*/ 531813 h 2406327"/>
              <a:gd name="connsiteX9" fmla="*/ 269877 w 2847645"/>
              <a:gd name="connsiteY9" fmla="*/ 538163 h 2406327"/>
              <a:gd name="connsiteX10" fmla="*/ 295277 w 2847645"/>
              <a:gd name="connsiteY10" fmla="*/ 601663 h 2406327"/>
              <a:gd name="connsiteX11" fmla="*/ 393702 w 2847645"/>
              <a:gd name="connsiteY11" fmla="*/ 611189 h 2406327"/>
              <a:gd name="connsiteX12" fmla="*/ 396877 w 2847645"/>
              <a:gd name="connsiteY12" fmla="*/ 687389 h 2406327"/>
              <a:gd name="connsiteX13" fmla="*/ 425452 w 2847645"/>
              <a:gd name="connsiteY13" fmla="*/ 687389 h 2406327"/>
              <a:gd name="connsiteX14" fmla="*/ 422277 w 2847645"/>
              <a:gd name="connsiteY14" fmla="*/ 766764 h 2406327"/>
              <a:gd name="connsiteX15" fmla="*/ 508001 w 2847645"/>
              <a:gd name="connsiteY15" fmla="*/ 769939 h 2406327"/>
              <a:gd name="connsiteX16" fmla="*/ 514351 w 2847645"/>
              <a:gd name="connsiteY16" fmla="*/ 852489 h 2406327"/>
              <a:gd name="connsiteX17" fmla="*/ 676276 w 2847645"/>
              <a:gd name="connsiteY17" fmla="*/ 862014 h 2406327"/>
              <a:gd name="connsiteX18" fmla="*/ 679451 w 2847645"/>
              <a:gd name="connsiteY18" fmla="*/ 966789 h 2406327"/>
              <a:gd name="connsiteX19" fmla="*/ 879476 w 2847645"/>
              <a:gd name="connsiteY19" fmla="*/ 976313 h 2406327"/>
              <a:gd name="connsiteX20" fmla="*/ 876302 w 2847645"/>
              <a:gd name="connsiteY20" fmla="*/ 1109663 h 2406327"/>
              <a:gd name="connsiteX21" fmla="*/ 2652713 w 2847645"/>
              <a:gd name="connsiteY21" fmla="*/ 2266950 h 2406327"/>
              <a:gd name="connsiteX22" fmla="*/ 2652713 w 2847645"/>
              <a:gd name="connsiteY22" fmla="*/ 2257425 h 2406327"/>
              <a:gd name="connsiteX0" fmla="*/ 0 w 2847645"/>
              <a:gd name="connsiteY0" fmla="*/ 0 h 2406327"/>
              <a:gd name="connsiteX1" fmla="*/ 66675 w 2847645"/>
              <a:gd name="connsiteY1" fmla="*/ 0 h 2406327"/>
              <a:gd name="connsiteX2" fmla="*/ 76201 w 2847645"/>
              <a:gd name="connsiteY2" fmla="*/ 119063 h 2406327"/>
              <a:gd name="connsiteX3" fmla="*/ 138113 w 2847645"/>
              <a:gd name="connsiteY3" fmla="*/ 119063 h 2406327"/>
              <a:gd name="connsiteX4" fmla="*/ 152401 w 2847645"/>
              <a:gd name="connsiteY4" fmla="*/ 195263 h 2406327"/>
              <a:gd name="connsiteX5" fmla="*/ 196851 w 2847645"/>
              <a:gd name="connsiteY5" fmla="*/ 247651 h 2406327"/>
              <a:gd name="connsiteX6" fmla="*/ 203202 w 2847645"/>
              <a:gd name="connsiteY6" fmla="*/ 331788 h 2406327"/>
              <a:gd name="connsiteX7" fmla="*/ 219077 w 2847645"/>
              <a:gd name="connsiteY7" fmla="*/ 331789 h 2406327"/>
              <a:gd name="connsiteX8" fmla="*/ 219076 w 2847645"/>
              <a:gd name="connsiteY8" fmla="*/ 531813 h 2406327"/>
              <a:gd name="connsiteX9" fmla="*/ 269877 w 2847645"/>
              <a:gd name="connsiteY9" fmla="*/ 538163 h 2406327"/>
              <a:gd name="connsiteX10" fmla="*/ 295277 w 2847645"/>
              <a:gd name="connsiteY10" fmla="*/ 601663 h 2406327"/>
              <a:gd name="connsiteX11" fmla="*/ 393702 w 2847645"/>
              <a:gd name="connsiteY11" fmla="*/ 611189 h 2406327"/>
              <a:gd name="connsiteX12" fmla="*/ 396877 w 2847645"/>
              <a:gd name="connsiteY12" fmla="*/ 687389 h 2406327"/>
              <a:gd name="connsiteX13" fmla="*/ 425452 w 2847645"/>
              <a:gd name="connsiteY13" fmla="*/ 687389 h 2406327"/>
              <a:gd name="connsiteX14" fmla="*/ 422277 w 2847645"/>
              <a:gd name="connsiteY14" fmla="*/ 766764 h 2406327"/>
              <a:gd name="connsiteX15" fmla="*/ 508001 w 2847645"/>
              <a:gd name="connsiteY15" fmla="*/ 769939 h 2406327"/>
              <a:gd name="connsiteX16" fmla="*/ 514351 w 2847645"/>
              <a:gd name="connsiteY16" fmla="*/ 852489 h 2406327"/>
              <a:gd name="connsiteX17" fmla="*/ 676276 w 2847645"/>
              <a:gd name="connsiteY17" fmla="*/ 862014 h 2406327"/>
              <a:gd name="connsiteX18" fmla="*/ 679451 w 2847645"/>
              <a:gd name="connsiteY18" fmla="*/ 966789 h 2406327"/>
              <a:gd name="connsiteX19" fmla="*/ 879476 w 2847645"/>
              <a:gd name="connsiteY19" fmla="*/ 976313 h 2406327"/>
              <a:gd name="connsiteX20" fmla="*/ 876302 w 2847645"/>
              <a:gd name="connsiteY20" fmla="*/ 1109663 h 2406327"/>
              <a:gd name="connsiteX21" fmla="*/ 2652713 w 2847645"/>
              <a:gd name="connsiteY21" fmla="*/ 2266950 h 2406327"/>
              <a:gd name="connsiteX22" fmla="*/ 2652713 w 2847645"/>
              <a:gd name="connsiteY22" fmla="*/ 2257425 h 2406327"/>
              <a:gd name="connsiteX0" fmla="*/ 0 w 2840495"/>
              <a:gd name="connsiteY0" fmla="*/ 0 h 2405719"/>
              <a:gd name="connsiteX1" fmla="*/ 66675 w 2840495"/>
              <a:gd name="connsiteY1" fmla="*/ 0 h 2405719"/>
              <a:gd name="connsiteX2" fmla="*/ 76201 w 2840495"/>
              <a:gd name="connsiteY2" fmla="*/ 119063 h 2405719"/>
              <a:gd name="connsiteX3" fmla="*/ 138113 w 2840495"/>
              <a:gd name="connsiteY3" fmla="*/ 119063 h 2405719"/>
              <a:gd name="connsiteX4" fmla="*/ 152401 w 2840495"/>
              <a:gd name="connsiteY4" fmla="*/ 195263 h 2405719"/>
              <a:gd name="connsiteX5" fmla="*/ 196851 w 2840495"/>
              <a:gd name="connsiteY5" fmla="*/ 247651 h 2405719"/>
              <a:gd name="connsiteX6" fmla="*/ 203202 w 2840495"/>
              <a:gd name="connsiteY6" fmla="*/ 331788 h 2405719"/>
              <a:gd name="connsiteX7" fmla="*/ 219077 w 2840495"/>
              <a:gd name="connsiteY7" fmla="*/ 331789 h 2405719"/>
              <a:gd name="connsiteX8" fmla="*/ 219076 w 2840495"/>
              <a:gd name="connsiteY8" fmla="*/ 531813 h 2405719"/>
              <a:gd name="connsiteX9" fmla="*/ 269877 w 2840495"/>
              <a:gd name="connsiteY9" fmla="*/ 538163 h 2405719"/>
              <a:gd name="connsiteX10" fmla="*/ 295277 w 2840495"/>
              <a:gd name="connsiteY10" fmla="*/ 601663 h 2405719"/>
              <a:gd name="connsiteX11" fmla="*/ 393702 w 2840495"/>
              <a:gd name="connsiteY11" fmla="*/ 611189 h 2405719"/>
              <a:gd name="connsiteX12" fmla="*/ 396877 w 2840495"/>
              <a:gd name="connsiteY12" fmla="*/ 687389 h 2405719"/>
              <a:gd name="connsiteX13" fmla="*/ 425452 w 2840495"/>
              <a:gd name="connsiteY13" fmla="*/ 687389 h 2405719"/>
              <a:gd name="connsiteX14" fmla="*/ 422277 w 2840495"/>
              <a:gd name="connsiteY14" fmla="*/ 766764 h 2405719"/>
              <a:gd name="connsiteX15" fmla="*/ 508001 w 2840495"/>
              <a:gd name="connsiteY15" fmla="*/ 769939 h 2405719"/>
              <a:gd name="connsiteX16" fmla="*/ 514351 w 2840495"/>
              <a:gd name="connsiteY16" fmla="*/ 852489 h 2405719"/>
              <a:gd name="connsiteX17" fmla="*/ 676276 w 2840495"/>
              <a:gd name="connsiteY17" fmla="*/ 862014 h 2405719"/>
              <a:gd name="connsiteX18" fmla="*/ 679451 w 2840495"/>
              <a:gd name="connsiteY18" fmla="*/ 966789 h 2405719"/>
              <a:gd name="connsiteX19" fmla="*/ 879476 w 2840495"/>
              <a:gd name="connsiteY19" fmla="*/ 976313 h 2405719"/>
              <a:gd name="connsiteX20" fmla="*/ 876302 w 2840495"/>
              <a:gd name="connsiteY20" fmla="*/ 1109663 h 2405719"/>
              <a:gd name="connsiteX21" fmla="*/ 984252 w 2840495"/>
              <a:gd name="connsiteY21" fmla="*/ 1119188 h 2405719"/>
              <a:gd name="connsiteX22" fmla="*/ 2652713 w 2840495"/>
              <a:gd name="connsiteY22" fmla="*/ 2266950 h 2405719"/>
              <a:gd name="connsiteX23" fmla="*/ 2652713 w 2840495"/>
              <a:gd name="connsiteY23" fmla="*/ 2257425 h 2405719"/>
              <a:gd name="connsiteX0" fmla="*/ 0 w 2840495"/>
              <a:gd name="connsiteY0" fmla="*/ 0 h 2405719"/>
              <a:gd name="connsiteX1" fmla="*/ 66675 w 2840495"/>
              <a:gd name="connsiteY1" fmla="*/ 0 h 2405719"/>
              <a:gd name="connsiteX2" fmla="*/ 76201 w 2840495"/>
              <a:gd name="connsiteY2" fmla="*/ 119063 h 2405719"/>
              <a:gd name="connsiteX3" fmla="*/ 138113 w 2840495"/>
              <a:gd name="connsiteY3" fmla="*/ 119063 h 2405719"/>
              <a:gd name="connsiteX4" fmla="*/ 152401 w 2840495"/>
              <a:gd name="connsiteY4" fmla="*/ 195263 h 2405719"/>
              <a:gd name="connsiteX5" fmla="*/ 196851 w 2840495"/>
              <a:gd name="connsiteY5" fmla="*/ 247651 h 2405719"/>
              <a:gd name="connsiteX6" fmla="*/ 203202 w 2840495"/>
              <a:gd name="connsiteY6" fmla="*/ 331788 h 2405719"/>
              <a:gd name="connsiteX7" fmla="*/ 219077 w 2840495"/>
              <a:gd name="connsiteY7" fmla="*/ 331789 h 2405719"/>
              <a:gd name="connsiteX8" fmla="*/ 219076 w 2840495"/>
              <a:gd name="connsiteY8" fmla="*/ 531813 h 2405719"/>
              <a:gd name="connsiteX9" fmla="*/ 269877 w 2840495"/>
              <a:gd name="connsiteY9" fmla="*/ 538163 h 2405719"/>
              <a:gd name="connsiteX10" fmla="*/ 295277 w 2840495"/>
              <a:gd name="connsiteY10" fmla="*/ 601663 h 2405719"/>
              <a:gd name="connsiteX11" fmla="*/ 393702 w 2840495"/>
              <a:gd name="connsiteY11" fmla="*/ 611189 h 2405719"/>
              <a:gd name="connsiteX12" fmla="*/ 396877 w 2840495"/>
              <a:gd name="connsiteY12" fmla="*/ 687389 h 2405719"/>
              <a:gd name="connsiteX13" fmla="*/ 425452 w 2840495"/>
              <a:gd name="connsiteY13" fmla="*/ 687389 h 2405719"/>
              <a:gd name="connsiteX14" fmla="*/ 422277 w 2840495"/>
              <a:gd name="connsiteY14" fmla="*/ 766764 h 2405719"/>
              <a:gd name="connsiteX15" fmla="*/ 508001 w 2840495"/>
              <a:gd name="connsiteY15" fmla="*/ 769939 h 2405719"/>
              <a:gd name="connsiteX16" fmla="*/ 514351 w 2840495"/>
              <a:gd name="connsiteY16" fmla="*/ 852489 h 2405719"/>
              <a:gd name="connsiteX17" fmla="*/ 676276 w 2840495"/>
              <a:gd name="connsiteY17" fmla="*/ 862014 h 2405719"/>
              <a:gd name="connsiteX18" fmla="*/ 679451 w 2840495"/>
              <a:gd name="connsiteY18" fmla="*/ 966789 h 2405719"/>
              <a:gd name="connsiteX19" fmla="*/ 879476 w 2840495"/>
              <a:gd name="connsiteY19" fmla="*/ 976313 h 2405719"/>
              <a:gd name="connsiteX20" fmla="*/ 876302 w 2840495"/>
              <a:gd name="connsiteY20" fmla="*/ 1109663 h 2405719"/>
              <a:gd name="connsiteX21" fmla="*/ 984252 w 2840495"/>
              <a:gd name="connsiteY21" fmla="*/ 1119188 h 2405719"/>
              <a:gd name="connsiteX22" fmla="*/ 2652713 w 2840495"/>
              <a:gd name="connsiteY22" fmla="*/ 2266950 h 2405719"/>
              <a:gd name="connsiteX23" fmla="*/ 2652713 w 2840495"/>
              <a:gd name="connsiteY23" fmla="*/ 2257425 h 2405719"/>
              <a:gd name="connsiteX0" fmla="*/ 0 w 2840913"/>
              <a:gd name="connsiteY0" fmla="*/ 0 h 2406124"/>
              <a:gd name="connsiteX1" fmla="*/ 66675 w 2840913"/>
              <a:gd name="connsiteY1" fmla="*/ 0 h 2406124"/>
              <a:gd name="connsiteX2" fmla="*/ 76201 w 2840913"/>
              <a:gd name="connsiteY2" fmla="*/ 119063 h 2406124"/>
              <a:gd name="connsiteX3" fmla="*/ 138113 w 2840913"/>
              <a:gd name="connsiteY3" fmla="*/ 119063 h 2406124"/>
              <a:gd name="connsiteX4" fmla="*/ 152401 w 2840913"/>
              <a:gd name="connsiteY4" fmla="*/ 195263 h 2406124"/>
              <a:gd name="connsiteX5" fmla="*/ 196851 w 2840913"/>
              <a:gd name="connsiteY5" fmla="*/ 247651 h 2406124"/>
              <a:gd name="connsiteX6" fmla="*/ 203202 w 2840913"/>
              <a:gd name="connsiteY6" fmla="*/ 331788 h 2406124"/>
              <a:gd name="connsiteX7" fmla="*/ 219077 w 2840913"/>
              <a:gd name="connsiteY7" fmla="*/ 331789 h 2406124"/>
              <a:gd name="connsiteX8" fmla="*/ 219076 w 2840913"/>
              <a:gd name="connsiteY8" fmla="*/ 531813 h 2406124"/>
              <a:gd name="connsiteX9" fmla="*/ 269877 w 2840913"/>
              <a:gd name="connsiteY9" fmla="*/ 538163 h 2406124"/>
              <a:gd name="connsiteX10" fmla="*/ 295277 w 2840913"/>
              <a:gd name="connsiteY10" fmla="*/ 601663 h 2406124"/>
              <a:gd name="connsiteX11" fmla="*/ 393702 w 2840913"/>
              <a:gd name="connsiteY11" fmla="*/ 611189 h 2406124"/>
              <a:gd name="connsiteX12" fmla="*/ 396877 w 2840913"/>
              <a:gd name="connsiteY12" fmla="*/ 687389 h 2406124"/>
              <a:gd name="connsiteX13" fmla="*/ 425452 w 2840913"/>
              <a:gd name="connsiteY13" fmla="*/ 687389 h 2406124"/>
              <a:gd name="connsiteX14" fmla="*/ 422277 w 2840913"/>
              <a:gd name="connsiteY14" fmla="*/ 766764 h 2406124"/>
              <a:gd name="connsiteX15" fmla="*/ 508001 w 2840913"/>
              <a:gd name="connsiteY15" fmla="*/ 769939 h 2406124"/>
              <a:gd name="connsiteX16" fmla="*/ 514351 w 2840913"/>
              <a:gd name="connsiteY16" fmla="*/ 852489 h 2406124"/>
              <a:gd name="connsiteX17" fmla="*/ 676276 w 2840913"/>
              <a:gd name="connsiteY17" fmla="*/ 862014 h 2406124"/>
              <a:gd name="connsiteX18" fmla="*/ 679451 w 2840913"/>
              <a:gd name="connsiteY18" fmla="*/ 966789 h 2406124"/>
              <a:gd name="connsiteX19" fmla="*/ 879476 w 2840913"/>
              <a:gd name="connsiteY19" fmla="*/ 976313 h 2406124"/>
              <a:gd name="connsiteX20" fmla="*/ 876302 w 2840913"/>
              <a:gd name="connsiteY20" fmla="*/ 1109663 h 2406124"/>
              <a:gd name="connsiteX21" fmla="*/ 977902 w 2840913"/>
              <a:gd name="connsiteY21" fmla="*/ 1112838 h 2406124"/>
              <a:gd name="connsiteX22" fmla="*/ 2652713 w 2840913"/>
              <a:gd name="connsiteY22" fmla="*/ 2266950 h 2406124"/>
              <a:gd name="connsiteX23" fmla="*/ 2652713 w 2840913"/>
              <a:gd name="connsiteY23" fmla="*/ 2257425 h 2406124"/>
              <a:gd name="connsiteX0" fmla="*/ 0 w 2840704"/>
              <a:gd name="connsiteY0" fmla="*/ 0 h 2396744"/>
              <a:gd name="connsiteX1" fmla="*/ 66675 w 2840704"/>
              <a:gd name="connsiteY1" fmla="*/ 0 h 2396744"/>
              <a:gd name="connsiteX2" fmla="*/ 76201 w 2840704"/>
              <a:gd name="connsiteY2" fmla="*/ 119063 h 2396744"/>
              <a:gd name="connsiteX3" fmla="*/ 138113 w 2840704"/>
              <a:gd name="connsiteY3" fmla="*/ 119063 h 2396744"/>
              <a:gd name="connsiteX4" fmla="*/ 152401 w 2840704"/>
              <a:gd name="connsiteY4" fmla="*/ 195263 h 2396744"/>
              <a:gd name="connsiteX5" fmla="*/ 196851 w 2840704"/>
              <a:gd name="connsiteY5" fmla="*/ 247651 h 2396744"/>
              <a:gd name="connsiteX6" fmla="*/ 203202 w 2840704"/>
              <a:gd name="connsiteY6" fmla="*/ 331788 h 2396744"/>
              <a:gd name="connsiteX7" fmla="*/ 219077 w 2840704"/>
              <a:gd name="connsiteY7" fmla="*/ 331789 h 2396744"/>
              <a:gd name="connsiteX8" fmla="*/ 219076 w 2840704"/>
              <a:gd name="connsiteY8" fmla="*/ 531813 h 2396744"/>
              <a:gd name="connsiteX9" fmla="*/ 269877 w 2840704"/>
              <a:gd name="connsiteY9" fmla="*/ 538163 h 2396744"/>
              <a:gd name="connsiteX10" fmla="*/ 295277 w 2840704"/>
              <a:gd name="connsiteY10" fmla="*/ 601663 h 2396744"/>
              <a:gd name="connsiteX11" fmla="*/ 393702 w 2840704"/>
              <a:gd name="connsiteY11" fmla="*/ 611189 h 2396744"/>
              <a:gd name="connsiteX12" fmla="*/ 396877 w 2840704"/>
              <a:gd name="connsiteY12" fmla="*/ 687389 h 2396744"/>
              <a:gd name="connsiteX13" fmla="*/ 425452 w 2840704"/>
              <a:gd name="connsiteY13" fmla="*/ 687389 h 2396744"/>
              <a:gd name="connsiteX14" fmla="*/ 422277 w 2840704"/>
              <a:gd name="connsiteY14" fmla="*/ 766764 h 2396744"/>
              <a:gd name="connsiteX15" fmla="*/ 508001 w 2840704"/>
              <a:gd name="connsiteY15" fmla="*/ 769939 h 2396744"/>
              <a:gd name="connsiteX16" fmla="*/ 514351 w 2840704"/>
              <a:gd name="connsiteY16" fmla="*/ 852489 h 2396744"/>
              <a:gd name="connsiteX17" fmla="*/ 676276 w 2840704"/>
              <a:gd name="connsiteY17" fmla="*/ 862014 h 2396744"/>
              <a:gd name="connsiteX18" fmla="*/ 679451 w 2840704"/>
              <a:gd name="connsiteY18" fmla="*/ 966789 h 2396744"/>
              <a:gd name="connsiteX19" fmla="*/ 879476 w 2840704"/>
              <a:gd name="connsiteY19" fmla="*/ 976313 h 2396744"/>
              <a:gd name="connsiteX20" fmla="*/ 876302 w 2840704"/>
              <a:gd name="connsiteY20" fmla="*/ 1109663 h 2396744"/>
              <a:gd name="connsiteX21" fmla="*/ 977902 w 2840704"/>
              <a:gd name="connsiteY21" fmla="*/ 1112838 h 2396744"/>
              <a:gd name="connsiteX22" fmla="*/ 981077 w 2840704"/>
              <a:gd name="connsiteY22" fmla="*/ 1262062 h 2396744"/>
              <a:gd name="connsiteX23" fmla="*/ 2652713 w 2840704"/>
              <a:gd name="connsiteY23" fmla="*/ 2266950 h 2396744"/>
              <a:gd name="connsiteX24" fmla="*/ 2652713 w 2840704"/>
              <a:gd name="connsiteY24" fmla="*/ 2257425 h 2396744"/>
              <a:gd name="connsiteX0" fmla="*/ 0 w 2840704"/>
              <a:gd name="connsiteY0" fmla="*/ 0 h 2396744"/>
              <a:gd name="connsiteX1" fmla="*/ 66675 w 2840704"/>
              <a:gd name="connsiteY1" fmla="*/ 0 h 2396744"/>
              <a:gd name="connsiteX2" fmla="*/ 76201 w 2840704"/>
              <a:gd name="connsiteY2" fmla="*/ 119063 h 2396744"/>
              <a:gd name="connsiteX3" fmla="*/ 138113 w 2840704"/>
              <a:gd name="connsiteY3" fmla="*/ 119063 h 2396744"/>
              <a:gd name="connsiteX4" fmla="*/ 152401 w 2840704"/>
              <a:gd name="connsiteY4" fmla="*/ 195263 h 2396744"/>
              <a:gd name="connsiteX5" fmla="*/ 196851 w 2840704"/>
              <a:gd name="connsiteY5" fmla="*/ 247651 h 2396744"/>
              <a:gd name="connsiteX6" fmla="*/ 203202 w 2840704"/>
              <a:gd name="connsiteY6" fmla="*/ 331788 h 2396744"/>
              <a:gd name="connsiteX7" fmla="*/ 219077 w 2840704"/>
              <a:gd name="connsiteY7" fmla="*/ 331789 h 2396744"/>
              <a:gd name="connsiteX8" fmla="*/ 219076 w 2840704"/>
              <a:gd name="connsiteY8" fmla="*/ 531813 h 2396744"/>
              <a:gd name="connsiteX9" fmla="*/ 269877 w 2840704"/>
              <a:gd name="connsiteY9" fmla="*/ 538163 h 2396744"/>
              <a:gd name="connsiteX10" fmla="*/ 295277 w 2840704"/>
              <a:gd name="connsiteY10" fmla="*/ 601663 h 2396744"/>
              <a:gd name="connsiteX11" fmla="*/ 393702 w 2840704"/>
              <a:gd name="connsiteY11" fmla="*/ 611189 h 2396744"/>
              <a:gd name="connsiteX12" fmla="*/ 396877 w 2840704"/>
              <a:gd name="connsiteY12" fmla="*/ 687389 h 2396744"/>
              <a:gd name="connsiteX13" fmla="*/ 425452 w 2840704"/>
              <a:gd name="connsiteY13" fmla="*/ 687389 h 2396744"/>
              <a:gd name="connsiteX14" fmla="*/ 422277 w 2840704"/>
              <a:gd name="connsiteY14" fmla="*/ 766764 h 2396744"/>
              <a:gd name="connsiteX15" fmla="*/ 508001 w 2840704"/>
              <a:gd name="connsiteY15" fmla="*/ 769939 h 2396744"/>
              <a:gd name="connsiteX16" fmla="*/ 514351 w 2840704"/>
              <a:gd name="connsiteY16" fmla="*/ 852489 h 2396744"/>
              <a:gd name="connsiteX17" fmla="*/ 676276 w 2840704"/>
              <a:gd name="connsiteY17" fmla="*/ 862014 h 2396744"/>
              <a:gd name="connsiteX18" fmla="*/ 679451 w 2840704"/>
              <a:gd name="connsiteY18" fmla="*/ 966789 h 2396744"/>
              <a:gd name="connsiteX19" fmla="*/ 879476 w 2840704"/>
              <a:gd name="connsiteY19" fmla="*/ 976313 h 2396744"/>
              <a:gd name="connsiteX20" fmla="*/ 876302 w 2840704"/>
              <a:gd name="connsiteY20" fmla="*/ 1109663 h 2396744"/>
              <a:gd name="connsiteX21" fmla="*/ 977902 w 2840704"/>
              <a:gd name="connsiteY21" fmla="*/ 1112838 h 2396744"/>
              <a:gd name="connsiteX22" fmla="*/ 981077 w 2840704"/>
              <a:gd name="connsiteY22" fmla="*/ 1262062 h 2396744"/>
              <a:gd name="connsiteX23" fmla="*/ 2652713 w 2840704"/>
              <a:gd name="connsiteY23" fmla="*/ 2266950 h 2396744"/>
              <a:gd name="connsiteX24" fmla="*/ 2652713 w 2840704"/>
              <a:gd name="connsiteY24" fmla="*/ 2257425 h 2396744"/>
              <a:gd name="connsiteX0" fmla="*/ 0 w 2816085"/>
              <a:gd name="connsiteY0" fmla="*/ 0 h 2395960"/>
              <a:gd name="connsiteX1" fmla="*/ 66675 w 2816085"/>
              <a:gd name="connsiteY1" fmla="*/ 0 h 2395960"/>
              <a:gd name="connsiteX2" fmla="*/ 76201 w 2816085"/>
              <a:gd name="connsiteY2" fmla="*/ 119063 h 2395960"/>
              <a:gd name="connsiteX3" fmla="*/ 138113 w 2816085"/>
              <a:gd name="connsiteY3" fmla="*/ 119063 h 2395960"/>
              <a:gd name="connsiteX4" fmla="*/ 152401 w 2816085"/>
              <a:gd name="connsiteY4" fmla="*/ 195263 h 2395960"/>
              <a:gd name="connsiteX5" fmla="*/ 196851 w 2816085"/>
              <a:gd name="connsiteY5" fmla="*/ 247651 h 2395960"/>
              <a:gd name="connsiteX6" fmla="*/ 203202 w 2816085"/>
              <a:gd name="connsiteY6" fmla="*/ 331788 h 2395960"/>
              <a:gd name="connsiteX7" fmla="*/ 219077 w 2816085"/>
              <a:gd name="connsiteY7" fmla="*/ 331789 h 2395960"/>
              <a:gd name="connsiteX8" fmla="*/ 219076 w 2816085"/>
              <a:gd name="connsiteY8" fmla="*/ 531813 h 2395960"/>
              <a:gd name="connsiteX9" fmla="*/ 269877 w 2816085"/>
              <a:gd name="connsiteY9" fmla="*/ 538163 h 2395960"/>
              <a:gd name="connsiteX10" fmla="*/ 295277 w 2816085"/>
              <a:gd name="connsiteY10" fmla="*/ 601663 h 2395960"/>
              <a:gd name="connsiteX11" fmla="*/ 393702 w 2816085"/>
              <a:gd name="connsiteY11" fmla="*/ 611189 h 2395960"/>
              <a:gd name="connsiteX12" fmla="*/ 396877 w 2816085"/>
              <a:gd name="connsiteY12" fmla="*/ 687389 h 2395960"/>
              <a:gd name="connsiteX13" fmla="*/ 425452 w 2816085"/>
              <a:gd name="connsiteY13" fmla="*/ 687389 h 2395960"/>
              <a:gd name="connsiteX14" fmla="*/ 422277 w 2816085"/>
              <a:gd name="connsiteY14" fmla="*/ 766764 h 2395960"/>
              <a:gd name="connsiteX15" fmla="*/ 508001 w 2816085"/>
              <a:gd name="connsiteY15" fmla="*/ 769939 h 2395960"/>
              <a:gd name="connsiteX16" fmla="*/ 514351 w 2816085"/>
              <a:gd name="connsiteY16" fmla="*/ 852489 h 2395960"/>
              <a:gd name="connsiteX17" fmla="*/ 676276 w 2816085"/>
              <a:gd name="connsiteY17" fmla="*/ 862014 h 2395960"/>
              <a:gd name="connsiteX18" fmla="*/ 679451 w 2816085"/>
              <a:gd name="connsiteY18" fmla="*/ 966789 h 2395960"/>
              <a:gd name="connsiteX19" fmla="*/ 879476 w 2816085"/>
              <a:gd name="connsiteY19" fmla="*/ 976313 h 2395960"/>
              <a:gd name="connsiteX20" fmla="*/ 876302 w 2816085"/>
              <a:gd name="connsiteY20" fmla="*/ 1109663 h 2395960"/>
              <a:gd name="connsiteX21" fmla="*/ 977902 w 2816085"/>
              <a:gd name="connsiteY21" fmla="*/ 1112838 h 2395960"/>
              <a:gd name="connsiteX22" fmla="*/ 981077 w 2816085"/>
              <a:gd name="connsiteY22" fmla="*/ 1262062 h 2395960"/>
              <a:gd name="connsiteX23" fmla="*/ 1365252 w 2816085"/>
              <a:gd name="connsiteY23" fmla="*/ 1274762 h 2395960"/>
              <a:gd name="connsiteX24" fmla="*/ 2652713 w 2816085"/>
              <a:gd name="connsiteY24" fmla="*/ 2266950 h 2395960"/>
              <a:gd name="connsiteX25" fmla="*/ 2652713 w 2816085"/>
              <a:gd name="connsiteY25" fmla="*/ 2257425 h 2395960"/>
              <a:gd name="connsiteX0" fmla="*/ 0 w 2816085"/>
              <a:gd name="connsiteY0" fmla="*/ 0 h 2395960"/>
              <a:gd name="connsiteX1" fmla="*/ 66675 w 2816085"/>
              <a:gd name="connsiteY1" fmla="*/ 0 h 2395960"/>
              <a:gd name="connsiteX2" fmla="*/ 76201 w 2816085"/>
              <a:gd name="connsiteY2" fmla="*/ 119063 h 2395960"/>
              <a:gd name="connsiteX3" fmla="*/ 138113 w 2816085"/>
              <a:gd name="connsiteY3" fmla="*/ 119063 h 2395960"/>
              <a:gd name="connsiteX4" fmla="*/ 152401 w 2816085"/>
              <a:gd name="connsiteY4" fmla="*/ 195263 h 2395960"/>
              <a:gd name="connsiteX5" fmla="*/ 196851 w 2816085"/>
              <a:gd name="connsiteY5" fmla="*/ 247651 h 2395960"/>
              <a:gd name="connsiteX6" fmla="*/ 203202 w 2816085"/>
              <a:gd name="connsiteY6" fmla="*/ 331788 h 2395960"/>
              <a:gd name="connsiteX7" fmla="*/ 219077 w 2816085"/>
              <a:gd name="connsiteY7" fmla="*/ 331789 h 2395960"/>
              <a:gd name="connsiteX8" fmla="*/ 219076 w 2816085"/>
              <a:gd name="connsiteY8" fmla="*/ 531813 h 2395960"/>
              <a:gd name="connsiteX9" fmla="*/ 269877 w 2816085"/>
              <a:gd name="connsiteY9" fmla="*/ 538163 h 2395960"/>
              <a:gd name="connsiteX10" fmla="*/ 295277 w 2816085"/>
              <a:gd name="connsiteY10" fmla="*/ 601663 h 2395960"/>
              <a:gd name="connsiteX11" fmla="*/ 393702 w 2816085"/>
              <a:gd name="connsiteY11" fmla="*/ 611189 h 2395960"/>
              <a:gd name="connsiteX12" fmla="*/ 396877 w 2816085"/>
              <a:gd name="connsiteY12" fmla="*/ 687389 h 2395960"/>
              <a:gd name="connsiteX13" fmla="*/ 425452 w 2816085"/>
              <a:gd name="connsiteY13" fmla="*/ 687389 h 2395960"/>
              <a:gd name="connsiteX14" fmla="*/ 422277 w 2816085"/>
              <a:gd name="connsiteY14" fmla="*/ 766764 h 2395960"/>
              <a:gd name="connsiteX15" fmla="*/ 508001 w 2816085"/>
              <a:gd name="connsiteY15" fmla="*/ 769939 h 2395960"/>
              <a:gd name="connsiteX16" fmla="*/ 514351 w 2816085"/>
              <a:gd name="connsiteY16" fmla="*/ 852489 h 2395960"/>
              <a:gd name="connsiteX17" fmla="*/ 676276 w 2816085"/>
              <a:gd name="connsiteY17" fmla="*/ 862014 h 2395960"/>
              <a:gd name="connsiteX18" fmla="*/ 679451 w 2816085"/>
              <a:gd name="connsiteY18" fmla="*/ 966789 h 2395960"/>
              <a:gd name="connsiteX19" fmla="*/ 879476 w 2816085"/>
              <a:gd name="connsiteY19" fmla="*/ 976313 h 2395960"/>
              <a:gd name="connsiteX20" fmla="*/ 876302 w 2816085"/>
              <a:gd name="connsiteY20" fmla="*/ 1109663 h 2395960"/>
              <a:gd name="connsiteX21" fmla="*/ 977902 w 2816085"/>
              <a:gd name="connsiteY21" fmla="*/ 1112838 h 2395960"/>
              <a:gd name="connsiteX22" fmla="*/ 981077 w 2816085"/>
              <a:gd name="connsiteY22" fmla="*/ 1262062 h 2395960"/>
              <a:gd name="connsiteX23" fmla="*/ 1365252 w 2816085"/>
              <a:gd name="connsiteY23" fmla="*/ 1274762 h 2395960"/>
              <a:gd name="connsiteX24" fmla="*/ 2652713 w 2816085"/>
              <a:gd name="connsiteY24" fmla="*/ 2266950 h 2395960"/>
              <a:gd name="connsiteX25" fmla="*/ 2652713 w 2816085"/>
              <a:gd name="connsiteY25" fmla="*/ 2257425 h 2395960"/>
              <a:gd name="connsiteX0" fmla="*/ 0 w 2816676"/>
              <a:gd name="connsiteY0" fmla="*/ 0 h 2397137"/>
              <a:gd name="connsiteX1" fmla="*/ 66675 w 2816676"/>
              <a:gd name="connsiteY1" fmla="*/ 0 h 2397137"/>
              <a:gd name="connsiteX2" fmla="*/ 76201 w 2816676"/>
              <a:gd name="connsiteY2" fmla="*/ 119063 h 2397137"/>
              <a:gd name="connsiteX3" fmla="*/ 138113 w 2816676"/>
              <a:gd name="connsiteY3" fmla="*/ 119063 h 2397137"/>
              <a:gd name="connsiteX4" fmla="*/ 152401 w 2816676"/>
              <a:gd name="connsiteY4" fmla="*/ 195263 h 2397137"/>
              <a:gd name="connsiteX5" fmla="*/ 196851 w 2816676"/>
              <a:gd name="connsiteY5" fmla="*/ 247651 h 2397137"/>
              <a:gd name="connsiteX6" fmla="*/ 203202 w 2816676"/>
              <a:gd name="connsiteY6" fmla="*/ 331788 h 2397137"/>
              <a:gd name="connsiteX7" fmla="*/ 219077 w 2816676"/>
              <a:gd name="connsiteY7" fmla="*/ 331789 h 2397137"/>
              <a:gd name="connsiteX8" fmla="*/ 219076 w 2816676"/>
              <a:gd name="connsiteY8" fmla="*/ 531813 h 2397137"/>
              <a:gd name="connsiteX9" fmla="*/ 269877 w 2816676"/>
              <a:gd name="connsiteY9" fmla="*/ 538163 h 2397137"/>
              <a:gd name="connsiteX10" fmla="*/ 295277 w 2816676"/>
              <a:gd name="connsiteY10" fmla="*/ 601663 h 2397137"/>
              <a:gd name="connsiteX11" fmla="*/ 393702 w 2816676"/>
              <a:gd name="connsiteY11" fmla="*/ 611189 h 2397137"/>
              <a:gd name="connsiteX12" fmla="*/ 396877 w 2816676"/>
              <a:gd name="connsiteY12" fmla="*/ 687389 h 2397137"/>
              <a:gd name="connsiteX13" fmla="*/ 425452 w 2816676"/>
              <a:gd name="connsiteY13" fmla="*/ 687389 h 2397137"/>
              <a:gd name="connsiteX14" fmla="*/ 422277 w 2816676"/>
              <a:gd name="connsiteY14" fmla="*/ 766764 h 2397137"/>
              <a:gd name="connsiteX15" fmla="*/ 508001 w 2816676"/>
              <a:gd name="connsiteY15" fmla="*/ 769939 h 2397137"/>
              <a:gd name="connsiteX16" fmla="*/ 514351 w 2816676"/>
              <a:gd name="connsiteY16" fmla="*/ 852489 h 2397137"/>
              <a:gd name="connsiteX17" fmla="*/ 676276 w 2816676"/>
              <a:gd name="connsiteY17" fmla="*/ 862014 h 2397137"/>
              <a:gd name="connsiteX18" fmla="*/ 679451 w 2816676"/>
              <a:gd name="connsiteY18" fmla="*/ 966789 h 2397137"/>
              <a:gd name="connsiteX19" fmla="*/ 879476 w 2816676"/>
              <a:gd name="connsiteY19" fmla="*/ 976313 h 2397137"/>
              <a:gd name="connsiteX20" fmla="*/ 876302 w 2816676"/>
              <a:gd name="connsiteY20" fmla="*/ 1109663 h 2397137"/>
              <a:gd name="connsiteX21" fmla="*/ 977902 w 2816676"/>
              <a:gd name="connsiteY21" fmla="*/ 1112838 h 2397137"/>
              <a:gd name="connsiteX22" fmla="*/ 981077 w 2816676"/>
              <a:gd name="connsiteY22" fmla="*/ 1262062 h 2397137"/>
              <a:gd name="connsiteX23" fmla="*/ 1355727 w 2816676"/>
              <a:gd name="connsiteY23" fmla="*/ 1255712 h 2397137"/>
              <a:gd name="connsiteX24" fmla="*/ 2652713 w 2816676"/>
              <a:gd name="connsiteY24" fmla="*/ 2266950 h 2397137"/>
              <a:gd name="connsiteX25" fmla="*/ 2652713 w 2816676"/>
              <a:gd name="connsiteY25" fmla="*/ 2257425 h 2397137"/>
              <a:gd name="connsiteX0" fmla="*/ 0 w 2816282"/>
              <a:gd name="connsiteY0" fmla="*/ 0 h 2396548"/>
              <a:gd name="connsiteX1" fmla="*/ 66675 w 2816282"/>
              <a:gd name="connsiteY1" fmla="*/ 0 h 2396548"/>
              <a:gd name="connsiteX2" fmla="*/ 76201 w 2816282"/>
              <a:gd name="connsiteY2" fmla="*/ 119063 h 2396548"/>
              <a:gd name="connsiteX3" fmla="*/ 138113 w 2816282"/>
              <a:gd name="connsiteY3" fmla="*/ 119063 h 2396548"/>
              <a:gd name="connsiteX4" fmla="*/ 152401 w 2816282"/>
              <a:gd name="connsiteY4" fmla="*/ 195263 h 2396548"/>
              <a:gd name="connsiteX5" fmla="*/ 196851 w 2816282"/>
              <a:gd name="connsiteY5" fmla="*/ 247651 h 2396548"/>
              <a:gd name="connsiteX6" fmla="*/ 203202 w 2816282"/>
              <a:gd name="connsiteY6" fmla="*/ 331788 h 2396548"/>
              <a:gd name="connsiteX7" fmla="*/ 219077 w 2816282"/>
              <a:gd name="connsiteY7" fmla="*/ 331789 h 2396548"/>
              <a:gd name="connsiteX8" fmla="*/ 219076 w 2816282"/>
              <a:gd name="connsiteY8" fmla="*/ 531813 h 2396548"/>
              <a:gd name="connsiteX9" fmla="*/ 269877 w 2816282"/>
              <a:gd name="connsiteY9" fmla="*/ 538163 h 2396548"/>
              <a:gd name="connsiteX10" fmla="*/ 295277 w 2816282"/>
              <a:gd name="connsiteY10" fmla="*/ 601663 h 2396548"/>
              <a:gd name="connsiteX11" fmla="*/ 393702 w 2816282"/>
              <a:gd name="connsiteY11" fmla="*/ 611189 h 2396548"/>
              <a:gd name="connsiteX12" fmla="*/ 396877 w 2816282"/>
              <a:gd name="connsiteY12" fmla="*/ 687389 h 2396548"/>
              <a:gd name="connsiteX13" fmla="*/ 425452 w 2816282"/>
              <a:gd name="connsiteY13" fmla="*/ 687389 h 2396548"/>
              <a:gd name="connsiteX14" fmla="*/ 422277 w 2816282"/>
              <a:gd name="connsiteY14" fmla="*/ 766764 h 2396548"/>
              <a:gd name="connsiteX15" fmla="*/ 508001 w 2816282"/>
              <a:gd name="connsiteY15" fmla="*/ 769939 h 2396548"/>
              <a:gd name="connsiteX16" fmla="*/ 514351 w 2816282"/>
              <a:gd name="connsiteY16" fmla="*/ 852489 h 2396548"/>
              <a:gd name="connsiteX17" fmla="*/ 676276 w 2816282"/>
              <a:gd name="connsiteY17" fmla="*/ 862014 h 2396548"/>
              <a:gd name="connsiteX18" fmla="*/ 679451 w 2816282"/>
              <a:gd name="connsiteY18" fmla="*/ 966789 h 2396548"/>
              <a:gd name="connsiteX19" fmla="*/ 879476 w 2816282"/>
              <a:gd name="connsiteY19" fmla="*/ 976313 h 2396548"/>
              <a:gd name="connsiteX20" fmla="*/ 876302 w 2816282"/>
              <a:gd name="connsiteY20" fmla="*/ 1109663 h 2396548"/>
              <a:gd name="connsiteX21" fmla="*/ 977902 w 2816282"/>
              <a:gd name="connsiteY21" fmla="*/ 1112838 h 2396548"/>
              <a:gd name="connsiteX22" fmla="*/ 981077 w 2816282"/>
              <a:gd name="connsiteY22" fmla="*/ 1262062 h 2396548"/>
              <a:gd name="connsiteX23" fmla="*/ 1362077 w 2816282"/>
              <a:gd name="connsiteY23" fmla="*/ 1265237 h 2396548"/>
              <a:gd name="connsiteX24" fmla="*/ 2652713 w 2816282"/>
              <a:gd name="connsiteY24" fmla="*/ 2266950 h 2396548"/>
              <a:gd name="connsiteX25" fmla="*/ 2652713 w 2816282"/>
              <a:gd name="connsiteY25" fmla="*/ 2257425 h 2396548"/>
              <a:gd name="connsiteX0" fmla="*/ 0 w 2815888"/>
              <a:gd name="connsiteY0" fmla="*/ 0 h 2380321"/>
              <a:gd name="connsiteX1" fmla="*/ 66675 w 2815888"/>
              <a:gd name="connsiteY1" fmla="*/ 0 h 2380321"/>
              <a:gd name="connsiteX2" fmla="*/ 76201 w 2815888"/>
              <a:gd name="connsiteY2" fmla="*/ 119063 h 2380321"/>
              <a:gd name="connsiteX3" fmla="*/ 138113 w 2815888"/>
              <a:gd name="connsiteY3" fmla="*/ 119063 h 2380321"/>
              <a:gd name="connsiteX4" fmla="*/ 152401 w 2815888"/>
              <a:gd name="connsiteY4" fmla="*/ 195263 h 2380321"/>
              <a:gd name="connsiteX5" fmla="*/ 196851 w 2815888"/>
              <a:gd name="connsiteY5" fmla="*/ 247651 h 2380321"/>
              <a:gd name="connsiteX6" fmla="*/ 203202 w 2815888"/>
              <a:gd name="connsiteY6" fmla="*/ 331788 h 2380321"/>
              <a:gd name="connsiteX7" fmla="*/ 219077 w 2815888"/>
              <a:gd name="connsiteY7" fmla="*/ 331789 h 2380321"/>
              <a:gd name="connsiteX8" fmla="*/ 219076 w 2815888"/>
              <a:gd name="connsiteY8" fmla="*/ 531813 h 2380321"/>
              <a:gd name="connsiteX9" fmla="*/ 269877 w 2815888"/>
              <a:gd name="connsiteY9" fmla="*/ 538163 h 2380321"/>
              <a:gd name="connsiteX10" fmla="*/ 295277 w 2815888"/>
              <a:gd name="connsiteY10" fmla="*/ 601663 h 2380321"/>
              <a:gd name="connsiteX11" fmla="*/ 393702 w 2815888"/>
              <a:gd name="connsiteY11" fmla="*/ 611189 h 2380321"/>
              <a:gd name="connsiteX12" fmla="*/ 396877 w 2815888"/>
              <a:gd name="connsiteY12" fmla="*/ 687389 h 2380321"/>
              <a:gd name="connsiteX13" fmla="*/ 425452 w 2815888"/>
              <a:gd name="connsiteY13" fmla="*/ 687389 h 2380321"/>
              <a:gd name="connsiteX14" fmla="*/ 422277 w 2815888"/>
              <a:gd name="connsiteY14" fmla="*/ 766764 h 2380321"/>
              <a:gd name="connsiteX15" fmla="*/ 508001 w 2815888"/>
              <a:gd name="connsiteY15" fmla="*/ 769939 h 2380321"/>
              <a:gd name="connsiteX16" fmla="*/ 514351 w 2815888"/>
              <a:gd name="connsiteY16" fmla="*/ 852489 h 2380321"/>
              <a:gd name="connsiteX17" fmla="*/ 676276 w 2815888"/>
              <a:gd name="connsiteY17" fmla="*/ 862014 h 2380321"/>
              <a:gd name="connsiteX18" fmla="*/ 679451 w 2815888"/>
              <a:gd name="connsiteY18" fmla="*/ 966789 h 2380321"/>
              <a:gd name="connsiteX19" fmla="*/ 879476 w 2815888"/>
              <a:gd name="connsiteY19" fmla="*/ 976313 h 2380321"/>
              <a:gd name="connsiteX20" fmla="*/ 876302 w 2815888"/>
              <a:gd name="connsiteY20" fmla="*/ 1109663 h 2380321"/>
              <a:gd name="connsiteX21" fmla="*/ 977902 w 2815888"/>
              <a:gd name="connsiteY21" fmla="*/ 1112838 h 2380321"/>
              <a:gd name="connsiteX22" fmla="*/ 981077 w 2815888"/>
              <a:gd name="connsiteY22" fmla="*/ 1262062 h 2380321"/>
              <a:gd name="connsiteX23" fmla="*/ 1362077 w 2815888"/>
              <a:gd name="connsiteY23" fmla="*/ 1265237 h 2380321"/>
              <a:gd name="connsiteX24" fmla="*/ 1368427 w 2815888"/>
              <a:gd name="connsiteY24" fmla="*/ 1538287 h 2380321"/>
              <a:gd name="connsiteX25" fmla="*/ 2652713 w 2815888"/>
              <a:gd name="connsiteY25" fmla="*/ 2266950 h 2380321"/>
              <a:gd name="connsiteX26" fmla="*/ 2652713 w 2815888"/>
              <a:gd name="connsiteY26" fmla="*/ 2257425 h 2380321"/>
              <a:gd name="connsiteX0" fmla="*/ 0 w 2815888"/>
              <a:gd name="connsiteY0" fmla="*/ 0 h 2380321"/>
              <a:gd name="connsiteX1" fmla="*/ 66675 w 2815888"/>
              <a:gd name="connsiteY1" fmla="*/ 0 h 2380321"/>
              <a:gd name="connsiteX2" fmla="*/ 76201 w 2815888"/>
              <a:gd name="connsiteY2" fmla="*/ 119063 h 2380321"/>
              <a:gd name="connsiteX3" fmla="*/ 138113 w 2815888"/>
              <a:gd name="connsiteY3" fmla="*/ 119063 h 2380321"/>
              <a:gd name="connsiteX4" fmla="*/ 152401 w 2815888"/>
              <a:gd name="connsiteY4" fmla="*/ 195263 h 2380321"/>
              <a:gd name="connsiteX5" fmla="*/ 196851 w 2815888"/>
              <a:gd name="connsiteY5" fmla="*/ 247651 h 2380321"/>
              <a:gd name="connsiteX6" fmla="*/ 203202 w 2815888"/>
              <a:gd name="connsiteY6" fmla="*/ 331788 h 2380321"/>
              <a:gd name="connsiteX7" fmla="*/ 219077 w 2815888"/>
              <a:gd name="connsiteY7" fmla="*/ 331789 h 2380321"/>
              <a:gd name="connsiteX8" fmla="*/ 219076 w 2815888"/>
              <a:gd name="connsiteY8" fmla="*/ 531813 h 2380321"/>
              <a:gd name="connsiteX9" fmla="*/ 269877 w 2815888"/>
              <a:gd name="connsiteY9" fmla="*/ 538163 h 2380321"/>
              <a:gd name="connsiteX10" fmla="*/ 295277 w 2815888"/>
              <a:gd name="connsiteY10" fmla="*/ 601663 h 2380321"/>
              <a:gd name="connsiteX11" fmla="*/ 393702 w 2815888"/>
              <a:gd name="connsiteY11" fmla="*/ 611189 h 2380321"/>
              <a:gd name="connsiteX12" fmla="*/ 396877 w 2815888"/>
              <a:gd name="connsiteY12" fmla="*/ 687389 h 2380321"/>
              <a:gd name="connsiteX13" fmla="*/ 425452 w 2815888"/>
              <a:gd name="connsiteY13" fmla="*/ 687389 h 2380321"/>
              <a:gd name="connsiteX14" fmla="*/ 422277 w 2815888"/>
              <a:gd name="connsiteY14" fmla="*/ 766764 h 2380321"/>
              <a:gd name="connsiteX15" fmla="*/ 508001 w 2815888"/>
              <a:gd name="connsiteY15" fmla="*/ 769939 h 2380321"/>
              <a:gd name="connsiteX16" fmla="*/ 514351 w 2815888"/>
              <a:gd name="connsiteY16" fmla="*/ 852489 h 2380321"/>
              <a:gd name="connsiteX17" fmla="*/ 676276 w 2815888"/>
              <a:gd name="connsiteY17" fmla="*/ 862014 h 2380321"/>
              <a:gd name="connsiteX18" fmla="*/ 679451 w 2815888"/>
              <a:gd name="connsiteY18" fmla="*/ 966789 h 2380321"/>
              <a:gd name="connsiteX19" fmla="*/ 879476 w 2815888"/>
              <a:gd name="connsiteY19" fmla="*/ 976313 h 2380321"/>
              <a:gd name="connsiteX20" fmla="*/ 876302 w 2815888"/>
              <a:gd name="connsiteY20" fmla="*/ 1109663 h 2380321"/>
              <a:gd name="connsiteX21" fmla="*/ 977902 w 2815888"/>
              <a:gd name="connsiteY21" fmla="*/ 1112838 h 2380321"/>
              <a:gd name="connsiteX22" fmla="*/ 981077 w 2815888"/>
              <a:gd name="connsiteY22" fmla="*/ 1262062 h 2380321"/>
              <a:gd name="connsiteX23" fmla="*/ 1362077 w 2815888"/>
              <a:gd name="connsiteY23" fmla="*/ 1265237 h 2380321"/>
              <a:gd name="connsiteX24" fmla="*/ 1368427 w 2815888"/>
              <a:gd name="connsiteY24" fmla="*/ 1538287 h 2380321"/>
              <a:gd name="connsiteX25" fmla="*/ 2652713 w 2815888"/>
              <a:gd name="connsiteY25" fmla="*/ 2266950 h 2380321"/>
              <a:gd name="connsiteX26" fmla="*/ 2652713 w 2815888"/>
              <a:gd name="connsiteY26" fmla="*/ 2257425 h 2380321"/>
              <a:gd name="connsiteX0" fmla="*/ 0 w 2800394"/>
              <a:gd name="connsiteY0" fmla="*/ 0 h 2379781"/>
              <a:gd name="connsiteX1" fmla="*/ 66675 w 2800394"/>
              <a:gd name="connsiteY1" fmla="*/ 0 h 2379781"/>
              <a:gd name="connsiteX2" fmla="*/ 76201 w 2800394"/>
              <a:gd name="connsiteY2" fmla="*/ 119063 h 2379781"/>
              <a:gd name="connsiteX3" fmla="*/ 138113 w 2800394"/>
              <a:gd name="connsiteY3" fmla="*/ 119063 h 2379781"/>
              <a:gd name="connsiteX4" fmla="*/ 152401 w 2800394"/>
              <a:gd name="connsiteY4" fmla="*/ 195263 h 2379781"/>
              <a:gd name="connsiteX5" fmla="*/ 196851 w 2800394"/>
              <a:gd name="connsiteY5" fmla="*/ 247651 h 2379781"/>
              <a:gd name="connsiteX6" fmla="*/ 203202 w 2800394"/>
              <a:gd name="connsiteY6" fmla="*/ 331788 h 2379781"/>
              <a:gd name="connsiteX7" fmla="*/ 219077 w 2800394"/>
              <a:gd name="connsiteY7" fmla="*/ 331789 h 2379781"/>
              <a:gd name="connsiteX8" fmla="*/ 219076 w 2800394"/>
              <a:gd name="connsiteY8" fmla="*/ 531813 h 2379781"/>
              <a:gd name="connsiteX9" fmla="*/ 269877 w 2800394"/>
              <a:gd name="connsiteY9" fmla="*/ 538163 h 2379781"/>
              <a:gd name="connsiteX10" fmla="*/ 295277 w 2800394"/>
              <a:gd name="connsiteY10" fmla="*/ 601663 h 2379781"/>
              <a:gd name="connsiteX11" fmla="*/ 393702 w 2800394"/>
              <a:gd name="connsiteY11" fmla="*/ 611189 h 2379781"/>
              <a:gd name="connsiteX12" fmla="*/ 396877 w 2800394"/>
              <a:gd name="connsiteY12" fmla="*/ 687389 h 2379781"/>
              <a:gd name="connsiteX13" fmla="*/ 425452 w 2800394"/>
              <a:gd name="connsiteY13" fmla="*/ 687389 h 2379781"/>
              <a:gd name="connsiteX14" fmla="*/ 422277 w 2800394"/>
              <a:gd name="connsiteY14" fmla="*/ 766764 h 2379781"/>
              <a:gd name="connsiteX15" fmla="*/ 508001 w 2800394"/>
              <a:gd name="connsiteY15" fmla="*/ 769939 h 2379781"/>
              <a:gd name="connsiteX16" fmla="*/ 514351 w 2800394"/>
              <a:gd name="connsiteY16" fmla="*/ 852489 h 2379781"/>
              <a:gd name="connsiteX17" fmla="*/ 676276 w 2800394"/>
              <a:gd name="connsiteY17" fmla="*/ 862014 h 2379781"/>
              <a:gd name="connsiteX18" fmla="*/ 679451 w 2800394"/>
              <a:gd name="connsiteY18" fmla="*/ 966789 h 2379781"/>
              <a:gd name="connsiteX19" fmla="*/ 879476 w 2800394"/>
              <a:gd name="connsiteY19" fmla="*/ 976313 h 2379781"/>
              <a:gd name="connsiteX20" fmla="*/ 876302 w 2800394"/>
              <a:gd name="connsiteY20" fmla="*/ 1109663 h 2379781"/>
              <a:gd name="connsiteX21" fmla="*/ 977902 w 2800394"/>
              <a:gd name="connsiteY21" fmla="*/ 1112838 h 2379781"/>
              <a:gd name="connsiteX22" fmla="*/ 981077 w 2800394"/>
              <a:gd name="connsiteY22" fmla="*/ 1262062 h 2379781"/>
              <a:gd name="connsiteX23" fmla="*/ 1362077 w 2800394"/>
              <a:gd name="connsiteY23" fmla="*/ 1265237 h 2379781"/>
              <a:gd name="connsiteX24" fmla="*/ 1368427 w 2800394"/>
              <a:gd name="connsiteY24" fmla="*/ 1538287 h 2379781"/>
              <a:gd name="connsiteX25" fmla="*/ 1625602 w 2800394"/>
              <a:gd name="connsiteY25" fmla="*/ 1547813 h 2379781"/>
              <a:gd name="connsiteX26" fmla="*/ 2652713 w 2800394"/>
              <a:gd name="connsiteY26" fmla="*/ 2266950 h 2379781"/>
              <a:gd name="connsiteX27" fmla="*/ 2652713 w 2800394"/>
              <a:gd name="connsiteY27" fmla="*/ 2257425 h 2379781"/>
              <a:gd name="connsiteX0" fmla="*/ 0 w 2800394"/>
              <a:gd name="connsiteY0" fmla="*/ 0 h 2379781"/>
              <a:gd name="connsiteX1" fmla="*/ 66675 w 2800394"/>
              <a:gd name="connsiteY1" fmla="*/ 0 h 2379781"/>
              <a:gd name="connsiteX2" fmla="*/ 76201 w 2800394"/>
              <a:gd name="connsiteY2" fmla="*/ 119063 h 2379781"/>
              <a:gd name="connsiteX3" fmla="*/ 138113 w 2800394"/>
              <a:gd name="connsiteY3" fmla="*/ 119063 h 2379781"/>
              <a:gd name="connsiteX4" fmla="*/ 152401 w 2800394"/>
              <a:gd name="connsiteY4" fmla="*/ 195263 h 2379781"/>
              <a:gd name="connsiteX5" fmla="*/ 196851 w 2800394"/>
              <a:gd name="connsiteY5" fmla="*/ 247651 h 2379781"/>
              <a:gd name="connsiteX6" fmla="*/ 203202 w 2800394"/>
              <a:gd name="connsiteY6" fmla="*/ 331788 h 2379781"/>
              <a:gd name="connsiteX7" fmla="*/ 219077 w 2800394"/>
              <a:gd name="connsiteY7" fmla="*/ 331789 h 2379781"/>
              <a:gd name="connsiteX8" fmla="*/ 219076 w 2800394"/>
              <a:gd name="connsiteY8" fmla="*/ 531813 h 2379781"/>
              <a:gd name="connsiteX9" fmla="*/ 269877 w 2800394"/>
              <a:gd name="connsiteY9" fmla="*/ 538163 h 2379781"/>
              <a:gd name="connsiteX10" fmla="*/ 295277 w 2800394"/>
              <a:gd name="connsiteY10" fmla="*/ 601663 h 2379781"/>
              <a:gd name="connsiteX11" fmla="*/ 393702 w 2800394"/>
              <a:gd name="connsiteY11" fmla="*/ 611189 h 2379781"/>
              <a:gd name="connsiteX12" fmla="*/ 396877 w 2800394"/>
              <a:gd name="connsiteY12" fmla="*/ 687389 h 2379781"/>
              <a:gd name="connsiteX13" fmla="*/ 425452 w 2800394"/>
              <a:gd name="connsiteY13" fmla="*/ 687389 h 2379781"/>
              <a:gd name="connsiteX14" fmla="*/ 422277 w 2800394"/>
              <a:gd name="connsiteY14" fmla="*/ 766764 h 2379781"/>
              <a:gd name="connsiteX15" fmla="*/ 508001 w 2800394"/>
              <a:gd name="connsiteY15" fmla="*/ 769939 h 2379781"/>
              <a:gd name="connsiteX16" fmla="*/ 514351 w 2800394"/>
              <a:gd name="connsiteY16" fmla="*/ 852489 h 2379781"/>
              <a:gd name="connsiteX17" fmla="*/ 676276 w 2800394"/>
              <a:gd name="connsiteY17" fmla="*/ 862014 h 2379781"/>
              <a:gd name="connsiteX18" fmla="*/ 679451 w 2800394"/>
              <a:gd name="connsiteY18" fmla="*/ 966789 h 2379781"/>
              <a:gd name="connsiteX19" fmla="*/ 879476 w 2800394"/>
              <a:gd name="connsiteY19" fmla="*/ 976313 h 2379781"/>
              <a:gd name="connsiteX20" fmla="*/ 876302 w 2800394"/>
              <a:gd name="connsiteY20" fmla="*/ 1109663 h 2379781"/>
              <a:gd name="connsiteX21" fmla="*/ 977902 w 2800394"/>
              <a:gd name="connsiteY21" fmla="*/ 1112838 h 2379781"/>
              <a:gd name="connsiteX22" fmla="*/ 981077 w 2800394"/>
              <a:gd name="connsiteY22" fmla="*/ 1262062 h 2379781"/>
              <a:gd name="connsiteX23" fmla="*/ 1362077 w 2800394"/>
              <a:gd name="connsiteY23" fmla="*/ 1265237 h 2379781"/>
              <a:gd name="connsiteX24" fmla="*/ 1368427 w 2800394"/>
              <a:gd name="connsiteY24" fmla="*/ 1538287 h 2379781"/>
              <a:gd name="connsiteX25" fmla="*/ 1625602 w 2800394"/>
              <a:gd name="connsiteY25" fmla="*/ 1547813 h 2379781"/>
              <a:gd name="connsiteX26" fmla="*/ 2652713 w 2800394"/>
              <a:gd name="connsiteY26" fmla="*/ 2266950 h 2379781"/>
              <a:gd name="connsiteX27" fmla="*/ 2652713 w 2800394"/>
              <a:gd name="connsiteY27" fmla="*/ 2257425 h 2379781"/>
              <a:gd name="connsiteX0" fmla="*/ 0 w 3045490"/>
              <a:gd name="connsiteY0" fmla="*/ 0 h 2480913"/>
              <a:gd name="connsiteX1" fmla="*/ 66675 w 3045490"/>
              <a:gd name="connsiteY1" fmla="*/ 0 h 2480913"/>
              <a:gd name="connsiteX2" fmla="*/ 76201 w 3045490"/>
              <a:gd name="connsiteY2" fmla="*/ 119063 h 2480913"/>
              <a:gd name="connsiteX3" fmla="*/ 138113 w 3045490"/>
              <a:gd name="connsiteY3" fmla="*/ 119063 h 2480913"/>
              <a:gd name="connsiteX4" fmla="*/ 152401 w 3045490"/>
              <a:gd name="connsiteY4" fmla="*/ 195263 h 2480913"/>
              <a:gd name="connsiteX5" fmla="*/ 196851 w 3045490"/>
              <a:gd name="connsiteY5" fmla="*/ 247651 h 2480913"/>
              <a:gd name="connsiteX6" fmla="*/ 203202 w 3045490"/>
              <a:gd name="connsiteY6" fmla="*/ 331788 h 2480913"/>
              <a:gd name="connsiteX7" fmla="*/ 219077 w 3045490"/>
              <a:gd name="connsiteY7" fmla="*/ 331789 h 2480913"/>
              <a:gd name="connsiteX8" fmla="*/ 219076 w 3045490"/>
              <a:gd name="connsiteY8" fmla="*/ 531813 h 2480913"/>
              <a:gd name="connsiteX9" fmla="*/ 269877 w 3045490"/>
              <a:gd name="connsiteY9" fmla="*/ 538163 h 2480913"/>
              <a:gd name="connsiteX10" fmla="*/ 295277 w 3045490"/>
              <a:gd name="connsiteY10" fmla="*/ 601663 h 2480913"/>
              <a:gd name="connsiteX11" fmla="*/ 393702 w 3045490"/>
              <a:gd name="connsiteY11" fmla="*/ 611189 h 2480913"/>
              <a:gd name="connsiteX12" fmla="*/ 396877 w 3045490"/>
              <a:gd name="connsiteY12" fmla="*/ 687389 h 2480913"/>
              <a:gd name="connsiteX13" fmla="*/ 425452 w 3045490"/>
              <a:gd name="connsiteY13" fmla="*/ 687389 h 2480913"/>
              <a:gd name="connsiteX14" fmla="*/ 422277 w 3045490"/>
              <a:gd name="connsiteY14" fmla="*/ 766764 h 2480913"/>
              <a:gd name="connsiteX15" fmla="*/ 508001 w 3045490"/>
              <a:gd name="connsiteY15" fmla="*/ 769939 h 2480913"/>
              <a:gd name="connsiteX16" fmla="*/ 514351 w 3045490"/>
              <a:gd name="connsiteY16" fmla="*/ 852489 h 2480913"/>
              <a:gd name="connsiteX17" fmla="*/ 676276 w 3045490"/>
              <a:gd name="connsiteY17" fmla="*/ 862014 h 2480913"/>
              <a:gd name="connsiteX18" fmla="*/ 679451 w 3045490"/>
              <a:gd name="connsiteY18" fmla="*/ 966789 h 2480913"/>
              <a:gd name="connsiteX19" fmla="*/ 879476 w 3045490"/>
              <a:gd name="connsiteY19" fmla="*/ 976313 h 2480913"/>
              <a:gd name="connsiteX20" fmla="*/ 876302 w 3045490"/>
              <a:gd name="connsiteY20" fmla="*/ 1109663 h 2480913"/>
              <a:gd name="connsiteX21" fmla="*/ 977902 w 3045490"/>
              <a:gd name="connsiteY21" fmla="*/ 1112838 h 2480913"/>
              <a:gd name="connsiteX22" fmla="*/ 981077 w 3045490"/>
              <a:gd name="connsiteY22" fmla="*/ 1262062 h 2480913"/>
              <a:gd name="connsiteX23" fmla="*/ 1362077 w 3045490"/>
              <a:gd name="connsiteY23" fmla="*/ 1265237 h 2480913"/>
              <a:gd name="connsiteX24" fmla="*/ 1368427 w 3045490"/>
              <a:gd name="connsiteY24" fmla="*/ 1538287 h 2480913"/>
              <a:gd name="connsiteX25" fmla="*/ 1625602 w 3045490"/>
              <a:gd name="connsiteY25" fmla="*/ 1547813 h 2480913"/>
              <a:gd name="connsiteX26" fmla="*/ 2652713 w 3045490"/>
              <a:gd name="connsiteY26" fmla="*/ 2266950 h 2480913"/>
              <a:gd name="connsiteX27" fmla="*/ 2970213 w 3045490"/>
              <a:gd name="connsiteY27" fmla="*/ 2397125 h 2480913"/>
              <a:gd name="connsiteX0" fmla="*/ 0 w 2994636"/>
              <a:gd name="connsiteY0" fmla="*/ 0 h 2434942"/>
              <a:gd name="connsiteX1" fmla="*/ 66675 w 2994636"/>
              <a:gd name="connsiteY1" fmla="*/ 0 h 2434942"/>
              <a:gd name="connsiteX2" fmla="*/ 76201 w 2994636"/>
              <a:gd name="connsiteY2" fmla="*/ 119063 h 2434942"/>
              <a:gd name="connsiteX3" fmla="*/ 138113 w 2994636"/>
              <a:gd name="connsiteY3" fmla="*/ 119063 h 2434942"/>
              <a:gd name="connsiteX4" fmla="*/ 152401 w 2994636"/>
              <a:gd name="connsiteY4" fmla="*/ 195263 h 2434942"/>
              <a:gd name="connsiteX5" fmla="*/ 196851 w 2994636"/>
              <a:gd name="connsiteY5" fmla="*/ 247651 h 2434942"/>
              <a:gd name="connsiteX6" fmla="*/ 203202 w 2994636"/>
              <a:gd name="connsiteY6" fmla="*/ 331788 h 2434942"/>
              <a:gd name="connsiteX7" fmla="*/ 219077 w 2994636"/>
              <a:gd name="connsiteY7" fmla="*/ 331789 h 2434942"/>
              <a:gd name="connsiteX8" fmla="*/ 219076 w 2994636"/>
              <a:gd name="connsiteY8" fmla="*/ 531813 h 2434942"/>
              <a:gd name="connsiteX9" fmla="*/ 269877 w 2994636"/>
              <a:gd name="connsiteY9" fmla="*/ 538163 h 2434942"/>
              <a:gd name="connsiteX10" fmla="*/ 295277 w 2994636"/>
              <a:gd name="connsiteY10" fmla="*/ 601663 h 2434942"/>
              <a:gd name="connsiteX11" fmla="*/ 393702 w 2994636"/>
              <a:gd name="connsiteY11" fmla="*/ 611189 h 2434942"/>
              <a:gd name="connsiteX12" fmla="*/ 396877 w 2994636"/>
              <a:gd name="connsiteY12" fmla="*/ 687389 h 2434942"/>
              <a:gd name="connsiteX13" fmla="*/ 425452 w 2994636"/>
              <a:gd name="connsiteY13" fmla="*/ 687389 h 2434942"/>
              <a:gd name="connsiteX14" fmla="*/ 422277 w 2994636"/>
              <a:gd name="connsiteY14" fmla="*/ 766764 h 2434942"/>
              <a:gd name="connsiteX15" fmla="*/ 508001 w 2994636"/>
              <a:gd name="connsiteY15" fmla="*/ 769939 h 2434942"/>
              <a:gd name="connsiteX16" fmla="*/ 514351 w 2994636"/>
              <a:gd name="connsiteY16" fmla="*/ 852489 h 2434942"/>
              <a:gd name="connsiteX17" fmla="*/ 676276 w 2994636"/>
              <a:gd name="connsiteY17" fmla="*/ 862014 h 2434942"/>
              <a:gd name="connsiteX18" fmla="*/ 679451 w 2994636"/>
              <a:gd name="connsiteY18" fmla="*/ 966789 h 2434942"/>
              <a:gd name="connsiteX19" fmla="*/ 879476 w 2994636"/>
              <a:gd name="connsiteY19" fmla="*/ 976313 h 2434942"/>
              <a:gd name="connsiteX20" fmla="*/ 876302 w 2994636"/>
              <a:gd name="connsiteY20" fmla="*/ 1109663 h 2434942"/>
              <a:gd name="connsiteX21" fmla="*/ 977902 w 2994636"/>
              <a:gd name="connsiteY21" fmla="*/ 1112838 h 2434942"/>
              <a:gd name="connsiteX22" fmla="*/ 981077 w 2994636"/>
              <a:gd name="connsiteY22" fmla="*/ 1262062 h 2434942"/>
              <a:gd name="connsiteX23" fmla="*/ 1362077 w 2994636"/>
              <a:gd name="connsiteY23" fmla="*/ 1265237 h 2434942"/>
              <a:gd name="connsiteX24" fmla="*/ 1368427 w 2994636"/>
              <a:gd name="connsiteY24" fmla="*/ 1538287 h 2434942"/>
              <a:gd name="connsiteX25" fmla="*/ 1625602 w 2994636"/>
              <a:gd name="connsiteY25" fmla="*/ 1547813 h 2434942"/>
              <a:gd name="connsiteX26" fmla="*/ 1620838 w 2994636"/>
              <a:gd name="connsiteY26" fmla="*/ 1847850 h 2434942"/>
              <a:gd name="connsiteX27" fmla="*/ 2970213 w 2994636"/>
              <a:gd name="connsiteY27" fmla="*/ 2397125 h 2434942"/>
              <a:gd name="connsiteX0" fmla="*/ 0 w 2994636"/>
              <a:gd name="connsiteY0" fmla="*/ 0 h 2434942"/>
              <a:gd name="connsiteX1" fmla="*/ 66675 w 2994636"/>
              <a:gd name="connsiteY1" fmla="*/ 0 h 2434942"/>
              <a:gd name="connsiteX2" fmla="*/ 76201 w 2994636"/>
              <a:gd name="connsiteY2" fmla="*/ 119063 h 2434942"/>
              <a:gd name="connsiteX3" fmla="*/ 138113 w 2994636"/>
              <a:gd name="connsiteY3" fmla="*/ 119063 h 2434942"/>
              <a:gd name="connsiteX4" fmla="*/ 152401 w 2994636"/>
              <a:gd name="connsiteY4" fmla="*/ 195263 h 2434942"/>
              <a:gd name="connsiteX5" fmla="*/ 196851 w 2994636"/>
              <a:gd name="connsiteY5" fmla="*/ 247651 h 2434942"/>
              <a:gd name="connsiteX6" fmla="*/ 203202 w 2994636"/>
              <a:gd name="connsiteY6" fmla="*/ 331788 h 2434942"/>
              <a:gd name="connsiteX7" fmla="*/ 219077 w 2994636"/>
              <a:gd name="connsiteY7" fmla="*/ 331789 h 2434942"/>
              <a:gd name="connsiteX8" fmla="*/ 219076 w 2994636"/>
              <a:gd name="connsiteY8" fmla="*/ 531813 h 2434942"/>
              <a:gd name="connsiteX9" fmla="*/ 269877 w 2994636"/>
              <a:gd name="connsiteY9" fmla="*/ 538163 h 2434942"/>
              <a:gd name="connsiteX10" fmla="*/ 295277 w 2994636"/>
              <a:gd name="connsiteY10" fmla="*/ 601663 h 2434942"/>
              <a:gd name="connsiteX11" fmla="*/ 393702 w 2994636"/>
              <a:gd name="connsiteY11" fmla="*/ 611189 h 2434942"/>
              <a:gd name="connsiteX12" fmla="*/ 396877 w 2994636"/>
              <a:gd name="connsiteY12" fmla="*/ 687389 h 2434942"/>
              <a:gd name="connsiteX13" fmla="*/ 425452 w 2994636"/>
              <a:gd name="connsiteY13" fmla="*/ 687389 h 2434942"/>
              <a:gd name="connsiteX14" fmla="*/ 422277 w 2994636"/>
              <a:gd name="connsiteY14" fmla="*/ 766764 h 2434942"/>
              <a:gd name="connsiteX15" fmla="*/ 508001 w 2994636"/>
              <a:gd name="connsiteY15" fmla="*/ 769939 h 2434942"/>
              <a:gd name="connsiteX16" fmla="*/ 514351 w 2994636"/>
              <a:gd name="connsiteY16" fmla="*/ 852489 h 2434942"/>
              <a:gd name="connsiteX17" fmla="*/ 676276 w 2994636"/>
              <a:gd name="connsiteY17" fmla="*/ 862014 h 2434942"/>
              <a:gd name="connsiteX18" fmla="*/ 679451 w 2994636"/>
              <a:gd name="connsiteY18" fmla="*/ 966789 h 2434942"/>
              <a:gd name="connsiteX19" fmla="*/ 879476 w 2994636"/>
              <a:gd name="connsiteY19" fmla="*/ 976313 h 2434942"/>
              <a:gd name="connsiteX20" fmla="*/ 876302 w 2994636"/>
              <a:gd name="connsiteY20" fmla="*/ 1109663 h 2434942"/>
              <a:gd name="connsiteX21" fmla="*/ 977902 w 2994636"/>
              <a:gd name="connsiteY21" fmla="*/ 1112838 h 2434942"/>
              <a:gd name="connsiteX22" fmla="*/ 981077 w 2994636"/>
              <a:gd name="connsiteY22" fmla="*/ 1262062 h 2434942"/>
              <a:gd name="connsiteX23" fmla="*/ 1362077 w 2994636"/>
              <a:gd name="connsiteY23" fmla="*/ 1265237 h 2434942"/>
              <a:gd name="connsiteX24" fmla="*/ 1368427 w 2994636"/>
              <a:gd name="connsiteY24" fmla="*/ 1538287 h 2434942"/>
              <a:gd name="connsiteX25" fmla="*/ 1625602 w 2994636"/>
              <a:gd name="connsiteY25" fmla="*/ 1547813 h 2434942"/>
              <a:gd name="connsiteX26" fmla="*/ 1620838 w 2994636"/>
              <a:gd name="connsiteY26" fmla="*/ 1847850 h 2434942"/>
              <a:gd name="connsiteX27" fmla="*/ 2970213 w 2994636"/>
              <a:gd name="connsiteY27" fmla="*/ 2397125 h 2434942"/>
              <a:gd name="connsiteX0" fmla="*/ 0 w 2970213"/>
              <a:gd name="connsiteY0" fmla="*/ 0 h 2397125"/>
              <a:gd name="connsiteX1" fmla="*/ 66675 w 2970213"/>
              <a:gd name="connsiteY1" fmla="*/ 0 h 2397125"/>
              <a:gd name="connsiteX2" fmla="*/ 76201 w 2970213"/>
              <a:gd name="connsiteY2" fmla="*/ 119063 h 2397125"/>
              <a:gd name="connsiteX3" fmla="*/ 138113 w 2970213"/>
              <a:gd name="connsiteY3" fmla="*/ 119063 h 2397125"/>
              <a:gd name="connsiteX4" fmla="*/ 152401 w 2970213"/>
              <a:gd name="connsiteY4" fmla="*/ 195263 h 2397125"/>
              <a:gd name="connsiteX5" fmla="*/ 196851 w 2970213"/>
              <a:gd name="connsiteY5" fmla="*/ 247651 h 2397125"/>
              <a:gd name="connsiteX6" fmla="*/ 203202 w 2970213"/>
              <a:gd name="connsiteY6" fmla="*/ 331788 h 2397125"/>
              <a:gd name="connsiteX7" fmla="*/ 219077 w 2970213"/>
              <a:gd name="connsiteY7" fmla="*/ 331789 h 2397125"/>
              <a:gd name="connsiteX8" fmla="*/ 219076 w 2970213"/>
              <a:gd name="connsiteY8" fmla="*/ 531813 h 2397125"/>
              <a:gd name="connsiteX9" fmla="*/ 269877 w 2970213"/>
              <a:gd name="connsiteY9" fmla="*/ 538163 h 2397125"/>
              <a:gd name="connsiteX10" fmla="*/ 295277 w 2970213"/>
              <a:gd name="connsiteY10" fmla="*/ 601663 h 2397125"/>
              <a:gd name="connsiteX11" fmla="*/ 393702 w 2970213"/>
              <a:gd name="connsiteY11" fmla="*/ 611189 h 2397125"/>
              <a:gd name="connsiteX12" fmla="*/ 396877 w 2970213"/>
              <a:gd name="connsiteY12" fmla="*/ 687389 h 2397125"/>
              <a:gd name="connsiteX13" fmla="*/ 425452 w 2970213"/>
              <a:gd name="connsiteY13" fmla="*/ 687389 h 2397125"/>
              <a:gd name="connsiteX14" fmla="*/ 422277 w 2970213"/>
              <a:gd name="connsiteY14" fmla="*/ 766764 h 2397125"/>
              <a:gd name="connsiteX15" fmla="*/ 508001 w 2970213"/>
              <a:gd name="connsiteY15" fmla="*/ 769939 h 2397125"/>
              <a:gd name="connsiteX16" fmla="*/ 514351 w 2970213"/>
              <a:gd name="connsiteY16" fmla="*/ 852489 h 2397125"/>
              <a:gd name="connsiteX17" fmla="*/ 676276 w 2970213"/>
              <a:gd name="connsiteY17" fmla="*/ 862014 h 2397125"/>
              <a:gd name="connsiteX18" fmla="*/ 679451 w 2970213"/>
              <a:gd name="connsiteY18" fmla="*/ 966789 h 2397125"/>
              <a:gd name="connsiteX19" fmla="*/ 879476 w 2970213"/>
              <a:gd name="connsiteY19" fmla="*/ 976313 h 2397125"/>
              <a:gd name="connsiteX20" fmla="*/ 876302 w 2970213"/>
              <a:gd name="connsiteY20" fmla="*/ 1109663 h 2397125"/>
              <a:gd name="connsiteX21" fmla="*/ 977902 w 2970213"/>
              <a:gd name="connsiteY21" fmla="*/ 1112838 h 2397125"/>
              <a:gd name="connsiteX22" fmla="*/ 981077 w 2970213"/>
              <a:gd name="connsiteY22" fmla="*/ 1262062 h 2397125"/>
              <a:gd name="connsiteX23" fmla="*/ 1362077 w 2970213"/>
              <a:gd name="connsiteY23" fmla="*/ 1265237 h 2397125"/>
              <a:gd name="connsiteX24" fmla="*/ 1368427 w 2970213"/>
              <a:gd name="connsiteY24" fmla="*/ 1538287 h 2397125"/>
              <a:gd name="connsiteX25" fmla="*/ 1625602 w 2970213"/>
              <a:gd name="connsiteY25" fmla="*/ 1547813 h 2397125"/>
              <a:gd name="connsiteX26" fmla="*/ 1620838 w 2970213"/>
              <a:gd name="connsiteY26" fmla="*/ 1847850 h 2397125"/>
              <a:gd name="connsiteX27" fmla="*/ 1673227 w 2970213"/>
              <a:gd name="connsiteY27" fmla="*/ 1852613 h 2397125"/>
              <a:gd name="connsiteX28" fmla="*/ 2970213 w 2970213"/>
              <a:gd name="connsiteY28" fmla="*/ 2397125 h 2397125"/>
              <a:gd name="connsiteX0" fmla="*/ 0 w 2970213"/>
              <a:gd name="connsiteY0" fmla="*/ 0 h 2397125"/>
              <a:gd name="connsiteX1" fmla="*/ 66675 w 2970213"/>
              <a:gd name="connsiteY1" fmla="*/ 0 h 2397125"/>
              <a:gd name="connsiteX2" fmla="*/ 76201 w 2970213"/>
              <a:gd name="connsiteY2" fmla="*/ 119063 h 2397125"/>
              <a:gd name="connsiteX3" fmla="*/ 138113 w 2970213"/>
              <a:gd name="connsiteY3" fmla="*/ 119063 h 2397125"/>
              <a:gd name="connsiteX4" fmla="*/ 152401 w 2970213"/>
              <a:gd name="connsiteY4" fmla="*/ 195263 h 2397125"/>
              <a:gd name="connsiteX5" fmla="*/ 196851 w 2970213"/>
              <a:gd name="connsiteY5" fmla="*/ 247651 h 2397125"/>
              <a:gd name="connsiteX6" fmla="*/ 203202 w 2970213"/>
              <a:gd name="connsiteY6" fmla="*/ 331788 h 2397125"/>
              <a:gd name="connsiteX7" fmla="*/ 219077 w 2970213"/>
              <a:gd name="connsiteY7" fmla="*/ 331789 h 2397125"/>
              <a:gd name="connsiteX8" fmla="*/ 219076 w 2970213"/>
              <a:gd name="connsiteY8" fmla="*/ 531813 h 2397125"/>
              <a:gd name="connsiteX9" fmla="*/ 269877 w 2970213"/>
              <a:gd name="connsiteY9" fmla="*/ 538163 h 2397125"/>
              <a:gd name="connsiteX10" fmla="*/ 295277 w 2970213"/>
              <a:gd name="connsiteY10" fmla="*/ 601663 h 2397125"/>
              <a:gd name="connsiteX11" fmla="*/ 393702 w 2970213"/>
              <a:gd name="connsiteY11" fmla="*/ 611189 h 2397125"/>
              <a:gd name="connsiteX12" fmla="*/ 396877 w 2970213"/>
              <a:gd name="connsiteY12" fmla="*/ 687389 h 2397125"/>
              <a:gd name="connsiteX13" fmla="*/ 425452 w 2970213"/>
              <a:gd name="connsiteY13" fmla="*/ 687389 h 2397125"/>
              <a:gd name="connsiteX14" fmla="*/ 422277 w 2970213"/>
              <a:gd name="connsiteY14" fmla="*/ 766764 h 2397125"/>
              <a:gd name="connsiteX15" fmla="*/ 508001 w 2970213"/>
              <a:gd name="connsiteY15" fmla="*/ 769939 h 2397125"/>
              <a:gd name="connsiteX16" fmla="*/ 514351 w 2970213"/>
              <a:gd name="connsiteY16" fmla="*/ 852489 h 2397125"/>
              <a:gd name="connsiteX17" fmla="*/ 676276 w 2970213"/>
              <a:gd name="connsiteY17" fmla="*/ 862014 h 2397125"/>
              <a:gd name="connsiteX18" fmla="*/ 679451 w 2970213"/>
              <a:gd name="connsiteY18" fmla="*/ 966789 h 2397125"/>
              <a:gd name="connsiteX19" fmla="*/ 879476 w 2970213"/>
              <a:gd name="connsiteY19" fmla="*/ 976313 h 2397125"/>
              <a:gd name="connsiteX20" fmla="*/ 876302 w 2970213"/>
              <a:gd name="connsiteY20" fmla="*/ 1109663 h 2397125"/>
              <a:gd name="connsiteX21" fmla="*/ 977902 w 2970213"/>
              <a:gd name="connsiteY21" fmla="*/ 1112838 h 2397125"/>
              <a:gd name="connsiteX22" fmla="*/ 981077 w 2970213"/>
              <a:gd name="connsiteY22" fmla="*/ 1262062 h 2397125"/>
              <a:gd name="connsiteX23" fmla="*/ 1362077 w 2970213"/>
              <a:gd name="connsiteY23" fmla="*/ 1265237 h 2397125"/>
              <a:gd name="connsiteX24" fmla="*/ 1368427 w 2970213"/>
              <a:gd name="connsiteY24" fmla="*/ 1538287 h 2397125"/>
              <a:gd name="connsiteX25" fmla="*/ 1625602 w 2970213"/>
              <a:gd name="connsiteY25" fmla="*/ 1547813 h 2397125"/>
              <a:gd name="connsiteX26" fmla="*/ 1620838 w 2970213"/>
              <a:gd name="connsiteY26" fmla="*/ 1847850 h 2397125"/>
              <a:gd name="connsiteX27" fmla="*/ 1673227 w 2970213"/>
              <a:gd name="connsiteY27" fmla="*/ 1852613 h 2397125"/>
              <a:gd name="connsiteX28" fmla="*/ 2970213 w 2970213"/>
              <a:gd name="connsiteY28" fmla="*/ 2397125 h 2397125"/>
              <a:gd name="connsiteX0" fmla="*/ 0 w 2970213"/>
              <a:gd name="connsiteY0" fmla="*/ 0 h 2397125"/>
              <a:gd name="connsiteX1" fmla="*/ 66675 w 2970213"/>
              <a:gd name="connsiteY1" fmla="*/ 0 h 2397125"/>
              <a:gd name="connsiteX2" fmla="*/ 76201 w 2970213"/>
              <a:gd name="connsiteY2" fmla="*/ 119063 h 2397125"/>
              <a:gd name="connsiteX3" fmla="*/ 138113 w 2970213"/>
              <a:gd name="connsiteY3" fmla="*/ 119063 h 2397125"/>
              <a:gd name="connsiteX4" fmla="*/ 152401 w 2970213"/>
              <a:gd name="connsiteY4" fmla="*/ 195263 h 2397125"/>
              <a:gd name="connsiteX5" fmla="*/ 196851 w 2970213"/>
              <a:gd name="connsiteY5" fmla="*/ 247651 h 2397125"/>
              <a:gd name="connsiteX6" fmla="*/ 203202 w 2970213"/>
              <a:gd name="connsiteY6" fmla="*/ 331788 h 2397125"/>
              <a:gd name="connsiteX7" fmla="*/ 219077 w 2970213"/>
              <a:gd name="connsiteY7" fmla="*/ 331789 h 2397125"/>
              <a:gd name="connsiteX8" fmla="*/ 219076 w 2970213"/>
              <a:gd name="connsiteY8" fmla="*/ 531813 h 2397125"/>
              <a:gd name="connsiteX9" fmla="*/ 269877 w 2970213"/>
              <a:gd name="connsiteY9" fmla="*/ 538163 h 2397125"/>
              <a:gd name="connsiteX10" fmla="*/ 295277 w 2970213"/>
              <a:gd name="connsiteY10" fmla="*/ 601663 h 2397125"/>
              <a:gd name="connsiteX11" fmla="*/ 393702 w 2970213"/>
              <a:gd name="connsiteY11" fmla="*/ 611189 h 2397125"/>
              <a:gd name="connsiteX12" fmla="*/ 396877 w 2970213"/>
              <a:gd name="connsiteY12" fmla="*/ 687389 h 2397125"/>
              <a:gd name="connsiteX13" fmla="*/ 425452 w 2970213"/>
              <a:gd name="connsiteY13" fmla="*/ 687389 h 2397125"/>
              <a:gd name="connsiteX14" fmla="*/ 422277 w 2970213"/>
              <a:gd name="connsiteY14" fmla="*/ 766764 h 2397125"/>
              <a:gd name="connsiteX15" fmla="*/ 508001 w 2970213"/>
              <a:gd name="connsiteY15" fmla="*/ 769939 h 2397125"/>
              <a:gd name="connsiteX16" fmla="*/ 514351 w 2970213"/>
              <a:gd name="connsiteY16" fmla="*/ 852489 h 2397125"/>
              <a:gd name="connsiteX17" fmla="*/ 676276 w 2970213"/>
              <a:gd name="connsiteY17" fmla="*/ 862014 h 2397125"/>
              <a:gd name="connsiteX18" fmla="*/ 679451 w 2970213"/>
              <a:gd name="connsiteY18" fmla="*/ 966789 h 2397125"/>
              <a:gd name="connsiteX19" fmla="*/ 879476 w 2970213"/>
              <a:gd name="connsiteY19" fmla="*/ 976313 h 2397125"/>
              <a:gd name="connsiteX20" fmla="*/ 876302 w 2970213"/>
              <a:gd name="connsiteY20" fmla="*/ 1109663 h 2397125"/>
              <a:gd name="connsiteX21" fmla="*/ 977902 w 2970213"/>
              <a:gd name="connsiteY21" fmla="*/ 1112838 h 2397125"/>
              <a:gd name="connsiteX22" fmla="*/ 981077 w 2970213"/>
              <a:gd name="connsiteY22" fmla="*/ 1262062 h 2397125"/>
              <a:gd name="connsiteX23" fmla="*/ 1362077 w 2970213"/>
              <a:gd name="connsiteY23" fmla="*/ 1265237 h 2397125"/>
              <a:gd name="connsiteX24" fmla="*/ 1368427 w 2970213"/>
              <a:gd name="connsiteY24" fmla="*/ 1538287 h 2397125"/>
              <a:gd name="connsiteX25" fmla="*/ 1625602 w 2970213"/>
              <a:gd name="connsiteY25" fmla="*/ 1547813 h 2397125"/>
              <a:gd name="connsiteX26" fmla="*/ 1620838 w 2970213"/>
              <a:gd name="connsiteY26" fmla="*/ 1847850 h 2397125"/>
              <a:gd name="connsiteX27" fmla="*/ 1657352 w 2970213"/>
              <a:gd name="connsiteY27" fmla="*/ 1849438 h 2397125"/>
              <a:gd name="connsiteX28" fmla="*/ 2970213 w 2970213"/>
              <a:gd name="connsiteY28" fmla="*/ 2397125 h 2397125"/>
              <a:gd name="connsiteX0" fmla="*/ 0 w 2970213"/>
              <a:gd name="connsiteY0" fmla="*/ 0 h 2397125"/>
              <a:gd name="connsiteX1" fmla="*/ 66675 w 2970213"/>
              <a:gd name="connsiteY1" fmla="*/ 0 h 2397125"/>
              <a:gd name="connsiteX2" fmla="*/ 76201 w 2970213"/>
              <a:gd name="connsiteY2" fmla="*/ 119063 h 2397125"/>
              <a:gd name="connsiteX3" fmla="*/ 138113 w 2970213"/>
              <a:gd name="connsiteY3" fmla="*/ 119063 h 2397125"/>
              <a:gd name="connsiteX4" fmla="*/ 152401 w 2970213"/>
              <a:gd name="connsiteY4" fmla="*/ 195263 h 2397125"/>
              <a:gd name="connsiteX5" fmla="*/ 196851 w 2970213"/>
              <a:gd name="connsiteY5" fmla="*/ 247651 h 2397125"/>
              <a:gd name="connsiteX6" fmla="*/ 203202 w 2970213"/>
              <a:gd name="connsiteY6" fmla="*/ 331788 h 2397125"/>
              <a:gd name="connsiteX7" fmla="*/ 219077 w 2970213"/>
              <a:gd name="connsiteY7" fmla="*/ 331789 h 2397125"/>
              <a:gd name="connsiteX8" fmla="*/ 219076 w 2970213"/>
              <a:gd name="connsiteY8" fmla="*/ 531813 h 2397125"/>
              <a:gd name="connsiteX9" fmla="*/ 269877 w 2970213"/>
              <a:gd name="connsiteY9" fmla="*/ 538163 h 2397125"/>
              <a:gd name="connsiteX10" fmla="*/ 295277 w 2970213"/>
              <a:gd name="connsiteY10" fmla="*/ 601663 h 2397125"/>
              <a:gd name="connsiteX11" fmla="*/ 393702 w 2970213"/>
              <a:gd name="connsiteY11" fmla="*/ 611189 h 2397125"/>
              <a:gd name="connsiteX12" fmla="*/ 396877 w 2970213"/>
              <a:gd name="connsiteY12" fmla="*/ 687389 h 2397125"/>
              <a:gd name="connsiteX13" fmla="*/ 425452 w 2970213"/>
              <a:gd name="connsiteY13" fmla="*/ 687389 h 2397125"/>
              <a:gd name="connsiteX14" fmla="*/ 422277 w 2970213"/>
              <a:gd name="connsiteY14" fmla="*/ 766764 h 2397125"/>
              <a:gd name="connsiteX15" fmla="*/ 508001 w 2970213"/>
              <a:gd name="connsiteY15" fmla="*/ 769939 h 2397125"/>
              <a:gd name="connsiteX16" fmla="*/ 514351 w 2970213"/>
              <a:gd name="connsiteY16" fmla="*/ 852489 h 2397125"/>
              <a:gd name="connsiteX17" fmla="*/ 676276 w 2970213"/>
              <a:gd name="connsiteY17" fmla="*/ 862014 h 2397125"/>
              <a:gd name="connsiteX18" fmla="*/ 679451 w 2970213"/>
              <a:gd name="connsiteY18" fmla="*/ 966789 h 2397125"/>
              <a:gd name="connsiteX19" fmla="*/ 879476 w 2970213"/>
              <a:gd name="connsiteY19" fmla="*/ 976313 h 2397125"/>
              <a:gd name="connsiteX20" fmla="*/ 876302 w 2970213"/>
              <a:gd name="connsiteY20" fmla="*/ 1109663 h 2397125"/>
              <a:gd name="connsiteX21" fmla="*/ 977902 w 2970213"/>
              <a:gd name="connsiteY21" fmla="*/ 1112838 h 2397125"/>
              <a:gd name="connsiteX22" fmla="*/ 981077 w 2970213"/>
              <a:gd name="connsiteY22" fmla="*/ 1262062 h 2397125"/>
              <a:gd name="connsiteX23" fmla="*/ 1362077 w 2970213"/>
              <a:gd name="connsiteY23" fmla="*/ 1265237 h 2397125"/>
              <a:gd name="connsiteX24" fmla="*/ 1368427 w 2970213"/>
              <a:gd name="connsiteY24" fmla="*/ 1538287 h 2397125"/>
              <a:gd name="connsiteX25" fmla="*/ 1625602 w 2970213"/>
              <a:gd name="connsiteY25" fmla="*/ 1547813 h 2397125"/>
              <a:gd name="connsiteX26" fmla="*/ 1620838 w 2970213"/>
              <a:gd name="connsiteY26" fmla="*/ 1847850 h 2397125"/>
              <a:gd name="connsiteX27" fmla="*/ 1657352 w 2970213"/>
              <a:gd name="connsiteY27" fmla="*/ 1849438 h 2397125"/>
              <a:gd name="connsiteX28" fmla="*/ 2970213 w 2970213"/>
              <a:gd name="connsiteY28" fmla="*/ 2397125 h 2397125"/>
              <a:gd name="connsiteX0" fmla="*/ 0 w 2970213"/>
              <a:gd name="connsiteY0" fmla="*/ 0 h 2397125"/>
              <a:gd name="connsiteX1" fmla="*/ 66675 w 2970213"/>
              <a:gd name="connsiteY1" fmla="*/ 0 h 2397125"/>
              <a:gd name="connsiteX2" fmla="*/ 76201 w 2970213"/>
              <a:gd name="connsiteY2" fmla="*/ 119063 h 2397125"/>
              <a:gd name="connsiteX3" fmla="*/ 138113 w 2970213"/>
              <a:gd name="connsiteY3" fmla="*/ 119063 h 2397125"/>
              <a:gd name="connsiteX4" fmla="*/ 152401 w 2970213"/>
              <a:gd name="connsiteY4" fmla="*/ 195263 h 2397125"/>
              <a:gd name="connsiteX5" fmla="*/ 196851 w 2970213"/>
              <a:gd name="connsiteY5" fmla="*/ 247651 h 2397125"/>
              <a:gd name="connsiteX6" fmla="*/ 203202 w 2970213"/>
              <a:gd name="connsiteY6" fmla="*/ 331788 h 2397125"/>
              <a:gd name="connsiteX7" fmla="*/ 219077 w 2970213"/>
              <a:gd name="connsiteY7" fmla="*/ 331789 h 2397125"/>
              <a:gd name="connsiteX8" fmla="*/ 219076 w 2970213"/>
              <a:gd name="connsiteY8" fmla="*/ 531813 h 2397125"/>
              <a:gd name="connsiteX9" fmla="*/ 269877 w 2970213"/>
              <a:gd name="connsiteY9" fmla="*/ 538163 h 2397125"/>
              <a:gd name="connsiteX10" fmla="*/ 295277 w 2970213"/>
              <a:gd name="connsiteY10" fmla="*/ 601663 h 2397125"/>
              <a:gd name="connsiteX11" fmla="*/ 393702 w 2970213"/>
              <a:gd name="connsiteY11" fmla="*/ 611189 h 2397125"/>
              <a:gd name="connsiteX12" fmla="*/ 396877 w 2970213"/>
              <a:gd name="connsiteY12" fmla="*/ 687389 h 2397125"/>
              <a:gd name="connsiteX13" fmla="*/ 425452 w 2970213"/>
              <a:gd name="connsiteY13" fmla="*/ 687389 h 2397125"/>
              <a:gd name="connsiteX14" fmla="*/ 422277 w 2970213"/>
              <a:gd name="connsiteY14" fmla="*/ 766764 h 2397125"/>
              <a:gd name="connsiteX15" fmla="*/ 508001 w 2970213"/>
              <a:gd name="connsiteY15" fmla="*/ 769939 h 2397125"/>
              <a:gd name="connsiteX16" fmla="*/ 514351 w 2970213"/>
              <a:gd name="connsiteY16" fmla="*/ 852489 h 2397125"/>
              <a:gd name="connsiteX17" fmla="*/ 676276 w 2970213"/>
              <a:gd name="connsiteY17" fmla="*/ 862014 h 2397125"/>
              <a:gd name="connsiteX18" fmla="*/ 679451 w 2970213"/>
              <a:gd name="connsiteY18" fmla="*/ 966789 h 2397125"/>
              <a:gd name="connsiteX19" fmla="*/ 879476 w 2970213"/>
              <a:gd name="connsiteY19" fmla="*/ 976313 h 2397125"/>
              <a:gd name="connsiteX20" fmla="*/ 876302 w 2970213"/>
              <a:gd name="connsiteY20" fmla="*/ 1109663 h 2397125"/>
              <a:gd name="connsiteX21" fmla="*/ 977902 w 2970213"/>
              <a:gd name="connsiteY21" fmla="*/ 1112838 h 2397125"/>
              <a:gd name="connsiteX22" fmla="*/ 981077 w 2970213"/>
              <a:gd name="connsiteY22" fmla="*/ 1262062 h 2397125"/>
              <a:gd name="connsiteX23" fmla="*/ 1362077 w 2970213"/>
              <a:gd name="connsiteY23" fmla="*/ 1265237 h 2397125"/>
              <a:gd name="connsiteX24" fmla="*/ 1368427 w 2970213"/>
              <a:gd name="connsiteY24" fmla="*/ 1538287 h 2397125"/>
              <a:gd name="connsiteX25" fmla="*/ 1625602 w 2970213"/>
              <a:gd name="connsiteY25" fmla="*/ 1547813 h 2397125"/>
              <a:gd name="connsiteX26" fmla="*/ 1620838 w 2970213"/>
              <a:gd name="connsiteY26" fmla="*/ 1847850 h 2397125"/>
              <a:gd name="connsiteX27" fmla="*/ 1657352 w 2970213"/>
              <a:gd name="connsiteY27" fmla="*/ 1849438 h 2397125"/>
              <a:gd name="connsiteX28" fmla="*/ 1651003 w 2970213"/>
              <a:gd name="connsiteY28" fmla="*/ 2138364 h 2397125"/>
              <a:gd name="connsiteX29" fmla="*/ 2970213 w 2970213"/>
              <a:gd name="connsiteY29" fmla="*/ 2397125 h 2397125"/>
              <a:gd name="connsiteX0" fmla="*/ 0 w 2970213"/>
              <a:gd name="connsiteY0" fmla="*/ 0 h 2397125"/>
              <a:gd name="connsiteX1" fmla="*/ 66675 w 2970213"/>
              <a:gd name="connsiteY1" fmla="*/ 0 h 2397125"/>
              <a:gd name="connsiteX2" fmla="*/ 76201 w 2970213"/>
              <a:gd name="connsiteY2" fmla="*/ 119063 h 2397125"/>
              <a:gd name="connsiteX3" fmla="*/ 138113 w 2970213"/>
              <a:gd name="connsiteY3" fmla="*/ 119063 h 2397125"/>
              <a:gd name="connsiteX4" fmla="*/ 152401 w 2970213"/>
              <a:gd name="connsiteY4" fmla="*/ 195263 h 2397125"/>
              <a:gd name="connsiteX5" fmla="*/ 196851 w 2970213"/>
              <a:gd name="connsiteY5" fmla="*/ 247651 h 2397125"/>
              <a:gd name="connsiteX6" fmla="*/ 203202 w 2970213"/>
              <a:gd name="connsiteY6" fmla="*/ 331788 h 2397125"/>
              <a:gd name="connsiteX7" fmla="*/ 219077 w 2970213"/>
              <a:gd name="connsiteY7" fmla="*/ 331789 h 2397125"/>
              <a:gd name="connsiteX8" fmla="*/ 219076 w 2970213"/>
              <a:gd name="connsiteY8" fmla="*/ 531813 h 2397125"/>
              <a:gd name="connsiteX9" fmla="*/ 269877 w 2970213"/>
              <a:gd name="connsiteY9" fmla="*/ 538163 h 2397125"/>
              <a:gd name="connsiteX10" fmla="*/ 295277 w 2970213"/>
              <a:gd name="connsiteY10" fmla="*/ 601663 h 2397125"/>
              <a:gd name="connsiteX11" fmla="*/ 393702 w 2970213"/>
              <a:gd name="connsiteY11" fmla="*/ 611189 h 2397125"/>
              <a:gd name="connsiteX12" fmla="*/ 396877 w 2970213"/>
              <a:gd name="connsiteY12" fmla="*/ 687389 h 2397125"/>
              <a:gd name="connsiteX13" fmla="*/ 425452 w 2970213"/>
              <a:gd name="connsiteY13" fmla="*/ 687389 h 2397125"/>
              <a:gd name="connsiteX14" fmla="*/ 422277 w 2970213"/>
              <a:gd name="connsiteY14" fmla="*/ 766764 h 2397125"/>
              <a:gd name="connsiteX15" fmla="*/ 508001 w 2970213"/>
              <a:gd name="connsiteY15" fmla="*/ 769939 h 2397125"/>
              <a:gd name="connsiteX16" fmla="*/ 514351 w 2970213"/>
              <a:gd name="connsiteY16" fmla="*/ 852489 h 2397125"/>
              <a:gd name="connsiteX17" fmla="*/ 676276 w 2970213"/>
              <a:gd name="connsiteY17" fmla="*/ 862014 h 2397125"/>
              <a:gd name="connsiteX18" fmla="*/ 679451 w 2970213"/>
              <a:gd name="connsiteY18" fmla="*/ 966789 h 2397125"/>
              <a:gd name="connsiteX19" fmla="*/ 879476 w 2970213"/>
              <a:gd name="connsiteY19" fmla="*/ 976313 h 2397125"/>
              <a:gd name="connsiteX20" fmla="*/ 876302 w 2970213"/>
              <a:gd name="connsiteY20" fmla="*/ 1109663 h 2397125"/>
              <a:gd name="connsiteX21" fmla="*/ 977902 w 2970213"/>
              <a:gd name="connsiteY21" fmla="*/ 1112838 h 2397125"/>
              <a:gd name="connsiteX22" fmla="*/ 981077 w 2970213"/>
              <a:gd name="connsiteY22" fmla="*/ 1262062 h 2397125"/>
              <a:gd name="connsiteX23" fmla="*/ 1362077 w 2970213"/>
              <a:gd name="connsiteY23" fmla="*/ 1265237 h 2397125"/>
              <a:gd name="connsiteX24" fmla="*/ 1368427 w 2970213"/>
              <a:gd name="connsiteY24" fmla="*/ 1538287 h 2397125"/>
              <a:gd name="connsiteX25" fmla="*/ 1625602 w 2970213"/>
              <a:gd name="connsiteY25" fmla="*/ 1547813 h 2397125"/>
              <a:gd name="connsiteX26" fmla="*/ 1620838 w 2970213"/>
              <a:gd name="connsiteY26" fmla="*/ 1847850 h 2397125"/>
              <a:gd name="connsiteX27" fmla="*/ 1657352 w 2970213"/>
              <a:gd name="connsiteY27" fmla="*/ 1849438 h 2397125"/>
              <a:gd name="connsiteX28" fmla="*/ 1651003 w 2970213"/>
              <a:gd name="connsiteY28" fmla="*/ 2138364 h 2397125"/>
              <a:gd name="connsiteX29" fmla="*/ 2970213 w 2970213"/>
              <a:gd name="connsiteY29" fmla="*/ 2397125 h 2397125"/>
              <a:gd name="connsiteX0" fmla="*/ 0 w 2970213"/>
              <a:gd name="connsiteY0" fmla="*/ 0 h 2397125"/>
              <a:gd name="connsiteX1" fmla="*/ 66675 w 2970213"/>
              <a:gd name="connsiteY1" fmla="*/ 0 h 2397125"/>
              <a:gd name="connsiteX2" fmla="*/ 76201 w 2970213"/>
              <a:gd name="connsiteY2" fmla="*/ 119063 h 2397125"/>
              <a:gd name="connsiteX3" fmla="*/ 138113 w 2970213"/>
              <a:gd name="connsiteY3" fmla="*/ 119063 h 2397125"/>
              <a:gd name="connsiteX4" fmla="*/ 152401 w 2970213"/>
              <a:gd name="connsiteY4" fmla="*/ 195263 h 2397125"/>
              <a:gd name="connsiteX5" fmla="*/ 196851 w 2970213"/>
              <a:gd name="connsiteY5" fmla="*/ 247651 h 2397125"/>
              <a:gd name="connsiteX6" fmla="*/ 203202 w 2970213"/>
              <a:gd name="connsiteY6" fmla="*/ 331788 h 2397125"/>
              <a:gd name="connsiteX7" fmla="*/ 219077 w 2970213"/>
              <a:gd name="connsiteY7" fmla="*/ 331789 h 2397125"/>
              <a:gd name="connsiteX8" fmla="*/ 219076 w 2970213"/>
              <a:gd name="connsiteY8" fmla="*/ 531813 h 2397125"/>
              <a:gd name="connsiteX9" fmla="*/ 269877 w 2970213"/>
              <a:gd name="connsiteY9" fmla="*/ 538163 h 2397125"/>
              <a:gd name="connsiteX10" fmla="*/ 295277 w 2970213"/>
              <a:gd name="connsiteY10" fmla="*/ 601663 h 2397125"/>
              <a:gd name="connsiteX11" fmla="*/ 393702 w 2970213"/>
              <a:gd name="connsiteY11" fmla="*/ 611189 h 2397125"/>
              <a:gd name="connsiteX12" fmla="*/ 396877 w 2970213"/>
              <a:gd name="connsiteY12" fmla="*/ 687389 h 2397125"/>
              <a:gd name="connsiteX13" fmla="*/ 425452 w 2970213"/>
              <a:gd name="connsiteY13" fmla="*/ 687389 h 2397125"/>
              <a:gd name="connsiteX14" fmla="*/ 422277 w 2970213"/>
              <a:gd name="connsiteY14" fmla="*/ 766764 h 2397125"/>
              <a:gd name="connsiteX15" fmla="*/ 508001 w 2970213"/>
              <a:gd name="connsiteY15" fmla="*/ 769939 h 2397125"/>
              <a:gd name="connsiteX16" fmla="*/ 514351 w 2970213"/>
              <a:gd name="connsiteY16" fmla="*/ 852489 h 2397125"/>
              <a:gd name="connsiteX17" fmla="*/ 676276 w 2970213"/>
              <a:gd name="connsiteY17" fmla="*/ 862014 h 2397125"/>
              <a:gd name="connsiteX18" fmla="*/ 679451 w 2970213"/>
              <a:gd name="connsiteY18" fmla="*/ 966789 h 2397125"/>
              <a:gd name="connsiteX19" fmla="*/ 879476 w 2970213"/>
              <a:gd name="connsiteY19" fmla="*/ 976313 h 2397125"/>
              <a:gd name="connsiteX20" fmla="*/ 876302 w 2970213"/>
              <a:gd name="connsiteY20" fmla="*/ 1109663 h 2397125"/>
              <a:gd name="connsiteX21" fmla="*/ 977902 w 2970213"/>
              <a:gd name="connsiteY21" fmla="*/ 1112838 h 2397125"/>
              <a:gd name="connsiteX22" fmla="*/ 981077 w 2970213"/>
              <a:gd name="connsiteY22" fmla="*/ 1262062 h 2397125"/>
              <a:gd name="connsiteX23" fmla="*/ 1362077 w 2970213"/>
              <a:gd name="connsiteY23" fmla="*/ 1265237 h 2397125"/>
              <a:gd name="connsiteX24" fmla="*/ 1368427 w 2970213"/>
              <a:gd name="connsiteY24" fmla="*/ 1538287 h 2397125"/>
              <a:gd name="connsiteX25" fmla="*/ 1625602 w 2970213"/>
              <a:gd name="connsiteY25" fmla="*/ 1547813 h 2397125"/>
              <a:gd name="connsiteX26" fmla="*/ 1620838 w 2970213"/>
              <a:gd name="connsiteY26" fmla="*/ 1847850 h 2397125"/>
              <a:gd name="connsiteX27" fmla="*/ 1651002 w 2970213"/>
              <a:gd name="connsiteY27" fmla="*/ 1849438 h 2397125"/>
              <a:gd name="connsiteX28" fmla="*/ 1651003 w 2970213"/>
              <a:gd name="connsiteY28" fmla="*/ 2138364 h 2397125"/>
              <a:gd name="connsiteX29" fmla="*/ 2970213 w 2970213"/>
              <a:gd name="connsiteY29" fmla="*/ 2397125 h 2397125"/>
              <a:gd name="connsiteX0" fmla="*/ 0 w 2970213"/>
              <a:gd name="connsiteY0" fmla="*/ 0 h 2397125"/>
              <a:gd name="connsiteX1" fmla="*/ 66675 w 2970213"/>
              <a:gd name="connsiteY1" fmla="*/ 0 h 2397125"/>
              <a:gd name="connsiteX2" fmla="*/ 76201 w 2970213"/>
              <a:gd name="connsiteY2" fmla="*/ 119063 h 2397125"/>
              <a:gd name="connsiteX3" fmla="*/ 138113 w 2970213"/>
              <a:gd name="connsiteY3" fmla="*/ 119063 h 2397125"/>
              <a:gd name="connsiteX4" fmla="*/ 152401 w 2970213"/>
              <a:gd name="connsiteY4" fmla="*/ 195263 h 2397125"/>
              <a:gd name="connsiteX5" fmla="*/ 196851 w 2970213"/>
              <a:gd name="connsiteY5" fmla="*/ 247651 h 2397125"/>
              <a:gd name="connsiteX6" fmla="*/ 203202 w 2970213"/>
              <a:gd name="connsiteY6" fmla="*/ 331788 h 2397125"/>
              <a:gd name="connsiteX7" fmla="*/ 219077 w 2970213"/>
              <a:gd name="connsiteY7" fmla="*/ 331789 h 2397125"/>
              <a:gd name="connsiteX8" fmla="*/ 219076 w 2970213"/>
              <a:gd name="connsiteY8" fmla="*/ 531813 h 2397125"/>
              <a:gd name="connsiteX9" fmla="*/ 269877 w 2970213"/>
              <a:gd name="connsiteY9" fmla="*/ 538163 h 2397125"/>
              <a:gd name="connsiteX10" fmla="*/ 295277 w 2970213"/>
              <a:gd name="connsiteY10" fmla="*/ 601663 h 2397125"/>
              <a:gd name="connsiteX11" fmla="*/ 393702 w 2970213"/>
              <a:gd name="connsiteY11" fmla="*/ 611189 h 2397125"/>
              <a:gd name="connsiteX12" fmla="*/ 396877 w 2970213"/>
              <a:gd name="connsiteY12" fmla="*/ 687389 h 2397125"/>
              <a:gd name="connsiteX13" fmla="*/ 425452 w 2970213"/>
              <a:gd name="connsiteY13" fmla="*/ 687389 h 2397125"/>
              <a:gd name="connsiteX14" fmla="*/ 422277 w 2970213"/>
              <a:gd name="connsiteY14" fmla="*/ 766764 h 2397125"/>
              <a:gd name="connsiteX15" fmla="*/ 508001 w 2970213"/>
              <a:gd name="connsiteY15" fmla="*/ 769939 h 2397125"/>
              <a:gd name="connsiteX16" fmla="*/ 514351 w 2970213"/>
              <a:gd name="connsiteY16" fmla="*/ 852489 h 2397125"/>
              <a:gd name="connsiteX17" fmla="*/ 676276 w 2970213"/>
              <a:gd name="connsiteY17" fmla="*/ 862014 h 2397125"/>
              <a:gd name="connsiteX18" fmla="*/ 679451 w 2970213"/>
              <a:gd name="connsiteY18" fmla="*/ 966789 h 2397125"/>
              <a:gd name="connsiteX19" fmla="*/ 879476 w 2970213"/>
              <a:gd name="connsiteY19" fmla="*/ 976313 h 2397125"/>
              <a:gd name="connsiteX20" fmla="*/ 876302 w 2970213"/>
              <a:gd name="connsiteY20" fmla="*/ 1109663 h 2397125"/>
              <a:gd name="connsiteX21" fmla="*/ 977902 w 2970213"/>
              <a:gd name="connsiteY21" fmla="*/ 1112838 h 2397125"/>
              <a:gd name="connsiteX22" fmla="*/ 981077 w 2970213"/>
              <a:gd name="connsiteY22" fmla="*/ 1262062 h 2397125"/>
              <a:gd name="connsiteX23" fmla="*/ 1362077 w 2970213"/>
              <a:gd name="connsiteY23" fmla="*/ 1265237 h 2397125"/>
              <a:gd name="connsiteX24" fmla="*/ 1368427 w 2970213"/>
              <a:gd name="connsiteY24" fmla="*/ 1538287 h 2397125"/>
              <a:gd name="connsiteX25" fmla="*/ 1625602 w 2970213"/>
              <a:gd name="connsiteY25" fmla="*/ 1547813 h 2397125"/>
              <a:gd name="connsiteX26" fmla="*/ 1620838 w 2970213"/>
              <a:gd name="connsiteY26" fmla="*/ 1847850 h 2397125"/>
              <a:gd name="connsiteX27" fmla="*/ 1651002 w 2970213"/>
              <a:gd name="connsiteY27" fmla="*/ 1849438 h 2397125"/>
              <a:gd name="connsiteX28" fmla="*/ 1651003 w 2970213"/>
              <a:gd name="connsiteY28" fmla="*/ 2138364 h 2397125"/>
              <a:gd name="connsiteX29" fmla="*/ 2970213 w 2970213"/>
              <a:gd name="connsiteY29" fmla="*/ 2397125 h 2397125"/>
              <a:gd name="connsiteX0" fmla="*/ 0 w 2970213"/>
              <a:gd name="connsiteY0" fmla="*/ 0 h 2397125"/>
              <a:gd name="connsiteX1" fmla="*/ 66675 w 2970213"/>
              <a:gd name="connsiteY1" fmla="*/ 0 h 2397125"/>
              <a:gd name="connsiteX2" fmla="*/ 76201 w 2970213"/>
              <a:gd name="connsiteY2" fmla="*/ 119063 h 2397125"/>
              <a:gd name="connsiteX3" fmla="*/ 138113 w 2970213"/>
              <a:gd name="connsiteY3" fmla="*/ 119063 h 2397125"/>
              <a:gd name="connsiteX4" fmla="*/ 152401 w 2970213"/>
              <a:gd name="connsiteY4" fmla="*/ 195263 h 2397125"/>
              <a:gd name="connsiteX5" fmla="*/ 196851 w 2970213"/>
              <a:gd name="connsiteY5" fmla="*/ 247651 h 2397125"/>
              <a:gd name="connsiteX6" fmla="*/ 203202 w 2970213"/>
              <a:gd name="connsiteY6" fmla="*/ 331788 h 2397125"/>
              <a:gd name="connsiteX7" fmla="*/ 219077 w 2970213"/>
              <a:gd name="connsiteY7" fmla="*/ 331789 h 2397125"/>
              <a:gd name="connsiteX8" fmla="*/ 219076 w 2970213"/>
              <a:gd name="connsiteY8" fmla="*/ 531813 h 2397125"/>
              <a:gd name="connsiteX9" fmla="*/ 269877 w 2970213"/>
              <a:gd name="connsiteY9" fmla="*/ 538163 h 2397125"/>
              <a:gd name="connsiteX10" fmla="*/ 295277 w 2970213"/>
              <a:gd name="connsiteY10" fmla="*/ 601663 h 2397125"/>
              <a:gd name="connsiteX11" fmla="*/ 393702 w 2970213"/>
              <a:gd name="connsiteY11" fmla="*/ 611189 h 2397125"/>
              <a:gd name="connsiteX12" fmla="*/ 396877 w 2970213"/>
              <a:gd name="connsiteY12" fmla="*/ 687389 h 2397125"/>
              <a:gd name="connsiteX13" fmla="*/ 425452 w 2970213"/>
              <a:gd name="connsiteY13" fmla="*/ 687389 h 2397125"/>
              <a:gd name="connsiteX14" fmla="*/ 422277 w 2970213"/>
              <a:gd name="connsiteY14" fmla="*/ 766764 h 2397125"/>
              <a:gd name="connsiteX15" fmla="*/ 508001 w 2970213"/>
              <a:gd name="connsiteY15" fmla="*/ 769939 h 2397125"/>
              <a:gd name="connsiteX16" fmla="*/ 514351 w 2970213"/>
              <a:gd name="connsiteY16" fmla="*/ 852489 h 2397125"/>
              <a:gd name="connsiteX17" fmla="*/ 676276 w 2970213"/>
              <a:gd name="connsiteY17" fmla="*/ 862014 h 2397125"/>
              <a:gd name="connsiteX18" fmla="*/ 679451 w 2970213"/>
              <a:gd name="connsiteY18" fmla="*/ 966789 h 2397125"/>
              <a:gd name="connsiteX19" fmla="*/ 879476 w 2970213"/>
              <a:gd name="connsiteY19" fmla="*/ 976313 h 2397125"/>
              <a:gd name="connsiteX20" fmla="*/ 876302 w 2970213"/>
              <a:gd name="connsiteY20" fmla="*/ 1109663 h 2397125"/>
              <a:gd name="connsiteX21" fmla="*/ 977902 w 2970213"/>
              <a:gd name="connsiteY21" fmla="*/ 1112838 h 2397125"/>
              <a:gd name="connsiteX22" fmla="*/ 981077 w 2970213"/>
              <a:gd name="connsiteY22" fmla="*/ 1262062 h 2397125"/>
              <a:gd name="connsiteX23" fmla="*/ 1362077 w 2970213"/>
              <a:gd name="connsiteY23" fmla="*/ 1265237 h 2397125"/>
              <a:gd name="connsiteX24" fmla="*/ 1368427 w 2970213"/>
              <a:gd name="connsiteY24" fmla="*/ 1538287 h 2397125"/>
              <a:gd name="connsiteX25" fmla="*/ 1625602 w 2970213"/>
              <a:gd name="connsiteY25" fmla="*/ 1547813 h 2397125"/>
              <a:gd name="connsiteX26" fmla="*/ 1620838 w 2970213"/>
              <a:gd name="connsiteY26" fmla="*/ 1847850 h 2397125"/>
              <a:gd name="connsiteX27" fmla="*/ 1651002 w 2970213"/>
              <a:gd name="connsiteY27" fmla="*/ 1849438 h 2397125"/>
              <a:gd name="connsiteX28" fmla="*/ 1651003 w 2970213"/>
              <a:gd name="connsiteY28" fmla="*/ 2138364 h 2397125"/>
              <a:gd name="connsiteX29" fmla="*/ 2425703 w 2970213"/>
              <a:gd name="connsiteY29" fmla="*/ 2160589 h 2397125"/>
              <a:gd name="connsiteX30" fmla="*/ 2970213 w 2970213"/>
              <a:gd name="connsiteY30" fmla="*/ 2397125 h 2397125"/>
              <a:gd name="connsiteX0" fmla="*/ 0 w 2970213"/>
              <a:gd name="connsiteY0" fmla="*/ 0 h 2397125"/>
              <a:gd name="connsiteX1" fmla="*/ 66675 w 2970213"/>
              <a:gd name="connsiteY1" fmla="*/ 0 h 2397125"/>
              <a:gd name="connsiteX2" fmla="*/ 76201 w 2970213"/>
              <a:gd name="connsiteY2" fmla="*/ 119063 h 2397125"/>
              <a:gd name="connsiteX3" fmla="*/ 138113 w 2970213"/>
              <a:gd name="connsiteY3" fmla="*/ 119063 h 2397125"/>
              <a:gd name="connsiteX4" fmla="*/ 152401 w 2970213"/>
              <a:gd name="connsiteY4" fmla="*/ 195263 h 2397125"/>
              <a:gd name="connsiteX5" fmla="*/ 196851 w 2970213"/>
              <a:gd name="connsiteY5" fmla="*/ 247651 h 2397125"/>
              <a:gd name="connsiteX6" fmla="*/ 203202 w 2970213"/>
              <a:gd name="connsiteY6" fmla="*/ 331788 h 2397125"/>
              <a:gd name="connsiteX7" fmla="*/ 219077 w 2970213"/>
              <a:gd name="connsiteY7" fmla="*/ 331789 h 2397125"/>
              <a:gd name="connsiteX8" fmla="*/ 219076 w 2970213"/>
              <a:gd name="connsiteY8" fmla="*/ 531813 h 2397125"/>
              <a:gd name="connsiteX9" fmla="*/ 269877 w 2970213"/>
              <a:gd name="connsiteY9" fmla="*/ 538163 h 2397125"/>
              <a:gd name="connsiteX10" fmla="*/ 295277 w 2970213"/>
              <a:gd name="connsiteY10" fmla="*/ 601663 h 2397125"/>
              <a:gd name="connsiteX11" fmla="*/ 393702 w 2970213"/>
              <a:gd name="connsiteY11" fmla="*/ 611189 h 2397125"/>
              <a:gd name="connsiteX12" fmla="*/ 396877 w 2970213"/>
              <a:gd name="connsiteY12" fmla="*/ 687389 h 2397125"/>
              <a:gd name="connsiteX13" fmla="*/ 425452 w 2970213"/>
              <a:gd name="connsiteY13" fmla="*/ 687389 h 2397125"/>
              <a:gd name="connsiteX14" fmla="*/ 422277 w 2970213"/>
              <a:gd name="connsiteY14" fmla="*/ 766764 h 2397125"/>
              <a:gd name="connsiteX15" fmla="*/ 508001 w 2970213"/>
              <a:gd name="connsiteY15" fmla="*/ 769939 h 2397125"/>
              <a:gd name="connsiteX16" fmla="*/ 514351 w 2970213"/>
              <a:gd name="connsiteY16" fmla="*/ 852489 h 2397125"/>
              <a:gd name="connsiteX17" fmla="*/ 676276 w 2970213"/>
              <a:gd name="connsiteY17" fmla="*/ 862014 h 2397125"/>
              <a:gd name="connsiteX18" fmla="*/ 679451 w 2970213"/>
              <a:gd name="connsiteY18" fmla="*/ 966789 h 2397125"/>
              <a:gd name="connsiteX19" fmla="*/ 879476 w 2970213"/>
              <a:gd name="connsiteY19" fmla="*/ 976313 h 2397125"/>
              <a:gd name="connsiteX20" fmla="*/ 876302 w 2970213"/>
              <a:gd name="connsiteY20" fmla="*/ 1109663 h 2397125"/>
              <a:gd name="connsiteX21" fmla="*/ 977902 w 2970213"/>
              <a:gd name="connsiteY21" fmla="*/ 1112838 h 2397125"/>
              <a:gd name="connsiteX22" fmla="*/ 981077 w 2970213"/>
              <a:gd name="connsiteY22" fmla="*/ 1262062 h 2397125"/>
              <a:gd name="connsiteX23" fmla="*/ 1362077 w 2970213"/>
              <a:gd name="connsiteY23" fmla="*/ 1265237 h 2397125"/>
              <a:gd name="connsiteX24" fmla="*/ 1368427 w 2970213"/>
              <a:gd name="connsiteY24" fmla="*/ 1538287 h 2397125"/>
              <a:gd name="connsiteX25" fmla="*/ 1625602 w 2970213"/>
              <a:gd name="connsiteY25" fmla="*/ 1547813 h 2397125"/>
              <a:gd name="connsiteX26" fmla="*/ 1620838 w 2970213"/>
              <a:gd name="connsiteY26" fmla="*/ 1847850 h 2397125"/>
              <a:gd name="connsiteX27" fmla="*/ 1651002 w 2970213"/>
              <a:gd name="connsiteY27" fmla="*/ 1849438 h 2397125"/>
              <a:gd name="connsiteX28" fmla="*/ 1651003 w 2970213"/>
              <a:gd name="connsiteY28" fmla="*/ 2138364 h 2397125"/>
              <a:gd name="connsiteX29" fmla="*/ 2425703 w 2970213"/>
              <a:gd name="connsiteY29" fmla="*/ 2160589 h 2397125"/>
              <a:gd name="connsiteX30" fmla="*/ 2970213 w 2970213"/>
              <a:gd name="connsiteY30" fmla="*/ 2397125 h 2397125"/>
              <a:gd name="connsiteX0" fmla="*/ 0 w 2970213"/>
              <a:gd name="connsiteY0" fmla="*/ 0 h 2397125"/>
              <a:gd name="connsiteX1" fmla="*/ 66675 w 2970213"/>
              <a:gd name="connsiteY1" fmla="*/ 0 h 2397125"/>
              <a:gd name="connsiteX2" fmla="*/ 76201 w 2970213"/>
              <a:gd name="connsiteY2" fmla="*/ 119063 h 2397125"/>
              <a:gd name="connsiteX3" fmla="*/ 138113 w 2970213"/>
              <a:gd name="connsiteY3" fmla="*/ 119063 h 2397125"/>
              <a:gd name="connsiteX4" fmla="*/ 152401 w 2970213"/>
              <a:gd name="connsiteY4" fmla="*/ 195263 h 2397125"/>
              <a:gd name="connsiteX5" fmla="*/ 196851 w 2970213"/>
              <a:gd name="connsiteY5" fmla="*/ 247651 h 2397125"/>
              <a:gd name="connsiteX6" fmla="*/ 203202 w 2970213"/>
              <a:gd name="connsiteY6" fmla="*/ 331788 h 2397125"/>
              <a:gd name="connsiteX7" fmla="*/ 219077 w 2970213"/>
              <a:gd name="connsiteY7" fmla="*/ 331789 h 2397125"/>
              <a:gd name="connsiteX8" fmla="*/ 219076 w 2970213"/>
              <a:gd name="connsiteY8" fmla="*/ 531813 h 2397125"/>
              <a:gd name="connsiteX9" fmla="*/ 269877 w 2970213"/>
              <a:gd name="connsiteY9" fmla="*/ 538163 h 2397125"/>
              <a:gd name="connsiteX10" fmla="*/ 295277 w 2970213"/>
              <a:gd name="connsiteY10" fmla="*/ 601663 h 2397125"/>
              <a:gd name="connsiteX11" fmla="*/ 393702 w 2970213"/>
              <a:gd name="connsiteY11" fmla="*/ 611189 h 2397125"/>
              <a:gd name="connsiteX12" fmla="*/ 396877 w 2970213"/>
              <a:gd name="connsiteY12" fmla="*/ 687389 h 2397125"/>
              <a:gd name="connsiteX13" fmla="*/ 425452 w 2970213"/>
              <a:gd name="connsiteY13" fmla="*/ 687389 h 2397125"/>
              <a:gd name="connsiteX14" fmla="*/ 422277 w 2970213"/>
              <a:gd name="connsiteY14" fmla="*/ 766764 h 2397125"/>
              <a:gd name="connsiteX15" fmla="*/ 508001 w 2970213"/>
              <a:gd name="connsiteY15" fmla="*/ 769939 h 2397125"/>
              <a:gd name="connsiteX16" fmla="*/ 514351 w 2970213"/>
              <a:gd name="connsiteY16" fmla="*/ 852489 h 2397125"/>
              <a:gd name="connsiteX17" fmla="*/ 676276 w 2970213"/>
              <a:gd name="connsiteY17" fmla="*/ 862014 h 2397125"/>
              <a:gd name="connsiteX18" fmla="*/ 679451 w 2970213"/>
              <a:gd name="connsiteY18" fmla="*/ 966789 h 2397125"/>
              <a:gd name="connsiteX19" fmla="*/ 879476 w 2970213"/>
              <a:gd name="connsiteY19" fmla="*/ 976313 h 2397125"/>
              <a:gd name="connsiteX20" fmla="*/ 876302 w 2970213"/>
              <a:gd name="connsiteY20" fmla="*/ 1109663 h 2397125"/>
              <a:gd name="connsiteX21" fmla="*/ 977902 w 2970213"/>
              <a:gd name="connsiteY21" fmla="*/ 1112838 h 2397125"/>
              <a:gd name="connsiteX22" fmla="*/ 981077 w 2970213"/>
              <a:gd name="connsiteY22" fmla="*/ 1262062 h 2397125"/>
              <a:gd name="connsiteX23" fmla="*/ 1362077 w 2970213"/>
              <a:gd name="connsiteY23" fmla="*/ 1265237 h 2397125"/>
              <a:gd name="connsiteX24" fmla="*/ 1368427 w 2970213"/>
              <a:gd name="connsiteY24" fmla="*/ 1538287 h 2397125"/>
              <a:gd name="connsiteX25" fmla="*/ 1625602 w 2970213"/>
              <a:gd name="connsiteY25" fmla="*/ 1547813 h 2397125"/>
              <a:gd name="connsiteX26" fmla="*/ 1620838 w 2970213"/>
              <a:gd name="connsiteY26" fmla="*/ 1847850 h 2397125"/>
              <a:gd name="connsiteX27" fmla="*/ 1651002 w 2970213"/>
              <a:gd name="connsiteY27" fmla="*/ 1849438 h 2397125"/>
              <a:gd name="connsiteX28" fmla="*/ 1651003 w 2970213"/>
              <a:gd name="connsiteY28" fmla="*/ 2138364 h 2397125"/>
              <a:gd name="connsiteX29" fmla="*/ 2422528 w 2970213"/>
              <a:gd name="connsiteY29" fmla="*/ 2157414 h 2397125"/>
              <a:gd name="connsiteX30" fmla="*/ 2970213 w 2970213"/>
              <a:gd name="connsiteY30" fmla="*/ 2397125 h 2397125"/>
              <a:gd name="connsiteX0" fmla="*/ 0 w 2970213"/>
              <a:gd name="connsiteY0" fmla="*/ 0 h 2500202"/>
              <a:gd name="connsiteX1" fmla="*/ 66675 w 2970213"/>
              <a:gd name="connsiteY1" fmla="*/ 0 h 2500202"/>
              <a:gd name="connsiteX2" fmla="*/ 76201 w 2970213"/>
              <a:gd name="connsiteY2" fmla="*/ 119063 h 2500202"/>
              <a:gd name="connsiteX3" fmla="*/ 138113 w 2970213"/>
              <a:gd name="connsiteY3" fmla="*/ 119063 h 2500202"/>
              <a:gd name="connsiteX4" fmla="*/ 152401 w 2970213"/>
              <a:gd name="connsiteY4" fmla="*/ 195263 h 2500202"/>
              <a:gd name="connsiteX5" fmla="*/ 196851 w 2970213"/>
              <a:gd name="connsiteY5" fmla="*/ 247651 h 2500202"/>
              <a:gd name="connsiteX6" fmla="*/ 203202 w 2970213"/>
              <a:gd name="connsiteY6" fmla="*/ 331788 h 2500202"/>
              <a:gd name="connsiteX7" fmla="*/ 219077 w 2970213"/>
              <a:gd name="connsiteY7" fmla="*/ 331789 h 2500202"/>
              <a:gd name="connsiteX8" fmla="*/ 219076 w 2970213"/>
              <a:gd name="connsiteY8" fmla="*/ 531813 h 2500202"/>
              <a:gd name="connsiteX9" fmla="*/ 269877 w 2970213"/>
              <a:gd name="connsiteY9" fmla="*/ 538163 h 2500202"/>
              <a:gd name="connsiteX10" fmla="*/ 295277 w 2970213"/>
              <a:gd name="connsiteY10" fmla="*/ 601663 h 2500202"/>
              <a:gd name="connsiteX11" fmla="*/ 393702 w 2970213"/>
              <a:gd name="connsiteY11" fmla="*/ 611189 h 2500202"/>
              <a:gd name="connsiteX12" fmla="*/ 396877 w 2970213"/>
              <a:gd name="connsiteY12" fmla="*/ 687389 h 2500202"/>
              <a:gd name="connsiteX13" fmla="*/ 425452 w 2970213"/>
              <a:gd name="connsiteY13" fmla="*/ 687389 h 2500202"/>
              <a:gd name="connsiteX14" fmla="*/ 422277 w 2970213"/>
              <a:gd name="connsiteY14" fmla="*/ 766764 h 2500202"/>
              <a:gd name="connsiteX15" fmla="*/ 508001 w 2970213"/>
              <a:gd name="connsiteY15" fmla="*/ 769939 h 2500202"/>
              <a:gd name="connsiteX16" fmla="*/ 514351 w 2970213"/>
              <a:gd name="connsiteY16" fmla="*/ 852489 h 2500202"/>
              <a:gd name="connsiteX17" fmla="*/ 676276 w 2970213"/>
              <a:gd name="connsiteY17" fmla="*/ 862014 h 2500202"/>
              <a:gd name="connsiteX18" fmla="*/ 679451 w 2970213"/>
              <a:gd name="connsiteY18" fmla="*/ 966789 h 2500202"/>
              <a:gd name="connsiteX19" fmla="*/ 879476 w 2970213"/>
              <a:gd name="connsiteY19" fmla="*/ 976313 h 2500202"/>
              <a:gd name="connsiteX20" fmla="*/ 876302 w 2970213"/>
              <a:gd name="connsiteY20" fmla="*/ 1109663 h 2500202"/>
              <a:gd name="connsiteX21" fmla="*/ 977902 w 2970213"/>
              <a:gd name="connsiteY21" fmla="*/ 1112838 h 2500202"/>
              <a:gd name="connsiteX22" fmla="*/ 981077 w 2970213"/>
              <a:gd name="connsiteY22" fmla="*/ 1262062 h 2500202"/>
              <a:gd name="connsiteX23" fmla="*/ 1362077 w 2970213"/>
              <a:gd name="connsiteY23" fmla="*/ 1265237 h 2500202"/>
              <a:gd name="connsiteX24" fmla="*/ 1368427 w 2970213"/>
              <a:gd name="connsiteY24" fmla="*/ 1538287 h 2500202"/>
              <a:gd name="connsiteX25" fmla="*/ 1625602 w 2970213"/>
              <a:gd name="connsiteY25" fmla="*/ 1547813 h 2500202"/>
              <a:gd name="connsiteX26" fmla="*/ 1620838 w 2970213"/>
              <a:gd name="connsiteY26" fmla="*/ 1847850 h 2500202"/>
              <a:gd name="connsiteX27" fmla="*/ 1651002 w 2970213"/>
              <a:gd name="connsiteY27" fmla="*/ 1849438 h 2500202"/>
              <a:gd name="connsiteX28" fmla="*/ 1651003 w 2970213"/>
              <a:gd name="connsiteY28" fmla="*/ 2138364 h 2500202"/>
              <a:gd name="connsiteX29" fmla="*/ 2422528 w 2970213"/>
              <a:gd name="connsiteY29" fmla="*/ 2157414 h 2500202"/>
              <a:gd name="connsiteX30" fmla="*/ 2422528 w 2970213"/>
              <a:gd name="connsiteY30" fmla="*/ 2493964 h 2500202"/>
              <a:gd name="connsiteX31" fmla="*/ 2970213 w 2970213"/>
              <a:gd name="connsiteY31" fmla="*/ 2397125 h 2500202"/>
              <a:gd name="connsiteX0" fmla="*/ 0 w 2970213"/>
              <a:gd name="connsiteY0" fmla="*/ 0 h 2500202"/>
              <a:gd name="connsiteX1" fmla="*/ 66675 w 2970213"/>
              <a:gd name="connsiteY1" fmla="*/ 0 h 2500202"/>
              <a:gd name="connsiteX2" fmla="*/ 76201 w 2970213"/>
              <a:gd name="connsiteY2" fmla="*/ 119063 h 2500202"/>
              <a:gd name="connsiteX3" fmla="*/ 138113 w 2970213"/>
              <a:gd name="connsiteY3" fmla="*/ 119063 h 2500202"/>
              <a:gd name="connsiteX4" fmla="*/ 152401 w 2970213"/>
              <a:gd name="connsiteY4" fmla="*/ 195263 h 2500202"/>
              <a:gd name="connsiteX5" fmla="*/ 196851 w 2970213"/>
              <a:gd name="connsiteY5" fmla="*/ 247651 h 2500202"/>
              <a:gd name="connsiteX6" fmla="*/ 203202 w 2970213"/>
              <a:gd name="connsiteY6" fmla="*/ 331788 h 2500202"/>
              <a:gd name="connsiteX7" fmla="*/ 219077 w 2970213"/>
              <a:gd name="connsiteY7" fmla="*/ 331789 h 2500202"/>
              <a:gd name="connsiteX8" fmla="*/ 219076 w 2970213"/>
              <a:gd name="connsiteY8" fmla="*/ 531813 h 2500202"/>
              <a:gd name="connsiteX9" fmla="*/ 269877 w 2970213"/>
              <a:gd name="connsiteY9" fmla="*/ 538163 h 2500202"/>
              <a:gd name="connsiteX10" fmla="*/ 295277 w 2970213"/>
              <a:gd name="connsiteY10" fmla="*/ 601663 h 2500202"/>
              <a:gd name="connsiteX11" fmla="*/ 393702 w 2970213"/>
              <a:gd name="connsiteY11" fmla="*/ 611189 h 2500202"/>
              <a:gd name="connsiteX12" fmla="*/ 396877 w 2970213"/>
              <a:gd name="connsiteY12" fmla="*/ 687389 h 2500202"/>
              <a:gd name="connsiteX13" fmla="*/ 425452 w 2970213"/>
              <a:gd name="connsiteY13" fmla="*/ 687389 h 2500202"/>
              <a:gd name="connsiteX14" fmla="*/ 422277 w 2970213"/>
              <a:gd name="connsiteY14" fmla="*/ 766764 h 2500202"/>
              <a:gd name="connsiteX15" fmla="*/ 508001 w 2970213"/>
              <a:gd name="connsiteY15" fmla="*/ 769939 h 2500202"/>
              <a:gd name="connsiteX16" fmla="*/ 514351 w 2970213"/>
              <a:gd name="connsiteY16" fmla="*/ 852489 h 2500202"/>
              <a:gd name="connsiteX17" fmla="*/ 676276 w 2970213"/>
              <a:gd name="connsiteY17" fmla="*/ 862014 h 2500202"/>
              <a:gd name="connsiteX18" fmla="*/ 679451 w 2970213"/>
              <a:gd name="connsiteY18" fmla="*/ 966789 h 2500202"/>
              <a:gd name="connsiteX19" fmla="*/ 879476 w 2970213"/>
              <a:gd name="connsiteY19" fmla="*/ 976313 h 2500202"/>
              <a:gd name="connsiteX20" fmla="*/ 876302 w 2970213"/>
              <a:gd name="connsiteY20" fmla="*/ 1109663 h 2500202"/>
              <a:gd name="connsiteX21" fmla="*/ 977902 w 2970213"/>
              <a:gd name="connsiteY21" fmla="*/ 1112838 h 2500202"/>
              <a:gd name="connsiteX22" fmla="*/ 981077 w 2970213"/>
              <a:gd name="connsiteY22" fmla="*/ 1262062 h 2500202"/>
              <a:gd name="connsiteX23" fmla="*/ 1362077 w 2970213"/>
              <a:gd name="connsiteY23" fmla="*/ 1265237 h 2500202"/>
              <a:gd name="connsiteX24" fmla="*/ 1368427 w 2970213"/>
              <a:gd name="connsiteY24" fmla="*/ 1538287 h 2500202"/>
              <a:gd name="connsiteX25" fmla="*/ 1625602 w 2970213"/>
              <a:gd name="connsiteY25" fmla="*/ 1547813 h 2500202"/>
              <a:gd name="connsiteX26" fmla="*/ 1620838 w 2970213"/>
              <a:gd name="connsiteY26" fmla="*/ 1847850 h 2500202"/>
              <a:gd name="connsiteX27" fmla="*/ 1651002 w 2970213"/>
              <a:gd name="connsiteY27" fmla="*/ 1849438 h 2500202"/>
              <a:gd name="connsiteX28" fmla="*/ 1651003 w 2970213"/>
              <a:gd name="connsiteY28" fmla="*/ 2138364 h 2500202"/>
              <a:gd name="connsiteX29" fmla="*/ 2422528 w 2970213"/>
              <a:gd name="connsiteY29" fmla="*/ 2157414 h 2500202"/>
              <a:gd name="connsiteX30" fmla="*/ 2422528 w 2970213"/>
              <a:gd name="connsiteY30" fmla="*/ 2493964 h 2500202"/>
              <a:gd name="connsiteX31" fmla="*/ 2970213 w 2970213"/>
              <a:gd name="connsiteY31" fmla="*/ 2397125 h 2500202"/>
              <a:gd name="connsiteX0" fmla="*/ 0 w 2970213"/>
              <a:gd name="connsiteY0" fmla="*/ 0 h 2500202"/>
              <a:gd name="connsiteX1" fmla="*/ 66675 w 2970213"/>
              <a:gd name="connsiteY1" fmla="*/ 0 h 2500202"/>
              <a:gd name="connsiteX2" fmla="*/ 76201 w 2970213"/>
              <a:gd name="connsiteY2" fmla="*/ 119063 h 2500202"/>
              <a:gd name="connsiteX3" fmla="*/ 138113 w 2970213"/>
              <a:gd name="connsiteY3" fmla="*/ 119063 h 2500202"/>
              <a:gd name="connsiteX4" fmla="*/ 152401 w 2970213"/>
              <a:gd name="connsiteY4" fmla="*/ 195263 h 2500202"/>
              <a:gd name="connsiteX5" fmla="*/ 196851 w 2970213"/>
              <a:gd name="connsiteY5" fmla="*/ 247651 h 2500202"/>
              <a:gd name="connsiteX6" fmla="*/ 203202 w 2970213"/>
              <a:gd name="connsiteY6" fmla="*/ 331788 h 2500202"/>
              <a:gd name="connsiteX7" fmla="*/ 219077 w 2970213"/>
              <a:gd name="connsiteY7" fmla="*/ 331789 h 2500202"/>
              <a:gd name="connsiteX8" fmla="*/ 219076 w 2970213"/>
              <a:gd name="connsiteY8" fmla="*/ 531813 h 2500202"/>
              <a:gd name="connsiteX9" fmla="*/ 269877 w 2970213"/>
              <a:gd name="connsiteY9" fmla="*/ 538163 h 2500202"/>
              <a:gd name="connsiteX10" fmla="*/ 295277 w 2970213"/>
              <a:gd name="connsiteY10" fmla="*/ 601663 h 2500202"/>
              <a:gd name="connsiteX11" fmla="*/ 393702 w 2970213"/>
              <a:gd name="connsiteY11" fmla="*/ 611189 h 2500202"/>
              <a:gd name="connsiteX12" fmla="*/ 396877 w 2970213"/>
              <a:gd name="connsiteY12" fmla="*/ 687389 h 2500202"/>
              <a:gd name="connsiteX13" fmla="*/ 425452 w 2970213"/>
              <a:gd name="connsiteY13" fmla="*/ 687389 h 2500202"/>
              <a:gd name="connsiteX14" fmla="*/ 422277 w 2970213"/>
              <a:gd name="connsiteY14" fmla="*/ 766764 h 2500202"/>
              <a:gd name="connsiteX15" fmla="*/ 508001 w 2970213"/>
              <a:gd name="connsiteY15" fmla="*/ 769939 h 2500202"/>
              <a:gd name="connsiteX16" fmla="*/ 514351 w 2970213"/>
              <a:gd name="connsiteY16" fmla="*/ 852489 h 2500202"/>
              <a:gd name="connsiteX17" fmla="*/ 676276 w 2970213"/>
              <a:gd name="connsiteY17" fmla="*/ 862014 h 2500202"/>
              <a:gd name="connsiteX18" fmla="*/ 679451 w 2970213"/>
              <a:gd name="connsiteY18" fmla="*/ 966789 h 2500202"/>
              <a:gd name="connsiteX19" fmla="*/ 879476 w 2970213"/>
              <a:gd name="connsiteY19" fmla="*/ 976313 h 2500202"/>
              <a:gd name="connsiteX20" fmla="*/ 876302 w 2970213"/>
              <a:gd name="connsiteY20" fmla="*/ 1109663 h 2500202"/>
              <a:gd name="connsiteX21" fmla="*/ 977902 w 2970213"/>
              <a:gd name="connsiteY21" fmla="*/ 1112838 h 2500202"/>
              <a:gd name="connsiteX22" fmla="*/ 981077 w 2970213"/>
              <a:gd name="connsiteY22" fmla="*/ 1262062 h 2500202"/>
              <a:gd name="connsiteX23" fmla="*/ 1362077 w 2970213"/>
              <a:gd name="connsiteY23" fmla="*/ 1265237 h 2500202"/>
              <a:gd name="connsiteX24" fmla="*/ 1368427 w 2970213"/>
              <a:gd name="connsiteY24" fmla="*/ 1538287 h 2500202"/>
              <a:gd name="connsiteX25" fmla="*/ 1625602 w 2970213"/>
              <a:gd name="connsiteY25" fmla="*/ 1547813 h 2500202"/>
              <a:gd name="connsiteX26" fmla="*/ 1620838 w 2970213"/>
              <a:gd name="connsiteY26" fmla="*/ 1847850 h 2500202"/>
              <a:gd name="connsiteX27" fmla="*/ 1651002 w 2970213"/>
              <a:gd name="connsiteY27" fmla="*/ 1849438 h 2500202"/>
              <a:gd name="connsiteX28" fmla="*/ 1651003 w 2970213"/>
              <a:gd name="connsiteY28" fmla="*/ 2138364 h 2500202"/>
              <a:gd name="connsiteX29" fmla="*/ 2422528 w 2970213"/>
              <a:gd name="connsiteY29" fmla="*/ 2157414 h 2500202"/>
              <a:gd name="connsiteX30" fmla="*/ 2413003 w 2970213"/>
              <a:gd name="connsiteY30" fmla="*/ 2493964 h 2500202"/>
              <a:gd name="connsiteX31" fmla="*/ 2970213 w 2970213"/>
              <a:gd name="connsiteY31" fmla="*/ 2397125 h 2500202"/>
              <a:gd name="connsiteX0" fmla="*/ 0 w 3541713"/>
              <a:gd name="connsiteY0" fmla="*/ 0 h 3206750"/>
              <a:gd name="connsiteX1" fmla="*/ 66675 w 3541713"/>
              <a:gd name="connsiteY1" fmla="*/ 0 h 3206750"/>
              <a:gd name="connsiteX2" fmla="*/ 76201 w 3541713"/>
              <a:gd name="connsiteY2" fmla="*/ 119063 h 3206750"/>
              <a:gd name="connsiteX3" fmla="*/ 138113 w 3541713"/>
              <a:gd name="connsiteY3" fmla="*/ 119063 h 3206750"/>
              <a:gd name="connsiteX4" fmla="*/ 152401 w 3541713"/>
              <a:gd name="connsiteY4" fmla="*/ 195263 h 3206750"/>
              <a:gd name="connsiteX5" fmla="*/ 196851 w 3541713"/>
              <a:gd name="connsiteY5" fmla="*/ 247651 h 3206750"/>
              <a:gd name="connsiteX6" fmla="*/ 203202 w 3541713"/>
              <a:gd name="connsiteY6" fmla="*/ 331788 h 3206750"/>
              <a:gd name="connsiteX7" fmla="*/ 219077 w 3541713"/>
              <a:gd name="connsiteY7" fmla="*/ 331789 h 3206750"/>
              <a:gd name="connsiteX8" fmla="*/ 219076 w 3541713"/>
              <a:gd name="connsiteY8" fmla="*/ 531813 h 3206750"/>
              <a:gd name="connsiteX9" fmla="*/ 269877 w 3541713"/>
              <a:gd name="connsiteY9" fmla="*/ 538163 h 3206750"/>
              <a:gd name="connsiteX10" fmla="*/ 295277 w 3541713"/>
              <a:gd name="connsiteY10" fmla="*/ 601663 h 3206750"/>
              <a:gd name="connsiteX11" fmla="*/ 393702 w 3541713"/>
              <a:gd name="connsiteY11" fmla="*/ 611189 h 3206750"/>
              <a:gd name="connsiteX12" fmla="*/ 396877 w 3541713"/>
              <a:gd name="connsiteY12" fmla="*/ 687389 h 3206750"/>
              <a:gd name="connsiteX13" fmla="*/ 425452 w 3541713"/>
              <a:gd name="connsiteY13" fmla="*/ 687389 h 3206750"/>
              <a:gd name="connsiteX14" fmla="*/ 422277 w 3541713"/>
              <a:gd name="connsiteY14" fmla="*/ 766764 h 3206750"/>
              <a:gd name="connsiteX15" fmla="*/ 508001 w 3541713"/>
              <a:gd name="connsiteY15" fmla="*/ 769939 h 3206750"/>
              <a:gd name="connsiteX16" fmla="*/ 514351 w 3541713"/>
              <a:gd name="connsiteY16" fmla="*/ 852489 h 3206750"/>
              <a:gd name="connsiteX17" fmla="*/ 676276 w 3541713"/>
              <a:gd name="connsiteY17" fmla="*/ 862014 h 3206750"/>
              <a:gd name="connsiteX18" fmla="*/ 679451 w 3541713"/>
              <a:gd name="connsiteY18" fmla="*/ 966789 h 3206750"/>
              <a:gd name="connsiteX19" fmla="*/ 879476 w 3541713"/>
              <a:gd name="connsiteY19" fmla="*/ 976313 h 3206750"/>
              <a:gd name="connsiteX20" fmla="*/ 876302 w 3541713"/>
              <a:gd name="connsiteY20" fmla="*/ 1109663 h 3206750"/>
              <a:gd name="connsiteX21" fmla="*/ 977902 w 3541713"/>
              <a:gd name="connsiteY21" fmla="*/ 1112838 h 3206750"/>
              <a:gd name="connsiteX22" fmla="*/ 981077 w 3541713"/>
              <a:gd name="connsiteY22" fmla="*/ 1262062 h 3206750"/>
              <a:gd name="connsiteX23" fmla="*/ 1362077 w 3541713"/>
              <a:gd name="connsiteY23" fmla="*/ 1265237 h 3206750"/>
              <a:gd name="connsiteX24" fmla="*/ 1368427 w 3541713"/>
              <a:gd name="connsiteY24" fmla="*/ 1538287 h 3206750"/>
              <a:gd name="connsiteX25" fmla="*/ 1625602 w 3541713"/>
              <a:gd name="connsiteY25" fmla="*/ 1547813 h 3206750"/>
              <a:gd name="connsiteX26" fmla="*/ 1620838 w 3541713"/>
              <a:gd name="connsiteY26" fmla="*/ 1847850 h 3206750"/>
              <a:gd name="connsiteX27" fmla="*/ 1651002 w 3541713"/>
              <a:gd name="connsiteY27" fmla="*/ 1849438 h 3206750"/>
              <a:gd name="connsiteX28" fmla="*/ 1651003 w 3541713"/>
              <a:gd name="connsiteY28" fmla="*/ 2138364 h 3206750"/>
              <a:gd name="connsiteX29" fmla="*/ 2422528 w 3541713"/>
              <a:gd name="connsiteY29" fmla="*/ 2157414 h 3206750"/>
              <a:gd name="connsiteX30" fmla="*/ 2413003 w 3541713"/>
              <a:gd name="connsiteY30" fmla="*/ 2493964 h 3206750"/>
              <a:gd name="connsiteX31" fmla="*/ 3541713 w 3541713"/>
              <a:gd name="connsiteY31" fmla="*/ 3206750 h 3206750"/>
              <a:gd name="connsiteX0" fmla="*/ 0 w 3541713"/>
              <a:gd name="connsiteY0" fmla="*/ 0 h 3206750"/>
              <a:gd name="connsiteX1" fmla="*/ 66675 w 3541713"/>
              <a:gd name="connsiteY1" fmla="*/ 0 h 3206750"/>
              <a:gd name="connsiteX2" fmla="*/ 76201 w 3541713"/>
              <a:gd name="connsiteY2" fmla="*/ 119063 h 3206750"/>
              <a:gd name="connsiteX3" fmla="*/ 138113 w 3541713"/>
              <a:gd name="connsiteY3" fmla="*/ 119063 h 3206750"/>
              <a:gd name="connsiteX4" fmla="*/ 152401 w 3541713"/>
              <a:gd name="connsiteY4" fmla="*/ 195263 h 3206750"/>
              <a:gd name="connsiteX5" fmla="*/ 196851 w 3541713"/>
              <a:gd name="connsiteY5" fmla="*/ 247651 h 3206750"/>
              <a:gd name="connsiteX6" fmla="*/ 203202 w 3541713"/>
              <a:gd name="connsiteY6" fmla="*/ 331788 h 3206750"/>
              <a:gd name="connsiteX7" fmla="*/ 219077 w 3541713"/>
              <a:gd name="connsiteY7" fmla="*/ 331789 h 3206750"/>
              <a:gd name="connsiteX8" fmla="*/ 219076 w 3541713"/>
              <a:gd name="connsiteY8" fmla="*/ 531813 h 3206750"/>
              <a:gd name="connsiteX9" fmla="*/ 269877 w 3541713"/>
              <a:gd name="connsiteY9" fmla="*/ 538163 h 3206750"/>
              <a:gd name="connsiteX10" fmla="*/ 295277 w 3541713"/>
              <a:gd name="connsiteY10" fmla="*/ 601663 h 3206750"/>
              <a:gd name="connsiteX11" fmla="*/ 393702 w 3541713"/>
              <a:gd name="connsiteY11" fmla="*/ 611189 h 3206750"/>
              <a:gd name="connsiteX12" fmla="*/ 396877 w 3541713"/>
              <a:gd name="connsiteY12" fmla="*/ 687389 h 3206750"/>
              <a:gd name="connsiteX13" fmla="*/ 425452 w 3541713"/>
              <a:gd name="connsiteY13" fmla="*/ 687389 h 3206750"/>
              <a:gd name="connsiteX14" fmla="*/ 422277 w 3541713"/>
              <a:gd name="connsiteY14" fmla="*/ 766764 h 3206750"/>
              <a:gd name="connsiteX15" fmla="*/ 508001 w 3541713"/>
              <a:gd name="connsiteY15" fmla="*/ 769939 h 3206750"/>
              <a:gd name="connsiteX16" fmla="*/ 514351 w 3541713"/>
              <a:gd name="connsiteY16" fmla="*/ 852489 h 3206750"/>
              <a:gd name="connsiteX17" fmla="*/ 676276 w 3541713"/>
              <a:gd name="connsiteY17" fmla="*/ 862014 h 3206750"/>
              <a:gd name="connsiteX18" fmla="*/ 679451 w 3541713"/>
              <a:gd name="connsiteY18" fmla="*/ 966789 h 3206750"/>
              <a:gd name="connsiteX19" fmla="*/ 879476 w 3541713"/>
              <a:gd name="connsiteY19" fmla="*/ 976313 h 3206750"/>
              <a:gd name="connsiteX20" fmla="*/ 876302 w 3541713"/>
              <a:gd name="connsiteY20" fmla="*/ 1109663 h 3206750"/>
              <a:gd name="connsiteX21" fmla="*/ 977902 w 3541713"/>
              <a:gd name="connsiteY21" fmla="*/ 1112838 h 3206750"/>
              <a:gd name="connsiteX22" fmla="*/ 981077 w 3541713"/>
              <a:gd name="connsiteY22" fmla="*/ 1262062 h 3206750"/>
              <a:gd name="connsiteX23" fmla="*/ 1362077 w 3541713"/>
              <a:gd name="connsiteY23" fmla="*/ 1265237 h 3206750"/>
              <a:gd name="connsiteX24" fmla="*/ 1368427 w 3541713"/>
              <a:gd name="connsiteY24" fmla="*/ 1538287 h 3206750"/>
              <a:gd name="connsiteX25" fmla="*/ 1625602 w 3541713"/>
              <a:gd name="connsiteY25" fmla="*/ 1547813 h 3206750"/>
              <a:gd name="connsiteX26" fmla="*/ 1620838 w 3541713"/>
              <a:gd name="connsiteY26" fmla="*/ 1847850 h 3206750"/>
              <a:gd name="connsiteX27" fmla="*/ 1651002 w 3541713"/>
              <a:gd name="connsiteY27" fmla="*/ 1849438 h 3206750"/>
              <a:gd name="connsiteX28" fmla="*/ 1651003 w 3541713"/>
              <a:gd name="connsiteY28" fmla="*/ 2138364 h 3206750"/>
              <a:gd name="connsiteX29" fmla="*/ 2422528 w 3541713"/>
              <a:gd name="connsiteY29" fmla="*/ 2157414 h 3206750"/>
              <a:gd name="connsiteX30" fmla="*/ 2413003 w 3541713"/>
              <a:gd name="connsiteY30" fmla="*/ 2493964 h 3206750"/>
              <a:gd name="connsiteX31" fmla="*/ 2809878 w 3541713"/>
              <a:gd name="connsiteY31" fmla="*/ 2519363 h 3206750"/>
              <a:gd name="connsiteX32" fmla="*/ 3541713 w 3541713"/>
              <a:gd name="connsiteY32" fmla="*/ 3206750 h 3206750"/>
              <a:gd name="connsiteX0" fmla="*/ 0 w 3541713"/>
              <a:gd name="connsiteY0" fmla="*/ 0 h 3206750"/>
              <a:gd name="connsiteX1" fmla="*/ 66675 w 3541713"/>
              <a:gd name="connsiteY1" fmla="*/ 0 h 3206750"/>
              <a:gd name="connsiteX2" fmla="*/ 76201 w 3541713"/>
              <a:gd name="connsiteY2" fmla="*/ 119063 h 3206750"/>
              <a:gd name="connsiteX3" fmla="*/ 138113 w 3541713"/>
              <a:gd name="connsiteY3" fmla="*/ 119063 h 3206750"/>
              <a:gd name="connsiteX4" fmla="*/ 152401 w 3541713"/>
              <a:gd name="connsiteY4" fmla="*/ 195263 h 3206750"/>
              <a:gd name="connsiteX5" fmla="*/ 196851 w 3541713"/>
              <a:gd name="connsiteY5" fmla="*/ 247651 h 3206750"/>
              <a:gd name="connsiteX6" fmla="*/ 203202 w 3541713"/>
              <a:gd name="connsiteY6" fmla="*/ 331788 h 3206750"/>
              <a:gd name="connsiteX7" fmla="*/ 219077 w 3541713"/>
              <a:gd name="connsiteY7" fmla="*/ 331789 h 3206750"/>
              <a:gd name="connsiteX8" fmla="*/ 219076 w 3541713"/>
              <a:gd name="connsiteY8" fmla="*/ 531813 h 3206750"/>
              <a:gd name="connsiteX9" fmla="*/ 269877 w 3541713"/>
              <a:gd name="connsiteY9" fmla="*/ 538163 h 3206750"/>
              <a:gd name="connsiteX10" fmla="*/ 295277 w 3541713"/>
              <a:gd name="connsiteY10" fmla="*/ 601663 h 3206750"/>
              <a:gd name="connsiteX11" fmla="*/ 393702 w 3541713"/>
              <a:gd name="connsiteY11" fmla="*/ 611189 h 3206750"/>
              <a:gd name="connsiteX12" fmla="*/ 396877 w 3541713"/>
              <a:gd name="connsiteY12" fmla="*/ 687389 h 3206750"/>
              <a:gd name="connsiteX13" fmla="*/ 425452 w 3541713"/>
              <a:gd name="connsiteY13" fmla="*/ 687389 h 3206750"/>
              <a:gd name="connsiteX14" fmla="*/ 422277 w 3541713"/>
              <a:gd name="connsiteY14" fmla="*/ 766764 h 3206750"/>
              <a:gd name="connsiteX15" fmla="*/ 508001 w 3541713"/>
              <a:gd name="connsiteY15" fmla="*/ 769939 h 3206750"/>
              <a:gd name="connsiteX16" fmla="*/ 514351 w 3541713"/>
              <a:gd name="connsiteY16" fmla="*/ 852489 h 3206750"/>
              <a:gd name="connsiteX17" fmla="*/ 676276 w 3541713"/>
              <a:gd name="connsiteY17" fmla="*/ 862014 h 3206750"/>
              <a:gd name="connsiteX18" fmla="*/ 679451 w 3541713"/>
              <a:gd name="connsiteY18" fmla="*/ 966789 h 3206750"/>
              <a:gd name="connsiteX19" fmla="*/ 879476 w 3541713"/>
              <a:gd name="connsiteY19" fmla="*/ 976313 h 3206750"/>
              <a:gd name="connsiteX20" fmla="*/ 876302 w 3541713"/>
              <a:gd name="connsiteY20" fmla="*/ 1109663 h 3206750"/>
              <a:gd name="connsiteX21" fmla="*/ 977902 w 3541713"/>
              <a:gd name="connsiteY21" fmla="*/ 1112838 h 3206750"/>
              <a:gd name="connsiteX22" fmla="*/ 981077 w 3541713"/>
              <a:gd name="connsiteY22" fmla="*/ 1262062 h 3206750"/>
              <a:gd name="connsiteX23" fmla="*/ 1362077 w 3541713"/>
              <a:gd name="connsiteY23" fmla="*/ 1265237 h 3206750"/>
              <a:gd name="connsiteX24" fmla="*/ 1368427 w 3541713"/>
              <a:gd name="connsiteY24" fmla="*/ 1538287 h 3206750"/>
              <a:gd name="connsiteX25" fmla="*/ 1625602 w 3541713"/>
              <a:gd name="connsiteY25" fmla="*/ 1547813 h 3206750"/>
              <a:gd name="connsiteX26" fmla="*/ 1620838 w 3541713"/>
              <a:gd name="connsiteY26" fmla="*/ 1847850 h 3206750"/>
              <a:gd name="connsiteX27" fmla="*/ 1651002 w 3541713"/>
              <a:gd name="connsiteY27" fmla="*/ 1849438 h 3206750"/>
              <a:gd name="connsiteX28" fmla="*/ 1651003 w 3541713"/>
              <a:gd name="connsiteY28" fmla="*/ 2138364 h 3206750"/>
              <a:gd name="connsiteX29" fmla="*/ 2422528 w 3541713"/>
              <a:gd name="connsiteY29" fmla="*/ 2157414 h 3206750"/>
              <a:gd name="connsiteX30" fmla="*/ 2413003 w 3541713"/>
              <a:gd name="connsiteY30" fmla="*/ 2493964 h 3206750"/>
              <a:gd name="connsiteX31" fmla="*/ 2809878 w 3541713"/>
              <a:gd name="connsiteY31" fmla="*/ 2519363 h 3206750"/>
              <a:gd name="connsiteX32" fmla="*/ 3541713 w 3541713"/>
              <a:gd name="connsiteY32" fmla="*/ 3206750 h 3206750"/>
              <a:gd name="connsiteX0" fmla="*/ 0 w 3541713"/>
              <a:gd name="connsiteY0" fmla="*/ 0 h 3206750"/>
              <a:gd name="connsiteX1" fmla="*/ 66675 w 3541713"/>
              <a:gd name="connsiteY1" fmla="*/ 0 h 3206750"/>
              <a:gd name="connsiteX2" fmla="*/ 76201 w 3541713"/>
              <a:gd name="connsiteY2" fmla="*/ 119063 h 3206750"/>
              <a:gd name="connsiteX3" fmla="*/ 138113 w 3541713"/>
              <a:gd name="connsiteY3" fmla="*/ 119063 h 3206750"/>
              <a:gd name="connsiteX4" fmla="*/ 152401 w 3541713"/>
              <a:gd name="connsiteY4" fmla="*/ 195263 h 3206750"/>
              <a:gd name="connsiteX5" fmla="*/ 196851 w 3541713"/>
              <a:gd name="connsiteY5" fmla="*/ 247651 h 3206750"/>
              <a:gd name="connsiteX6" fmla="*/ 203202 w 3541713"/>
              <a:gd name="connsiteY6" fmla="*/ 331788 h 3206750"/>
              <a:gd name="connsiteX7" fmla="*/ 219077 w 3541713"/>
              <a:gd name="connsiteY7" fmla="*/ 331789 h 3206750"/>
              <a:gd name="connsiteX8" fmla="*/ 219076 w 3541713"/>
              <a:gd name="connsiteY8" fmla="*/ 531813 h 3206750"/>
              <a:gd name="connsiteX9" fmla="*/ 269877 w 3541713"/>
              <a:gd name="connsiteY9" fmla="*/ 538163 h 3206750"/>
              <a:gd name="connsiteX10" fmla="*/ 295277 w 3541713"/>
              <a:gd name="connsiteY10" fmla="*/ 601663 h 3206750"/>
              <a:gd name="connsiteX11" fmla="*/ 393702 w 3541713"/>
              <a:gd name="connsiteY11" fmla="*/ 611189 h 3206750"/>
              <a:gd name="connsiteX12" fmla="*/ 396877 w 3541713"/>
              <a:gd name="connsiteY12" fmla="*/ 687389 h 3206750"/>
              <a:gd name="connsiteX13" fmla="*/ 425452 w 3541713"/>
              <a:gd name="connsiteY13" fmla="*/ 687389 h 3206750"/>
              <a:gd name="connsiteX14" fmla="*/ 422277 w 3541713"/>
              <a:gd name="connsiteY14" fmla="*/ 766764 h 3206750"/>
              <a:gd name="connsiteX15" fmla="*/ 508001 w 3541713"/>
              <a:gd name="connsiteY15" fmla="*/ 769939 h 3206750"/>
              <a:gd name="connsiteX16" fmla="*/ 514351 w 3541713"/>
              <a:gd name="connsiteY16" fmla="*/ 852489 h 3206750"/>
              <a:gd name="connsiteX17" fmla="*/ 676276 w 3541713"/>
              <a:gd name="connsiteY17" fmla="*/ 862014 h 3206750"/>
              <a:gd name="connsiteX18" fmla="*/ 679451 w 3541713"/>
              <a:gd name="connsiteY18" fmla="*/ 966789 h 3206750"/>
              <a:gd name="connsiteX19" fmla="*/ 879476 w 3541713"/>
              <a:gd name="connsiteY19" fmla="*/ 976313 h 3206750"/>
              <a:gd name="connsiteX20" fmla="*/ 876302 w 3541713"/>
              <a:gd name="connsiteY20" fmla="*/ 1109663 h 3206750"/>
              <a:gd name="connsiteX21" fmla="*/ 977902 w 3541713"/>
              <a:gd name="connsiteY21" fmla="*/ 1112838 h 3206750"/>
              <a:gd name="connsiteX22" fmla="*/ 981077 w 3541713"/>
              <a:gd name="connsiteY22" fmla="*/ 1262062 h 3206750"/>
              <a:gd name="connsiteX23" fmla="*/ 1362077 w 3541713"/>
              <a:gd name="connsiteY23" fmla="*/ 1265237 h 3206750"/>
              <a:gd name="connsiteX24" fmla="*/ 1368427 w 3541713"/>
              <a:gd name="connsiteY24" fmla="*/ 1538287 h 3206750"/>
              <a:gd name="connsiteX25" fmla="*/ 1625602 w 3541713"/>
              <a:gd name="connsiteY25" fmla="*/ 1547813 h 3206750"/>
              <a:gd name="connsiteX26" fmla="*/ 1620838 w 3541713"/>
              <a:gd name="connsiteY26" fmla="*/ 1847850 h 3206750"/>
              <a:gd name="connsiteX27" fmla="*/ 1651002 w 3541713"/>
              <a:gd name="connsiteY27" fmla="*/ 1849438 h 3206750"/>
              <a:gd name="connsiteX28" fmla="*/ 1651003 w 3541713"/>
              <a:gd name="connsiteY28" fmla="*/ 2138364 h 3206750"/>
              <a:gd name="connsiteX29" fmla="*/ 2422528 w 3541713"/>
              <a:gd name="connsiteY29" fmla="*/ 2157414 h 3206750"/>
              <a:gd name="connsiteX30" fmla="*/ 2413003 w 3541713"/>
              <a:gd name="connsiteY30" fmla="*/ 2493964 h 3206750"/>
              <a:gd name="connsiteX31" fmla="*/ 2806703 w 3541713"/>
              <a:gd name="connsiteY31" fmla="*/ 2509838 h 3206750"/>
              <a:gd name="connsiteX32" fmla="*/ 3541713 w 3541713"/>
              <a:gd name="connsiteY32" fmla="*/ 3206750 h 3206750"/>
              <a:gd name="connsiteX0" fmla="*/ 0 w 3541713"/>
              <a:gd name="connsiteY0" fmla="*/ 0 h 3206750"/>
              <a:gd name="connsiteX1" fmla="*/ 66675 w 3541713"/>
              <a:gd name="connsiteY1" fmla="*/ 0 h 3206750"/>
              <a:gd name="connsiteX2" fmla="*/ 76201 w 3541713"/>
              <a:gd name="connsiteY2" fmla="*/ 119063 h 3206750"/>
              <a:gd name="connsiteX3" fmla="*/ 138113 w 3541713"/>
              <a:gd name="connsiteY3" fmla="*/ 119063 h 3206750"/>
              <a:gd name="connsiteX4" fmla="*/ 152401 w 3541713"/>
              <a:gd name="connsiteY4" fmla="*/ 195263 h 3206750"/>
              <a:gd name="connsiteX5" fmla="*/ 196851 w 3541713"/>
              <a:gd name="connsiteY5" fmla="*/ 247651 h 3206750"/>
              <a:gd name="connsiteX6" fmla="*/ 203202 w 3541713"/>
              <a:gd name="connsiteY6" fmla="*/ 331788 h 3206750"/>
              <a:gd name="connsiteX7" fmla="*/ 219077 w 3541713"/>
              <a:gd name="connsiteY7" fmla="*/ 331789 h 3206750"/>
              <a:gd name="connsiteX8" fmla="*/ 219076 w 3541713"/>
              <a:gd name="connsiteY8" fmla="*/ 531813 h 3206750"/>
              <a:gd name="connsiteX9" fmla="*/ 269877 w 3541713"/>
              <a:gd name="connsiteY9" fmla="*/ 538163 h 3206750"/>
              <a:gd name="connsiteX10" fmla="*/ 295277 w 3541713"/>
              <a:gd name="connsiteY10" fmla="*/ 601663 h 3206750"/>
              <a:gd name="connsiteX11" fmla="*/ 393702 w 3541713"/>
              <a:gd name="connsiteY11" fmla="*/ 611189 h 3206750"/>
              <a:gd name="connsiteX12" fmla="*/ 396877 w 3541713"/>
              <a:gd name="connsiteY12" fmla="*/ 687389 h 3206750"/>
              <a:gd name="connsiteX13" fmla="*/ 425452 w 3541713"/>
              <a:gd name="connsiteY13" fmla="*/ 687389 h 3206750"/>
              <a:gd name="connsiteX14" fmla="*/ 422277 w 3541713"/>
              <a:gd name="connsiteY14" fmla="*/ 766764 h 3206750"/>
              <a:gd name="connsiteX15" fmla="*/ 508001 w 3541713"/>
              <a:gd name="connsiteY15" fmla="*/ 769939 h 3206750"/>
              <a:gd name="connsiteX16" fmla="*/ 514351 w 3541713"/>
              <a:gd name="connsiteY16" fmla="*/ 852489 h 3206750"/>
              <a:gd name="connsiteX17" fmla="*/ 676276 w 3541713"/>
              <a:gd name="connsiteY17" fmla="*/ 862014 h 3206750"/>
              <a:gd name="connsiteX18" fmla="*/ 679451 w 3541713"/>
              <a:gd name="connsiteY18" fmla="*/ 966789 h 3206750"/>
              <a:gd name="connsiteX19" fmla="*/ 879476 w 3541713"/>
              <a:gd name="connsiteY19" fmla="*/ 976313 h 3206750"/>
              <a:gd name="connsiteX20" fmla="*/ 876302 w 3541713"/>
              <a:gd name="connsiteY20" fmla="*/ 1109663 h 3206750"/>
              <a:gd name="connsiteX21" fmla="*/ 977902 w 3541713"/>
              <a:gd name="connsiteY21" fmla="*/ 1112838 h 3206750"/>
              <a:gd name="connsiteX22" fmla="*/ 981077 w 3541713"/>
              <a:gd name="connsiteY22" fmla="*/ 1262062 h 3206750"/>
              <a:gd name="connsiteX23" fmla="*/ 1362077 w 3541713"/>
              <a:gd name="connsiteY23" fmla="*/ 1265237 h 3206750"/>
              <a:gd name="connsiteX24" fmla="*/ 1368427 w 3541713"/>
              <a:gd name="connsiteY24" fmla="*/ 1538287 h 3206750"/>
              <a:gd name="connsiteX25" fmla="*/ 1625602 w 3541713"/>
              <a:gd name="connsiteY25" fmla="*/ 1547813 h 3206750"/>
              <a:gd name="connsiteX26" fmla="*/ 1620838 w 3541713"/>
              <a:gd name="connsiteY26" fmla="*/ 1847850 h 3206750"/>
              <a:gd name="connsiteX27" fmla="*/ 1651002 w 3541713"/>
              <a:gd name="connsiteY27" fmla="*/ 1849438 h 3206750"/>
              <a:gd name="connsiteX28" fmla="*/ 1651003 w 3541713"/>
              <a:gd name="connsiteY28" fmla="*/ 2138364 h 3206750"/>
              <a:gd name="connsiteX29" fmla="*/ 2422528 w 3541713"/>
              <a:gd name="connsiteY29" fmla="*/ 2157414 h 3206750"/>
              <a:gd name="connsiteX30" fmla="*/ 2413003 w 3541713"/>
              <a:gd name="connsiteY30" fmla="*/ 2493964 h 3206750"/>
              <a:gd name="connsiteX31" fmla="*/ 2806703 w 3541713"/>
              <a:gd name="connsiteY31" fmla="*/ 2509838 h 3206750"/>
              <a:gd name="connsiteX32" fmla="*/ 2803528 w 3541713"/>
              <a:gd name="connsiteY32" fmla="*/ 2849563 h 3206750"/>
              <a:gd name="connsiteX33" fmla="*/ 3541713 w 3541713"/>
              <a:gd name="connsiteY33" fmla="*/ 3206750 h 3206750"/>
              <a:gd name="connsiteX0" fmla="*/ 0 w 3541713"/>
              <a:gd name="connsiteY0" fmla="*/ 0 h 3206750"/>
              <a:gd name="connsiteX1" fmla="*/ 66675 w 3541713"/>
              <a:gd name="connsiteY1" fmla="*/ 0 h 3206750"/>
              <a:gd name="connsiteX2" fmla="*/ 76201 w 3541713"/>
              <a:gd name="connsiteY2" fmla="*/ 119063 h 3206750"/>
              <a:gd name="connsiteX3" fmla="*/ 138113 w 3541713"/>
              <a:gd name="connsiteY3" fmla="*/ 119063 h 3206750"/>
              <a:gd name="connsiteX4" fmla="*/ 152401 w 3541713"/>
              <a:gd name="connsiteY4" fmla="*/ 195263 h 3206750"/>
              <a:gd name="connsiteX5" fmla="*/ 196851 w 3541713"/>
              <a:gd name="connsiteY5" fmla="*/ 247651 h 3206750"/>
              <a:gd name="connsiteX6" fmla="*/ 203202 w 3541713"/>
              <a:gd name="connsiteY6" fmla="*/ 331788 h 3206750"/>
              <a:gd name="connsiteX7" fmla="*/ 219077 w 3541713"/>
              <a:gd name="connsiteY7" fmla="*/ 331789 h 3206750"/>
              <a:gd name="connsiteX8" fmla="*/ 219076 w 3541713"/>
              <a:gd name="connsiteY8" fmla="*/ 531813 h 3206750"/>
              <a:gd name="connsiteX9" fmla="*/ 269877 w 3541713"/>
              <a:gd name="connsiteY9" fmla="*/ 538163 h 3206750"/>
              <a:gd name="connsiteX10" fmla="*/ 295277 w 3541713"/>
              <a:gd name="connsiteY10" fmla="*/ 601663 h 3206750"/>
              <a:gd name="connsiteX11" fmla="*/ 393702 w 3541713"/>
              <a:gd name="connsiteY11" fmla="*/ 611189 h 3206750"/>
              <a:gd name="connsiteX12" fmla="*/ 396877 w 3541713"/>
              <a:gd name="connsiteY12" fmla="*/ 687389 h 3206750"/>
              <a:gd name="connsiteX13" fmla="*/ 425452 w 3541713"/>
              <a:gd name="connsiteY13" fmla="*/ 687389 h 3206750"/>
              <a:gd name="connsiteX14" fmla="*/ 422277 w 3541713"/>
              <a:gd name="connsiteY14" fmla="*/ 766764 h 3206750"/>
              <a:gd name="connsiteX15" fmla="*/ 508001 w 3541713"/>
              <a:gd name="connsiteY15" fmla="*/ 769939 h 3206750"/>
              <a:gd name="connsiteX16" fmla="*/ 514351 w 3541713"/>
              <a:gd name="connsiteY16" fmla="*/ 852489 h 3206750"/>
              <a:gd name="connsiteX17" fmla="*/ 676276 w 3541713"/>
              <a:gd name="connsiteY17" fmla="*/ 862014 h 3206750"/>
              <a:gd name="connsiteX18" fmla="*/ 679451 w 3541713"/>
              <a:gd name="connsiteY18" fmla="*/ 966789 h 3206750"/>
              <a:gd name="connsiteX19" fmla="*/ 879476 w 3541713"/>
              <a:gd name="connsiteY19" fmla="*/ 976313 h 3206750"/>
              <a:gd name="connsiteX20" fmla="*/ 876302 w 3541713"/>
              <a:gd name="connsiteY20" fmla="*/ 1109663 h 3206750"/>
              <a:gd name="connsiteX21" fmla="*/ 977902 w 3541713"/>
              <a:gd name="connsiteY21" fmla="*/ 1112838 h 3206750"/>
              <a:gd name="connsiteX22" fmla="*/ 981077 w 3541713"/>
              <a:gd name="connsiteY22" fmla="*/ 1262062 h 3206750"/>
              <a:gd name="connsiteX23" fmla="*/ 1362077 w 3541713"/>
              <a:gd name="connsiteY23" fmla="*/ 1265237 h 3206750"/>
              <a:gd name="connsiteX24" fmla="*/ 1368427 w 3541713"/>
              <a:gd name="connsiteY24" fmla="*/ 1538287 h 3206750"/>
              <a:gd name="connsiteX25" fmla="*/ 1625602 w 3541713"/>
              <a:gd name="connsiteY25" fmla="*/ 1547813 h 3206750"/>
              <a:gd name="connsiteX26" fmla="*/ 1620838 w 3541713"/>
              <a:gd name="connsiteY26" fmla="*/ 1847850 h 3206750"/>
              <a:gd name="connsiteX27" fmla="*/ 1651002 w 3541713"/>
              <a:gd name="connsiteY27" fmla="*/ 1849438 h 3206750"/>
              <a:gd name="connsiteX28" fmla="*/ 1651003 w 3541713"/>
              <a:gd name="connsiteY28" fmla="*/ 2138364 h 3206750"/>
              <a:gd name="connsiteX29" fmla="*/ 2422528 w 3541713"/>
              <a:gd name="connsiteY29" fmla="*/ 2157414 h 3206750"/>
              <a:gd name="connsiteX30" fmla="*/ 2413003 w 3541713"/>
              <a:gd name="connsiteY30" fmla="*/ 2493964 h 3206750"/>
              <a:gd name="connsiteX31" fmla="*/ 2806703 w 3541713"/>
              <a:gd name="connsiteY31" fmla="*/ 2509838 h 3206750"/>
              <a:gd name="connsiteX32" fmla="*/ 2803528 w 3541713"/>
              <a:gd name="connsiteY32" fmla="*/ 2849563 h 3206750"/>
              <a:gd name="connsiteX33" fmla="*/ 3541713 w 3541713"/>
              <a:gd name="connsiteY33" fmla="*/ 3206750 h 3206750"/>
              <a:gd name="connsiteX0" fmla="*/ 0 w 3541713"/>
              <a:gd name="connsiteY0" fmla="*/ 0 h 3206750"/>
              <a:gd name="connsiteX1" fmla="*/ 66675 w 3541713"/>
              <a:gd name="connsiteY1" fmla="*/ 0 h 3206750"/>
              <a:gd name="connsiteX2" fmla="*/ 76201 w 3541713"/>
              <a:gd name="connsiteY2" fmla="*/ 119063 h 3206750"/>
              <a:gd name="connsiteX3" fmla="*/ 138113 w 3541713"/>
              <a:gd name="connsiteY3" fmla="*/ 119063 h 3206750"/>
              <a:gd name="connsiteX4" fmla="*/ 152401 w 3541713"/>
              <a:gd name="connsiteY4" fmla="*/ 195263 h 3206750"/>
              <a:gd name="connsiteX5" fmla="*/ 196851 w 3541713"/>
              <a:gd name="connsiteY5" fmla="*/ 247651 h 3206750"/>
              <a:gd name="connsiteX6" fmla="*/ 203202 w 3541713"/>
              <a:gd name="connsiteY6" fmla="*/ 331788 h 3206750"/>
              <a:gd name="connsiteX7" fmla="*/ 219077 w 3541713"/>
              <a:gd name="connsiteY7" fmla="*/ 331789 h 3206750"/>
              <a:gd name="connsiteX8" fmla="*/ 219076 w 3541713"/>
              <a:gd name="connsiteY8" fmla="*/ 531813 h 3206750"/>
              <a:gd name="connsiteX9" fmla="*/ 269877 w 3541713"/>
              <a:gd name="connsiteY9" fmla="*/ 538163 h 3206750"/>
              <a:gd name="connsiteX10" fmla="*/ 295277 w 3541713"/>
              <a:gd name="connsiteY10" fmla="*/ 601663 h 3206750"/>
              <a:gd name="connsiteX11" fmla="*/ 393702 w 3541713"/>
              <a:gd name="connsiteY11" fmla="*/ 611189 h 3206750"/>
              <a:gd name="connsiteX12" fmla="*/ 396877 w 3541713"/>
              <a:gd name="connsiteY12" fmla="*/ 687389 h 3206750"/>
              <a:gd name="connsiteX13" fmla="*/ 425452 w 3541713"/>
              <a:gd name="connsiteY13" fmla="*/ 687389 h 3206750"/>
              <a:gd name="connsiteX14" fmla="*/ 422277 w 3541713"/>
              <a:gd name="connsiteY14" fmla="*/ 766764 h 3206750"/>
              <a:gd name="connsiteX15" fmla="*/ 508001 w 3541713"/>
              <a:gd name="connsiteY15" fmla="*/ 769939 h 3206750"/>
              <a:gd name="connsiteX16" fmla="*/ 514351 w 3541713"/>
              <a:gd name="connsiteY16" fmla="*/ 852489 h 3206750"/>
              <a:gd name="connsiteX17" fmla="*/ 676276 w 3541713"/>
              <a:gd name="connsiteY17" fmla="*/ 862014 h 3206750"/>
              <a:gd name="connsiteX18" fmla="*/ 679451 w 3541713"/>
              <a:gd name="connsiteY18" fmla="*/ 966789 h 3206750"/>
              <a:gd name="connsiteX19" fmla="*/ 879476 w 3541713"/>
              <a:gd name="connsiteY19" fmla="*/ 976313 h 3206750"/>
              <a:gd name="connsiteX20" fmla="*/ 876302 w 3541713"/>
              <a:gd name="connsiteY20" fmla="*/ 1109663 h 3206750"/>
              <a:gd name="connsiteX21" fmla="*/ 977902 w 3541713"/>
              <a:gd name="connsiteY21" fmla="*/ 1112838 h 3206750"/>
              <a:gd name="connsiteX22" fmla="*/ 981077 w 3541713"/>
              <a:gd name="connsiteY22" fmla="*/ 1262062 h 3206750"/>
              <a:gd name="connsiteX23" fmla="*/ 1362077 w 3541713"/>
              <a:gd name="connsiteY23" fmla="*/ 1265237 h 3206750"/>
              <a:gd name="connsiteX24" fmla="*/ 1368427 w 3541713"/>
              <a:gd name="connsiteY24" fmla="*/ 1538287 h 3206750"/>
              <a:gd name="connsiteX25" fmla="*/ 1625602 w 3541713"/>
              <a:gd name="connsiteY25" fmla="*/ 1547813 h 3206750"/>
              <a:gd name="connsiteX26" fmla="*/ 1620838 w 3541713"/>
              <a:gd name="connsiteY26" fmla="*/ 1847850 h 3206750"/>
              <a:gd name="connsiteX27" fmla="*/ 1651002 w 3541713"/>
              <a:gd name="connsiteY27" fmla="*/ 1849438 h 3206750"/>
              <a:gd name="connsiteX28" fmla="*/ 1651003 w 3541713"/>
              <a:gd name="connsiteY28" fmla="*/ 2138364 h 3206750"/>
              <a:gd name="connsiteX29" fmla="*/ 2422528 w 3541713"/>
              <a:gd name="connsiteY29" fmla="*/ 2157414 h 3206750"/>
              <a:gd name="connsiteX30" fmla="*/ 2413003 w 3541713"/>
              <a:gd name="connsiteY30" fmla="*/ 2493964 h 3206750"/>
              <a:gd name="connsiteX31" fmla="*/ 2806703 w 3541713"/>
              <a:gd name="connsiteY31" fmla="*/ 2509838 h 3206750"/>
              <a:gd name="connsiteX32" fmla="*/ 2800353 w 3541713"/>
              <a:gd name="connsiteY32" fmla="*/ 2846388 h 3206750"/>
              <a:gd name="connsiteX33" fmla="*/ 3541713 w 3541713"/>
              <a:gd name="connsiteY33" fmla="*/ 3206750 h 3206750"/>
              <a:gd name="connsiteX0" fmla="*/ 0 w 3541713"/>
              <a:gd name="connsiteY0" fmla="*/ 0 h 3206750"/>
              <a:gd name="connsiteX1" fmla="*/ 66675 w 3541713"/>
              <a:gd name="connsiteY1" fmla="*/ 0 h 3206750"/>
              <a:gd name="connsiteX2" fmla="*/ 76201 w 3541713"/>
              <a:gd name="connsiteY2" fmla="*/ 119063 h 3206750"/>
              <a:gd name="connsiteX3" fmla="*/ 138113 w 3541713"/>
              <a:gd name="connsiteY3" fmla="*/ 119063 h 3206750"/>
              <a:gd name="connsiteX4" fmla="*/ 152401 w 3541713"/>
              <a:gd name="connsiteY4" fmla="*/ 195263 h 3206750"/>
              <a:gd name="connsiteX5" fmla="*/ 196851 w 3541713"/>
              <a:gd name="connsiteY5" fmla="*/ 247651 h 3206750"/>
              <a:gd name="connsiteX6" fmla="*/ 203202 w 3541713"/>
              <a:gd name="connsiteY6" fmla="*/ 331788 h 3206750"/>
              <a:gd name="connsiteX7" fmla="*/ 219077 w 3541713"/>
              <a:gd name="connsiteY7" fmla="*/ 331789 h 3206750"/>
              <a:gd name="connsiteX8" fmla="*/ 219076 w 3541713"/>
              <a:gd name="connsiteY8" fmla="*/ 531813 h 3206750"/>
              <a:gd name="connsiteX9" fmla="*/ 269877 w 3541713"/>
              <a:gd name="connsiteY9" fmla="*/ 538163 h 3206750"/>
              <a:gd name="connsiteX10" fmla="*/ 295277 w 3541713"/>
              <a:gd name="connsiteY10" fmla="*/ 601663 h 3206750"/>
              <a:gd name="connsiteX11" fmla="*/ 393702 w 3541713"/>
              <a:gd name="connsiteY11" fmla="*/ 611189 h 3206750"/>
              <a:gd name="connsiteX12" fmla="*/ 396877 w 3541713"/>
              <a:gd name="connsiteY12" fmla="*/ 687389 h 3206750"/>
              <a:gd name="connsiteX13" fmla="*/ 425452 w 3541713"/>
              <a:gd name="connsiteY13" fmla="*/ 687389 h 3206750"/>
              <a:gd name="connsiteX14" fmla="*/ 422277 w 3541713"/>
              <a:gd name="connsiteY14" fmla="*/ 766764 h 3206750"/>
              <a:gd name="connsiteX15" fmla="*/ 508001 w 3541713"/>
              <a:gd name="connsiteY15" fmla="*/ 769939 h 3206750"/>
              <a:gd name="connsiteX16" fmla="*/ 514351 w 3541713"/>
              <a:gd name="connsiteY16" fmla="*/ 852489 h 3206750"/>
              <a:gd name="connsiteX17" fmla="*/ 676276 w 3541713"/>
              <a:gd name="connsiteY17" fmla="*/ 862014 h 3206750"/>
              <a:gd name="connsiteX18" fmla="*/ 679451 w 3541713"/>
              <a:gd name="connsiteY18" fmla="*/ 966789 h 3206750"/>
              <a:gd name="connsiteX19" fmla="*/ 879476 w 3541713"/>
              <a:gd name="connsiteY19" fmla="*/ 976313 h 3206750"/>
              <a:gd name="connsiteX20" fmla="*/ 876302 w 3541713"/>
              <a:gd name="connsiteY20" fmla="*/ 1109663 h 3206750"/>
              <a:gd name="connsiteX21" fmla="*/ 977902 w 3541713"/>
              <a:gd name="connsiteY21" fmla="*/ 1112838 h 3206750"/>
              <a:gd name="connsiteX22" fmla="*/ 981077 w 3541713"/>
              <a:gd name="connsiteY22" fmla="*/ 1262062 h 3206750"/>
              <a:gd name="connsiteX23" fmla="*/ 1362077 w 3541713"/>
              <a:gd name="connsiteY23" fmla="*/ 1265237 h 3206750"/>
              <a:gd name="connsiteX24" fmla="*/ 1368427 w 3541713"/>
              <a:gd name="connsiteY24" fmla="*/ 1538287 h 3206750"/>
              <a:gd name="connsiteX25" fmla="*/ 1625602 w 3541713"/>
              <a:gd name="connsiteY25" fmla="*/ 1547813 h 3206750"/>
              <a:gd name="connsiteX26" fmla="*/ 1620838 w 3541713"/>
              <a:gd name="connsiteY26" fmla="*/ 1847850 h 3206750"/>
              <a:gd name="connsiteX27" fmla="*/ 1651002 w 3541713"/>
              <a:gd name="connsiteY27" fmla="*/ 1849438 h 3206750"/>
              <a:gd name="connsiteX28" fmla="*/ 1651003 w 3541713"/>
              <a:gd name="connsiteY28" fmla="*/ 2138364 h 3206750"/>
              <a:gd name="connsiteX29" fmla="*/ 2422528 w 3541713"/>
              <a:gd name="connsiteY29" fmla="*/ 2157414 h 3206750"/>
              <a:gd name="connsiteX30" fmla="*/ 2413003 w 3541713"/>
              <a:gd name="connsiteY30" fmla="*/ 2493964 h 3206750"/>
              <a:gd name="connsiteX31" fmla="*/ 2806703 w 3541713"/>
              <a:gd name="connsiteY31" fmla="*/ 2509838 h 3206750"/>
              <a:gd name="connsiteX32" fmla="*/ 2800353 w 3541713"/>
              <a:gd name="connsiteY32" fmla="*/ 2846388 h 3206750"/>
              <a:gd name="connsiteX33" fmla="*/ 2943228 w 3541713"/>
              <a:gd name="connsiteY33" fmla="*/ 2859088 h 3206750"/>
              <a:gd name="connsiteX34" fmla="*/ 3541713 w 3541713"/>
              <a:gd name="connsiteY34" fmla="*/ 3206750 h 3206750"/>
              <a:gd name="connsiteX0" fmla="*/ 0 w 3541713"/>
              <a:gd name="connsiteY0" fmla="*/ 0 h 3206750"/>
              <a:gd name="connsiteX1" fmla="*/ 66675 w 3541713"/>
              <a:gd name="connsiteY1" fmla="*/ 0 h 3206750"/>
              <a:gd name="connsiteX2" fmla="*/ 76201 w 3541713"/>
              <a:gd name="connsiteY2" fmla="*/ 119063 h 3206750"/>
              <a:gd name="connsiteX3" fmla="*/ 138113 w 3541713"/>
              <a:gd name="connsiteY3" fmla="*/ 119063 h 3206750"/>
              <a:gd name="connsiteX4" fmla="*/ 152401 w 3541713"/>
              <a:gd name="connsiteY4" fmla="*/ 195263 h 3206750"/>
              <a:gd name="connsiteX5" fmla="*/ 196851 w 3541713"/>
              <a:gd name="connsiteY5" fmla="*/ 247651 h 3206750"/>
              <a:gd name="connsiteX6" fmla="*/ 203202 w 3541713"/>
              <a:gd name="connsiteY6" fmla="*/ 331788 h 3206750"/>
              <a:gd name="connsiteX7" fmla="*/ 219077 w 3541713"/>
              <a:gd name="connsiteY7" fmla="*/ 331789 h 3206750"/>
              <a:gd name="connsiteX8" fmla="*/ 219076 w 3541713"/>
              <a:gd name="connsiteY8" fmla="*/ 531813 h 3206750"/>
              <a:gd name="connsiteX9" fmla="*/ 269877 w 3541713"/>
              <a:gd name="connsiteY9" fmla="*/ 538163 h 3206750"/>
              <a:gd name="connsiteX10" fmla="*/ 295277 w 3541713"/>
              <a:gd name="connsiteY10" fmla="*/ 601663 h 3206750"/>
              <a:gd name="connsiteX11" fmla="*/ 393702 w 3541713"/>
              <a:gd name="connsiteY11" fmla="*/ 611189 h 3206750"/>
              <a:gd name="connsiteX12" fmla="*/ 396877 w 3541713"/>
              <a:gd name="connsiteY12" fmla="*/ 687389 h 3206750"/>
              <a:gd name="connsiteX13" fmla="*/ 425452 w 3541713"/>
              <a:gd name="connsiteY13" fmla="*/ 687389 h 3206750"/>
              <a:gd name="connsiteX14" fmla="*/ 422277 w 3541713"/>
              <a:gd name="connsiteY14" fmla="*/ 766764 h 3206750"/>
              <a:gd name="connsiteX15" fmla="*/ 508001 w 3541713"/>
              <a:gd name="connsiteY15" fmla="*/ 769939 h 3206750"/>
              <a:gd name="connsiteX16" fmla="*/ 514351 w 3541713"/>
              <a:gd name="connsiteY16" fmla="*/ 852489 h 3206750"/>
              <a:gd name="connsiteX17" fmla="*/ 676276 w 3541713"/>
              <a:gd name="connsiteY17" fmla="*/ 862014 h 3206750"/>
              <a:gd name="connsiteX18" fmla="*/ 679451 w 3541713"/>
              <a:gd name="connsiteY18" fmla="*/ 966789 h 3206750"/>
              <a:gd name="connsiteX19" fmla="*/ 879476 w 3541713"/>
              <a:gd name="connsiteY19" fmla="*/ 976313 h 3206750"/>
              <a:gd name="connsiteX20" fmla="*/ 876302 w 3541713"/>
              <a:gd name="connsiteY20" fmla="*/ 1109663 h 3206750"/>
              <a:gd name="connsiteX21" fmla="*/ 977902 w 3541713"/>
              <a:gd name="connsiteY21" fmla="*/ 1112838 h 3206750"/>
              <a:gd name="connsiteX22" fmla="*/ 981077 w 3541713"/>
              <a:gd name="connsiteY22" fmla="*/ 1262062 h 3206750"/>
              <a:gd name="connsiteX23" fmla="*/ 1362077 w 3541713"/>
              <a:gd name="connsiteY23" fmla="*/ 1265237 h 3206750"/>
              <a:gd name="connsiteX24" fmla="*/ 1368427 w 3541713"/>
              <a:gd name="connsiteY24" fmla="*/ 1538287 h 3206750"/>
              <a:gd name="connsiteX25" fmla="*/ 1625602 w 3541713"/>
              <a:gd name="connsiteY25" fmla="*/ 1547813 h 3206750"/>
              <a:gd name="connsiteX26" fmla="*/ 1620838 w 3541713"/>
              <a:gd name="connsiteY26" fmla="*/ 1847850 h 3206750"/>
              <a:gd name="connsiteX27" fmla="*/ 1651002 w 3541713"/>
              <a:gd name="connsiteY27" fmla="*/ 1849438 h 3206750"/>
              <a:gd name="connsiteX28" fmla="*/ 1651003 w 3541713"/>
              <a:gd name="connsiteY28" fmla="*/ 2138364 h 3206750"/>
              <a:gd name="connsiteX29" fmla="*/ 2422528 w 3541713"/>
              <a:gd name="connsiteY29" fmla="*/ 2157414 h 3206750"/>
              <a:gd name="connsiteX30" fmla="*/ 2413003 w 3541713"/>
              <a:gd name="connsiteY30" fmla="*/ 2493964 h 3206750"/>
              <a:gd name="connsiteX31" fmla="*/ 2806703 w 3541713"/>
              <a:gd name="connsiteY31" fmla="*/ 2509838 h 3206750"/>
              <a:gd name="connsiteX32" fmla="*/ 2800353 w 3541713"/>
              <a:gd name="connsiteY32" fmla="*/ 2846388 h 3206750"/>
              <a:gd name="connsiteX33" fmla="*/ 2943228 w 3541713"/>
              <a:gd name="connsiteY33" fmla="*/ 2859088 h 3206750"/>
              <a:gd name="connsiteX34" fmla="*/ 3541713 w 3541713"/>
              <a:gd name="connsiteY34" fmla="*/ 3206750 h 3206750"/>
              <a:gd name="connsiteX0" fmla="*/ 0 w 3541713"/>
              <a:gd name="connsiteY0" fmla="*/ 0 h 3206750"/>
              <a:gd name="connsiteX1" fmla="*/ 66675 w 3541713"/>
              <a:gd name="connsiteY1" fmla="*/ 0 h 3206750"/>
              <a:gd name="connsiteX2" fmla="*/ 76201 w 3541713"/>
              <a:gd name="connsiteY2" fmla="*/ 119063 h 3206750"/>
              <a:gd name="connsiteX3" fmla="*/ 138113 w 3541713"/>
              <a:gd name="connsiteY3" fmla="*/ 119063 h 3206750"/>
              <a:gd name="connsiteX4" fmla="*/ 152401 w 3541713"/>
              <a:gd name="connsiteY4" fmla="*/ 195263 h 3206750"/>
              <a:gd name="connsiteX5" fmla="*/ 196851 w 3541713"/>
              <a:gd name="connsiteY5" fmla="*/ 247651 h 3206750"/>
              <a:gd name="connsiteX6" fmla="*/ 203202 w 3541713"/>
              <a:gd name="connsiteY6" fmla="*/ 331788 h 3206750"/>
              <a:gd name="connsiteX7" fmla="*/ 219077 w 3541713"/>
              <a:gd name="connsiteY7" fmla="*/ 331789 h 3206750"/>
              <a:gd name="connsiteX8" fmla="*/ 219076 w 3541713"/>
              <a:gd name="connsiteY8" fmla="*/ 531813 h 3206750"/>
              <a:gd name="connsiteX9" fmla="*/ 269877 w 3541713"/>
              <a:gd name="connsiteY9" fmla="*/ 538163 h 3206750"/>
              <a:gd name="connsiteX10" fmla="*/ 295277 w 3541713"/>
              <a:gd name="connsiteY10" fmla="*/ 601663 h 3206750"/>
              <a:gd name="connsiteX11" fmla="*/ 393702 w 3541713"/>
              <a:gd name="connsiteY11" fmla="*/ 611189 h 3206750"/>
              <a:gd name="connsiteX12" fmla="*/ 396877 w 3541713"/>
              <a:gd name="connsiteY12" fmla="*/ 687389 h 3206750"/>
              <a:gd name="connsiteX13" fmla="*/ 425452 w 3541713"/>
              <a:gd name="connsiteY13" fmla="*/ 687389 h 3206750"/>
              <a:gd name="connsiteX14" fmla="*/ 422277 w 3541713"/>
              <a:gd name="connsiteY14" fmla="*/ 766764 h 3206750"/>
              <a:gd name="connsiteX15" fmla="*/ 508001 w 3541713"/>
              <a:gd name="connsiteY15" fmla="*/ 769939 h 3206750"/>
              <a:gd name="connsiteX16" fmla="*/ 514351 w 3541713"/>
              <a:gd name="connsiteY16" fmla="*/ 852489 h 3206750"/>
              <a:gd name="connsiteX17" fmla="*/ 676276 w 3541713"/>
              <a:gd name="connsiteY17" fmla="*/ 862014 h 3206750"/>
              <a:gd name="connsiteX18" fmla="*/ 679451 w 3541713"/>
              <a:gd name="connsiteY18" fmla="*/ 966789 h 3206750"/>
              <a:gd name="connsiteX19" fmla="*/ 879476 w 3541713"/>
              <a:gd name="connsiteY19" fmla="*/ 976313 h 3206750"/>
              <a:gd name="connsiteX20" fmla="*/ 876302 w 3541713"/>
              <a:gd name="connsiteY20" fmla="*/ 1109663 h 3206750"/>
              <a:gd name="connsiteX21" fmla="*/ 977902 w 3541713"/>
              <a:gd name="connsiteY21" fmla="*/ 1112838 h 3206750"/>
              <a:gd name="connsiteX22" fmla="*/ 981077 w 3541713"/>
              <a:gd name="connsiteY22" fmla="*/ 1262062 h 3206750"/>
              <a:gd name="connsiteX23" fmla="*/ 1362077 w 3541713"/>
              <a:gd name="connsiteY23" fmla="*/ 1265237 h 3206750"/>
              <a:gd name="connsiteX24" fmla="*/ 1368427 w 3541713"/>
              <a:gd name="connsiteY24" fmla="*/ 1538287 h 3206750"/>
              <a:gd name="connsiteX25" fmla="*/ 1625602 w 3541713"/>
              <a:gd name="connsiteY25" fmla="*/ 1547813 h 3206750"/>
              <a:gd name="connsiteX26" fmla="*/ 1620838 w 3541713"/>
              <a:gd name="connsiteY26" fmla="*/ 1847850 h 3206750"/>
              <a:gd name="connsiteX27" fmla="*/ 1651002 w 3541713"/>
              <a:gd name="connsiteY27" fmla="*/ 1849438 h 3206750"/>
              <a:gd name="connsiteX28" fmla="*/ 1651003 w 3541713"/>
              <a:gd name="connsiteY28" fmla="*/ 2138364 h 3206750"/>
              <a:gd name="connsiteX29" fmla="*/ 2422528 w 3541713"/>
              <a:gd name="connsiteY29" fmla="*/ 2157414 h 3206750"/>
              <a:gd name="connsiteX30" fmla="*/ 2413003 w 3541713"/>
              <a:gd name="connsiteY30" fmla="*/ 2493964 h 3206750"/>
              <a:gd name="connsiteX31" fmla="*/ 2806703 w 3541713"/>
              <a:gd name="connsiteY31" fmla="*/ 2509838 h 3206750"/>
              <a:gd name="connsiteX32" fmla="*/ 2800353 w 3541713"/>
              <a:gd name="connsiteY32" fmla="*/ 2852738 h 3206750"/>
              <a:gd name="connsiteX33" fmla="*/ 2943228 w 3541713"/>
              <a:gd name="connsiteY33" fmla="*/ 2859088 h 3206750"/>
              <a:gd name="connsiteX34" fmla="*/ 3541713 w 3541713"/>
              <a:gd name="connsiteY34" fmla="*/ 3206750 h 3206750"/>
              <a:gd name="connsiteX0" fmla="*/ 0 w 3541713"/>
              <a:gd name="connsiteY0" fmla="*/ 0 h 3216688"/>
              <a:gd name="connsiteX1" fmla="*/ 66675 w 3541713"/>
              <a:gd name="connsiteY1" fmla="*/ 0 h 3216688"/>
              <a:gd name="connsiteX2" fmla="*/ 76201 w 3541713"/>
              <a:gd name="connsiteY2" fmla="*/ 119063 h 3216688"/>
              <a:gd name="connsiteX3" fmla="*/ 138113 w 3541713"/>
              <a:gd name="connsiteY3" fmla="*/ 119063 h 3216688"/>
              <a:gd name="connsiteX4" fmla="*/ 152401 w 3541713"/>
              <a:gd name="connsiteY4" fmla="*/ 195263 h 3216688"/>
              <a:gd name="connsiteX5" fmla="*/ 196851 w 3541713"/>
              <a:gd name="connsiteY5" fmla="*/ 247651 h 3216688"/>
              <a:gd name="connsiteX6" fmla="*/ 203202 w 3541713"/>
              <a:gd name="connsiteY6" fmla="*/ 331788 h 3216688"/>
              <a:gd name="connsiteX7" fmla="*/ 219077 w 3541713"/>
              <a:gd name="connsiteY7" fmla="*/ 331789 h 3216688"/>
              <a:gd name="connsiteX8" fmla="*/ 219076 w 3541713"/>
              <a:gd name="connsiteY8" fmla="*/ 531813 h 3216688"/>
              <a:gd name="connsiteX9" fmla="*/ 269877 w 3541713"/>
              <a:gd name="connsiteY9" fmla="*/ 538163 h 3216688"/>
              <a:gd name="connsiteX10" fmla="*/ 295277 w 3541713"/>
              <a:gd name="connsiteY10" fmla="*/ 601663 h 3216688"/>
              <a:gd name="connsiteX11" fmla="*/ 393702 w 3541713"/>
              <a:gd name="connsiteY11" fmla="*/ 611189 h 3216688"/>
              <a:gd name="connsiteX12" fmla="*/ 396877 w 3541713"/>
              <a:gd name="connsiteY12" fmla="*/ 687389 h 3216688"/>
              <a:gd name="connsiteX13" fmla="*/ 425452 w 3541713"/>
              <a:gd name="connsiteY13" fmla="*/ 687389 h 3216688"/>
              <a:gd name="connsiteX14" fmla="*/ 422277 w 3541713"/>
              <a:gd name="connsiteY14" fmla="*/ 766764 h 3216688"/>
              <a:gd name="connsiteX15" fmla="*/ 508001 w 3541713"/>
              <a:gd name="connsiteY15" fmla="*/ 769939 h 3216688"/>
              <a:gd name="connsiteX16" fmla="*/ 514351 w 3541713"/>
              <a:gd name="connsiteY16" fmla="*/ 852489 h 3216688"/>
              <a:gd name="connsiteX17" fmla="*/ 676276 w 3541713"/>
              <a:gd name="connsiteY17" fmla="*/ 862014 h 3216688"/>
              <a:gd name="connsiteX18" fmla="*/ 679451 w 3541713"/>
              <a:gd name="connsiteY18" fmla="*/ 966789 h 3216688"/>
              <a:gd name="connsiteX19" fmla="*/ 879476 w 3541713"/>
              <a:gd name="connsiteY19" fmla="*/ 976313 h 3216688"/>
              <a:gd name="connsiteX20" fmla="*/ 876302 w 3541713"/>
              <a:gd name="connsiteY20" fmla="*/ 1109663 h 3216688"/>
              <a:gd name="connsiteX21" fmla="*/ 977902 w 3541713"/>
              <a:gd name="connsiteY21" fmla="*/ 1112838 h 3216688"/>
              <a:gd name="connsiteX22" fmla="*/ 981077 w 3541713"/>
              <a:gd name="connsiteY22" fmla="*/ 1262062 h 3216688"/>
              <a:gd name="connsiteX23" fmla="*/ 1362077 w 3541713"/>
              <a:gd name="connsiteY23" fmla="*/ 1265237 h 3216688"/>
              <a:gd name="connsiteX24" fmla="*/ 1368427 w 3541713"/>
              <a:gd name="connsiteY24" fmla="*/ 1538287 h 3216688"/>
              <a:gd name="connsiteX25" fmla="*/ 1625602 w 3541713"/>
              <a:gd name="connsiteY25" fmla="*/ 1547813 h 3216688"/>
              <a:gd name="connsiteX26" fmla="*/ 1620838 w 3541713"/>
              <a:gd name="connsiteY26" fmla="*/ 1847850 h 3216688"/>
              <a:gd name="connsiteX27" fmla="*/ 1651002 w 3541713"/>
              <a:gd name="connsiteY27" fmla="*/ 1849438 h 3216688"/>
              <a:gd name="connsiteX28" fmla="*/ 1651003 w 3541713"/>
              <a:gd name="connsiteY28" fmla="*/ 2138364 h 3216688"/>
              <a:gd name="connsiteX29" fmla="*/ 2422528 w 3541713"/>
              <a:gd name="connsiteY29" fmla="*/ 2157414 h 3216688"/>
              <a:gd name="connsiteX30" fmla="*/ 2413003 w 3541713"/>
              <a:gd name="connsiteY30" fmla="*/ 2493964 h 3216688"/>
              <a:gd name="connsiteX31" fmla="*/ 2806703 w 3541713"/>
              <a:gd name="connsiteY31" fmla="*/ 2509838 h 3216688"/>
              <a:gd name="connsiteX32" fmla="*/ 2800353 w 3541713"/>
              <a:gd name="connsiteY32" fmla="*/ 2852738 h 3216688"/>
              <a:gd name="connsiteX33" fmla="*/ 2943228 w 3541713"/>
              <a:gd name="connsiteY33" fmla="*/ 2859088 h 3216688"/>
              <a:gd name="connsiteX34" fmla="*/ 2949578 w 3541713"/>
              <a:gd name="connsiteY34" fmla="*/ 3195638 h 3216688"/>
              <a:gd name="connsiteX35" fmla="*/ 3541713 w 3541713"/>
              <a:gd name="connsiteY35" fmla="*/ 3206750 h 3216688"/>
              <a:gd name="connsiteX0" fmla="*/ 0 w 3541713"/>
              <a:gd name="connsiteY0" fmla="*/ 0 h 3216688"/>
              <a:gd name="connsiteX1" fmla="*/ 66675 w 3541713"/>
              <a:gd name="connsiteY1" fmla="*/ 0 h 3216688"/>
              <a:gd name="connsiteX2" fmla="*/ 76201 w 3541713"/>
              <a:gd name="connsiteY2" fmla="*/ 119063 h 3216688"/>
              <a:gd name="connsiteX3" fmla="*/ 138113 w 3541713"/>
              <a:gd name="connsiteY3" fmla="*/ 119063 h 3216688"/>
              <a:gd name="connsiteX4" fmla="*/ 152401 w 3541713"/>
              <a:gd name="connsiteY4" fmla="*/ 195263 h 3216688"/>
              <a:gd name="connsiteX5" fmla="*/ 196851 w 3541713"/>
              <a:gd name="connsiteY5" fmla="*/ 247651 h 3216688"/>
              <a:gd name="connsiteX6" fmla="*/ 203202 w 3541713"/>
              <a:gd name="connsiteY6" fmla="*/ 331788 h 3216688"/>
              <a:gd name="connsiteX7" fmla="*/ 219077 w 3541713"/>
              <a:gd name="connsiteY7" fmla="*/ 331789 h 3216688"/>
              <a:gd name="connsiteX8" fmla="*/ 219076 w 3541713"/>
              <a:gd name="connsiteY8" fmla="*/ 531813 h 3216688"/>
              <a:gd name="connsiteX9" fmla="*/ 269877 w 3541713"/>
              <a:gd name="connsiteY9" fmla="*/ 538163 h 3216688"/>
              <a:gd name="connsiteX10" fmla="*/ 295277 w 3541713"/>
              <a:gd name="connsiteY10" fmla="*/ 601663 h 3216688"/>
              <a:gd name="connsiteX11" fmla="*/ 393702 w 3541713"/>
              <a:gd name="connsiteY11" fmla="*/ 611189 h 3216688"/>
              <a:gd name="connsiteX12" fmla="*/ 396877 w 3541713"/>
              <a:gd name="connsiteY12" fmla="*/ 687389 h 3216688"/>
              <a:gd name="connsiteX13" fmla="*/ 425452 w 3541713"/>
              <a:gd name="connsiteY13" fmla="*/ 687389 h 3216688"/>
              <a:gd name="connsiteX14" fmla="*/ 422277 w 3541713"/>
              <a:gd name="connsiteY14" fmla="*/ 766764 h 3216688"/>
              <a:gd name="connsiteX15" fmla="*/ 508001 w 3541713"/>
              <a:gd name="connsiteY15" fmla="*/ 769939 h 3216688"/>
              <a:gd name="connsiteX16" fmla="*/ 514351 w 3541713"/>
              <a:gd name="connsiteY16" fmla="*/ 852489 h 3216688"/>
              <a:gd name="connsiteX17" fmla="*/ 676276 w 3541713"/>
              <a:gd name="connsiteY17" fmla="*/ 862014 h 3216688"/>
              <a:gd name="connsiteX18" fmla="*/ 679451 w 3541713"/>
              <a:gd name="connsiteY18" fmla="*/ 966789 h 3216688"/>
              <a:gd name="connsiteX19" fmla="*/ 879476 w 3541713"/>
              <a:gd name="connsiteY19" fmla="*/ 976313 h 3216688"/>
              <a:gd name="connsiteX20" fmla="*/ 876302 w 3541713"/>
              <a:gd name="connsiteY20" fmla="*/ 1109663 h 3216688"/>
              <a:gd name="connsiteX21" fmla="*/ 977902 w 3541713"/>
              <a:gd name="connsiteY21" fmla="*/ 1112838 h 3216688"/>
              <a:gd name="connsiteX22" fmla="*/ 981077 w 3541713"/>
              <a:gd name="connsiteY22" fmla="*/ 1262062 h 3216688"/>
              <a:gd name="connsiteX23" fmla="*/ 1362077 w 3541713"/>
              <a:gd name="connsiteY23" fmla="*/ 1265237 h 3216688"/>
              <a:gd name="connsiteX24" fmla="*/ 1368427 w 3541713"/>
              <a:gd name="connsiteY24" fmla="*/ 1538287 h 3216688"/>
              <a:gd name="connsiteX25" fmla="*/ 1625602 w 3541713"/>
              <a:gd name="connsiteY25" fmla="*/ 1547813 h 3216688"/>
              <a:gd name="connsiteX26" fmla="*/ 1620838 w 3541713"/>
              <a:gd name="connsiteY26" fmla="*/ 1847850 h 3216688"/>
              <a:gd name="connsiteX27" fmla="*/ 1651002 w 3541713"/>
              <a:gd name="connsiteY27" fmla="*/ 1849438 h 3216688"/>
              <a:gd name="connsiteX28" fmla="*/ 1651003 w 3541713"/>
              <a:gd name="connsiteY28" fmla="*/ 2138364 h 3216688"/>
              <a:gd name="connsiteX29" fmla="*/ 2422528 w 3541713"/>
              <a:gd name="connsiteY29" fmla="*/ 2157414 h 3216688"/>
              <a:gd name="connsiteX30" fmla="*/ 2413003 w 3541713"/>
              <a:gd name="connsiteY30" fmla="*/ 2493964 h 3216688"/>
              <a:gd name="connsiteX31" fmla="*/ 2806703 w 3541713"/>
              <a:gd name="connsiteY31" fmla="*/ 2509838 h 3216688"/>
              <a:gd name="connsiteX32" fmla="*/ 2800353 w 3541713"/>
              <a:gd name="connsiteY32" fmla="*/ 2852738 h 3216688"/>
              <a:gd name="connsiteX33" fmla="*/ 2943228 w 3541713"/>
              <a:gd name="connsiteY33" fmla="*/ 2859088 h 3216688"/>
              <a:gd name="connsiteX34" fmla="*/ 2949578 w 3541713"/>
              <a:gd name="connsiteY34" fmla="*/ 3195638 h 3216688"/>
              <a:gd name="connsiteX35" fmla="*/ 3541713 w 3541713"/>
              <a:gd name="connsiteY35" fmla="*/ 3206750 h 3216688"/>
              <a:gd name="connsiteX0" fmla="*/ 0 w 3541713"/>
              <a:gd name="connsiteY0" fmla="*/ 0 h 3206750"/>
              <a:gd name="connsiteX1" fmla="*/ 66675 w 3541713"/>
              <a:gd name="connsiteY1" fmla="*/ 0 h 3206750"/>
              <a:gd name="connsiteX2" fmla="*/ 76201 w 3541713"/>
              <a:gd name="connsiteY2" fmla="*/ 119063 h 3206750"/>
              <a:gd name="connsiteX3" fmla="*/ 138113 w 3541713"/>
              <a:gd name="connsiteY3" fmla="*/ 119063 h 3206750"/>
              <a:gd name="connsiteX4" fmla="*/ 152401 w 3541713"/>
              <a:gd name="connsiteY4" fmla="*/ 195263 h 3206750"/>
              <a:gd name="connsiteX5" fmla="*/ 196851 w 3541713"/>
              <a:gd name="connsiteY5" fmla="*/ 247651 h 3206750"/>
              <a:gd name="connsiteX6" fmla="*/ 203202 w 3541713"/>
              <a:gd name="connsiteY6" fmla="*/ 331788 h 3206750"/>
              <a:gd name="connsiteX7" fmla="*/ 219077 w 3541713"/>
              <a:gd name="connsiteY7" fmla="*/ 331789 h 3206750"/>
              <a:gd name="connsiteX8" fmla="*/ 219076 w 3541713"/>
              <a:gd name="connsiteY8" fmla="*/ 531813 h 3206750"/>
              <a:gd name="connsiteX9" fmla="*/ 269877 w 3541713"/>
              <a:gd name="connsiteY9" fmla="*/ 538163 h 3206750"/>
              <a:gd name="connsiteX10" fmla="*/ 295277 w 3541713"/>
              <a:gd name="connsiteY10" fmla="*/ 601663 h 3206750"/>
              <a:gd name="connsiteX11" fmla="*/ 393702 w 3541713"/>
              <a:gd name="connsiteY11" fmla="*/ 611189 h 3206750"/>
              <a:gd name="connsiteX12" fmla="*/ 396877 w 3541713"/>
              <a:gd name="connsiteY12" fmla="*/ 687389 h 3206750"/>
              <a:gd name="connsiteX13" fmla="*/ 425452 w 3541713"/>
              <a:gd name="connsiteY13" fmla="*/ 687389 h 3206750"/>
              <a:gd name="connsiteX14" fmla="*/ 422277 w 3541713"/>
              <a:gd name="connsiteY14" fmla="*/ 766764 h 3206750"/>
              <a:gd name="connsiteX15" fmla="*/ 508001 w 3541713"/>
              <a:gd name="connsiteY15" fmla="*/ 769939 h 3206750"/>
              <a:gd name="connsiteX16" fmla="*/ 514351 w 3541713"/>
              <a:gd name="connsiteY16" fmla="*/ 852489 h 3206750"/>
              <a:gd name="connsiteX17" fmla="*/ 676276 w 3541713"/>
              <a:gd name="connsiteY17" fmla="*/ 862014 h 3206750"/>
              <a:gd name="connsiteX18" fmla="*/ 679451 w 3541713"/>
              <a:gd name="connsiteY18" fmla="*/ 966789 h 3206750"/>
              <a:gd name="connsiteX19" fmla="*/ 879476 w 3541713"/>
              <a:gd name="connsiteY19" fmla="*/ 976313 h 3206750"/>
              <a:gd name="connsiteX20" fmla="*/ 876302 w 3541713"/>
              <a:gd name="connsiteY20" fmla="*/ 1109663 h 3206750"/>
              <a:gd name="connsiteX21" fmla="*/ 977902 w 3541713"/>
              <a:gd name="connsiteY21" fmla="*/ 1112838 h 3206750"/>
              <a:gd name="connsiteX22" fmla="*/ 981077 w 3541713"/>
              <a:gd name="connsiteY22" fmla="*/ 1262062 h 3206750"/>
              <a:gd name="connsiteX23" fmla="*/ 1362077 w 3541713"/>
              <a:gd name="connsiteY23" fmla="*/ 1265237 h 3206750"/>
              <a:gd name="connsiteX24" fmla="*/ 1368427 w 3541713"/>
              <a:gd name="connsiteY24" fmla="*/ 1538287 h 3206750"/>
              <a:gd name="connsiteX25" fmla="*/ 1625602 w 3541713"/>
              <a:gd name="connsiteY25" fmla="*/ 1547813 h 3206750"/>
              <a:gd name="connsiteX26" fmla="*/ 1620838 w 3541713"/>
              <a:gd name="connsiteY26" fmla="*/ 1847850 h 3206750"/>
              <a:gd name="connsiteX27" fmla="*/ 1651002 w 3541713"/>
              <a:gd name="connsiteY27" fmla="*/ 1849438 h 3206750"/>
              <a:gd name="connsiteX28" fmla="*/ 1651003 w 3541713"/>
              <a:gd name="connsiteY28" fmla="*/ 2138364 h 3206750"/>
              <a:gd name="connsiteX29" fmla="*/ 2422528 w 3541713"/>
              <a:gd name="connsiteY29" fmla="*/ 2157414 h 3206750"/>
              <a:gd name="connsiteX30" fmla="*/ 2413003 w 3541713"/>
              <a:gd name="connsiteY30" fmla="*/ 2493964 h 3206750"/>
              <a:gd name="connsiteX31" fmla="*/ 2806703 w 3541713"/>
              <a:gd name="connsiteY31" fmla="*/ 2509838 h 3206750"/>
              <a:gd name="connsiteX32" fmla="*/ 2800353 w 3541713"/>
              <a:gd name="connsiteY32" fmla="*/ 2852738 h 3206750"/>
              <a:gd name="connsiteX33" fmla="*/ 2943228 w 3541713"/>
              <a:gd name="connsiteY33" fmla="*/ 2859088 h 3206750"/>
              <a:gd name="connsiteX34" fmla="*/ 2949578 w 3541713"/>
              <a:gd name="connsiteY34" fmla="*/ 3195638 h 3206750"/>
              <a:gd name="connsiteX35" fmla="*/ 3541713 w 3541713"/>
              <a:gd name="connsiteY35" fmla="*/ 3206750 h 3206750"/>
              <a:gd name="connsiteX0" fmla="*/ 0 w 3541713"/>
              <a:gd name="connsiteY0" fmla="*/ 0 h 3206750"/>
              <a:gd name="connsiteX1" fmla="*/ 66675 w 3541713"/>
              <a:gd name="connsiteY1" fmla="*/ 0 h 3206750"/>
              <a:gd name="connsiteX2" fmla="*/ 76201 w 3541713"/>
              <a:gd name="connsiteY2" fmla="*/ 119063 h 3206750"/>
              <a:gd name="connsiteX3" fmla="*/ 138113 w 3541713"/>
              <a:gd name="connsiteY3" fmla="*/ 119063 h 3206750"/>
              <a:gd name="connsiteX4" fmla="*/ 152401 w 3541713"/>
              <a:gd name="connsiteY4" fmla="*/ 195263 h 3206750"/>
              <a:gd name="connsiteX5" fmla="*/ 196851 w 3541713"/>
              <a:gd name="connsiteY5" fmla="*/ 247651 h 3206750"/>
              <a:gd name="connsiteX6" fmla="*/ 203202 w 3541713"/>
              <a:gd name="connsiteY6" fmla="*/ 331788 h 3206750"/>
              <a:gd name="connsiteX7" fmla="*/ 219077 w 3541713"/>
              <a:gd name="connsiteY7" fmla="*/ 331789 h 3206750"/>
              <a:gd name="connsiteX8" fmla="*/ 219076 w 3541713"/>
              <a:gd name="connsiteY8" fmla="*/ 531813 h 3206750"/>
              <a:gd name="connsiteX9" fmla="*/ 269877 w 3541713"/>
              <a:gd name="connsiteY9" fmla="*/ 538163 h 3206750"/>
              <a:gd name="connsiteX10" fmla="*/ 295277 w 3541713"/>
              <a:gd name="connsiteY10" fmla="*/ 601663 h 3206750"/>
              <a:gd name="connsiteX11" fmla="*/ 393702 w 3541713"/>
              <a:gd name="connsiteY11" fmla="*/ 611189 h 3206750"/>
              <a:gd name="connsiteX12" fmla="*/ 396877 w 3541713"/>
              <a:gd name="connsiteY12" fmla="*/ 687389 h 3206750"/>
              <a:gd name="connsiteX13" fmla="*/ 425452 w 3541713"/>
              <a:gd name="connsiteY13" fmla="*/ 687389 h 3206750"/>
              <a:gd name="connsiteX14" fmla="*/ 422277 w 3541713"/>
              <a:gd name="connsiteY14" fmla="*/ 766764 h 3206750"/>
              <a:gd name="connsiteX15" fmla="*/ 508001 w 3541713"/>
              <a:gd name="connsiteY15" fmla="*/ 769939 h 3206750"/>
              <a:gd name="connsiteX16" fmla="*/ 514351 w 3541713"/>
              <a:gd name="connsiteY16" fmla="*/ 852489 h 3206750"/>
              <a:gd name="connsiteX17" fmla="*/ 676276 w 3541713"/>
              <a:gd name="connsiteY17" fmla="*/ 862014 h 3206750"/>
              <a:gd name="connsiteX18" fmla="*/ 679451 w 3541713"/>
              <a:gd name="connsiteY18" fmla="*/ 966789 h 3206750"/>
              <a:gd name="connsiteX19" fmla="*/ 879476 w 3541713"/>
              <a:gd name="connsiteY19" fmla="*/ 976313 h 3206750"/>
              <a:gd name="connsiteX20" fmla="*/ 876302 w 3541713"/>
              <a:gd name="connsiteY20" fmla="*/ 1109663 h 3206750"/>
              <a:gd name="connsiteX21" fmla="*/ 977902 w 3541713"/>
              <a:gd name="connsiteY21" fmla="*/ 1112838 h 3206750"/>
              <a:gd name="connsiteX22" fmla="*/ 981077 w 3541713"/>
              <a:gd name="connsiteY22" fmla="*/ 1262062 h 3206750"/>
              <a:gd name="connsiteX23" fmla="*/ 1362077 w 3541713"/>
              <a:gd name="connsiteY23" fmla="*/ 1265237 h 3206750"/>
              <a:gd name="connsiteX24" fmla="*/ 1368427 w 3541713"/>
              <a:gd name="connsiteY24" fmla="*/ 1538287 h 3206750"/>
              <a:gd name="connsiteX25" fmla="*/ 1625602 w 3541713"/>
              <a:gd name="connsiteY25" fmla="*/ 1547813 h 3206750"/>
              <a:gd name="connsiteX26" fmla="*/ 1620838 w 3541713"/>
              <a:gd name="connsiteY26" fmla="*/ 1847850 h 3206750"/>
              <a:gd name="connsiteX27" fmla="*/ 1651002 w 3541713"/>
              <a:gd name="connsiteY27" fmla="*/ 1849438 h 3206750"/>
              <a:gd name="connsiteX28" fmla="*/ 1651003 w 3541713"/>
              <a:gd name="connsiteY28" fmla="*/ 2138364 h 3206750"/>
              <a:gd name="connsiteX29" fmla="*/ 2422528 w 3541713"/>
              <a:gd name="connsiteY29" fmla="*/ 2157414 h 3206750"/>
              <a:gd name="connsiteX30" fmla="*/ 2413003 w 3541713"/>
              <a:gd name="connsiteY30" fmla="*/ 2493964 h 3206750"/>
              <a:gd name="connsiteX31" fmla="*/ 2806703 w 3541713"/>
              <a:gd name="connsiteY31" fmla="*/ 2509838 h 3206750"/>
              <a:gd name="connsiteX32" fmla="*/ 2800353 w 3541713"/>
              <a:gd name="connsiteY32" fmla="*/ 2852738 h 3206750"/>
              <a:gd name="connsiteX33" fmla="*/ 2943228 w 3541713"/>
              <a:gd name="connsiteY33" fmla="*/ 2859088 h 3206750"/>
              <a:gd name="connsiteX34" fmla="*/ 2940053 w 3541713"/>
              <a:gd name="connsiteY34" fmla="*/ 3195638 h 3206750"/>
              <a:gd name="connsiteX35" fmla="*/ 3541713 w 3541713"/>
              <a:gd name="connsiteY35" fmla="*/ 3206750 h 3206750"/>
              <a:gd name="connsiteX0" fmla="*/ 0 w 3541713"/>
              <a:gd name="connsiteY0" fmla="*/ 0 h 3206750"/>
              <a:gd name="connsiteX1" fmla="*/ 66675 w 3541713"/>
              <a:gd name="connsiteY1" fmla="*/ 0 h 3206750"/>
              <a:gd name="connsiteX2" fmla="*/ 76201 w 3541713"/>
              <a:gd name="connsiteY2" fmla="*/ 119063 h 3206750"/>
              <a:gd name="connsiteX3" fmla="*/ 138113 w 3541713"/>
              <a:gd name="connsiteY3" fmla="*/ 119063 h 3206750"/>
              <a:gd name="connsiteX4" fmla="*/ 152401 w 3541713"/>
              <a:gd name="connsiteY4" fmla="*/ 195263 h 3206750"/>
              <a:gd name="connsiteX5" fmla="*/ 196851 w 3541713"/>
              <a:gd name="connsiteY5" fmla="*/ 247651 h 3206750"/>
              <a:gd name="connsiteX6" fmla="*/ 203202 w 3541713"/>
              <a:gd name="connsiteY6" fmla="*/ 331788 h 3206750"/>
              <a:gd name="connsiteX7" fmla="*/ 219077 w 3541713"/>
              <a:gd name="connsiteY7" fmla="*/ 331789 h 3206750"/>
              <a:gd name="connsiteX8" fmla="*/ 219076 w 3541713"/>
              <a:gd name="connsiteY8" fmla="*/ 531813 h 3206750"/>
              <a:gd name="connsiteX9" fmla="*/ 269877 w 3541713"/>
              <a:gd name="connsiteY9" fmla="*/ 538163 h 3206750"/>
              <a:gd name="connsiteX10" fmla="*/ 295277 w 3541713"/>
              <a:gd name="connsiteY10" fmla="*/ 601663 h 3206750"/>
              <a:gd name="connsiteX11" fmla="*/ 393702 w 3541713"/>
              <a:gd name="connsiteY11" fmla="*/ 611189 h 3206750"/>
              <a:gd name="connsiteX12" fmla="*/ 396877 w 3541713"/>
              <a:gd name="connsiteY12" fmla="*/ 687389 h 3206750"/>
              <a:gd name="connsiteX13" fmla="*/ 425452 w 3541713"/>
              <a:gd name="connsiteY13" fmla="*/ 687389 h 3206750"/>
              <a:gd name="connsiteX14" fmla="*/ 422277 w 3541713"/>
              <a:gd name="connsiteY14" fmla="*/ 766764 h 3206750"/>
              <a:gd name="connsiteX15" fmla="*/ 508001 w 3541713"/>
              <a:gd name="connsiteY15" fmla="*/ 769939 h 3206750"/>
              <a:gd name="connsiteX16" fmla="*/ 514351 w 3541713"/>
              <a:gd name="connsiteY16" fmla="*/ 852489 h 3206750"/>
              <a:gd name="connsiteX17" fmla="*/ 676276 w 3541713"/>
              <a:gd name="connsiteY17" fmla="*/ 862014 h 3206750"/>
              <a:gd name="connsiteX18" fmla="*/ 679451 w 3541713"/>
              <a:gd name="connsiteY18" fmla="*/ 966789 h 3206750"/>
              <a:gd name="connsiteX19" fmla="*/ 879476 w 3541713"/>
              <a:gd name="connsiteY19" fmla="*/ 976313 h 3206750"/>
              <a:gd name="connsiteX20" fmla="*/ 876302 w 3541713"/>
              <a:gd name="connsiteY20" fmla="*/ 1109663 h 3206750"/>
              <a:gd name="connsiteX21" fmla="*/ 977902 w 3541713"/>
              <a:gd name="connsiteY21" fmla="*/ 1112838 h 3206750"/>
              <a:gd name="connsiteX22" fmla="*/ 981077 w 3541713"/>
              <a:gd name="connsiteY22" fmla="*/ 1262062 h 3206750"/>
              <a:gd name="connsiteX23" fmla="*/ 1362077 w 3541713"/>
              <a:gd name="connsiteY23" fmla="*/ 1265237 h 3206750"/>
              <a:gd name="connsiteX24" fmla="*/ 1368427 w 3541713"/>
              <a:gd name="connsiteY24" fmla="*/ 1538287 h 3206750"/>
              <a:gd name="connsiteX25" fmla="*/ 1625602 w 3541713"/>
              <a:gd name="connsiteY25" fmla="*/ 1547813 h 3206750"/>
              <a:gd name="connsiteX26" fmla="*/ 1620838 w 3541713"/>
              <a:gd name="connsiteY26" fmla="*/ 1847850 h 3206750"/>
              <a:gd name="connsiteX27" fmla="*/ 1651002 w 3541713"/>
              <a:gd name="connsiteY27" fmla="*/ 1849438 h 3206750"/>
              <a:gd name="connsiteX28" fmla="*/ 1651003 w 3541713"/>
              <a:gd name="connsiteY28" fmla="*/ 2138364 h 3206750"/>
              <a:gd name="connsiteX29" fmla="*/ 2422528 w 3541713"/>
              <a:gd name="connsiteY29" fmla="*/ 2157414 h 3206750"/>
              <a:gd name="connsiteX30" fmla="*/ 2413003 w 3541713"/>
              <a:gd name="connsiteY30" fmla="*/ 2506664 h 3206750"/>
              <a:gd name="connsiteX31" fmla="*/ 2806703 w 3541713"/>
              <a:gd name="connsiteY31" fmla="*/ 2509838 h 3206750"/>
              <a:gd name="connsiteX32" fmla="*/ 2800353 w 3541713"/>
              <a:gd name="connsiteY32" fmla="*/ 2852738 h 3206750"/>
              <a:gd name="connsiteX33" fmla="*/ 2943228 w 3541713"/>
              <a:gd name="connsiteY33" fmla="*/ 2859088 h 3206750"/>
              <a:gd name="connsiteX34" fmla="*/ 2940053 w 3541713"/>
              <a:gd name="connsiteY34" fmla="*/ 3195638 h 3206750"/>
              <a:gd name="connsiteX35" fmla="*/ 3541713 w 3541713"/>
              <a:gd name="connsiteY35" fmla="*/ 3206750 h 3206750"/>
              <a:gd name="connsiteX0" fmla="*/ 0 w 3541713"/>
              <a:gd name="connsiteY0" fmla="*/ 0 h 3206750"/>
              <a:gd name="connsiteX1" fmla="*/ 66675 w 3541713"/>
              <a:gd name="connsiteY1" fmla="*/ 0 h 3206750"/>
              <a:gd name="connsiteX2" fmla="*/ 76201 w 3541713"/>
              <a:gd name="connsiteY2" fmla="*/ 119063 h 3206750"/>
              <a:gd name="connsiteX3" fmla="*/ 138113 w 3541713"/>
              <a:gd name="connsiteY3" fmla="*/ 119063 h 3206750"/>
              <a:gd name="connsiteX4" fmla="*/ 152401 w 3541713"/>
              <a:gd name="connsiteY4" fmla="*/ 195263 h 3206750"/>
              <a:gd name="connsiteX5" fmla="*/ 196851 w 3541713"/>
              <a:gd name="connsiteY5" fmla="*/ 247651 h 3206750"/>
              <a:gd name="connsiteX6" fmla="*/ 203202 w 3541713"/>
              <a:gd name="connsiteY6" fmla="*/ 331788 h 3206750"/>
              <a:gd name="connsiteX7" fmla="*/ 219077 w 3541713"/>
              <a:gd name="connsiteY7" fmla="*/ 331789 h 3206750"/>
              <a:gd name="connsiteX8" fmla="*/ 219076 w 3541713"/>
              <a:gd name="connsiteY8" fmla="*/ 531813 h 3206750"/>
              <a:gd name="connsiteX9" fmla="*/ 269877 w 3541713"/>
              <a:gd name="connsiteY9" fmla="*/ 538163 h 3206750"/>
              <a:gd name="connsiteX10" fmla="*/ 295277 w 3541713"/>
              <a:gd name="connsiteY10" fmla="*/ 601663 h 3206750"/>
              <a:gd name="connsiteX11" fmla="*/ 393702 w 3541713"/>
              <a:gd name="connsiteY11" fmla="*/ 611189 h 3206750"/>
              <a:gd name="connsiteX12" fmla="*/ 396877 w 3541713"/>
              <a:gd name="connsiteY12" fmla="*/ 687389 h 3206750"/>
              <a:gd name="connsiteX13" fmla="*/ 425452 w 3541713"/>
              <a:gd name="connsiteY13" fmla="*/ 687389 h 3206750"/>
              <a:gd name="connsiteX14" fmla="*/ 422277 w 3541713"/>
              <a:gd name="connsiteY14" fmla="*/ 766764 h 3206750"/>
              <a:gd name="connsiteX15" fmla="*/ 508001 w 3541713"/>
              <a:gd name="connsiteY15" fmla="*/ 769939 h 3206750"/>
              <a:gd name="connsiteX16" fmla="*/ 514351 w 3541713"/>
              <a:gd name="connsiteY16" fmla="*/ 852489 h 3206750"/>
              <a:gd name="connsiteX17" fmla="*/ 676276 w 3541713"/>
              <a:gd name="connsiteY17" fmla="*/ 862014 h 3206750"/>
              <a:gd name="connsiteX18" fmla="*/ 679451 w 3541713"/>
              <a:gd name="connsiteY18" fmla="*/ 966789 h 3206750"/>
              <a:gd name="connsiteX19" fmla="*/ 879476 w 3541713"/>
              <a:gd name="connsiteY19" fmla="*/ 976313 h 3206750"/>
              <a:gd name="connsiteX20" fmla="*/ 876302 w 3541713"/>
              <a:gd name="connsiteY20" fmla="*/ 1109663 h 3206750"/>
              <a:gd name="connsiteX21" fmla="*/ 977902 w 3541713"/>
              <a:gd name="connsiteY21" fmla="*/ 1112838 h 3206750"/>
              <a:gd name="connsiteX22" fmla="*/ 981077 w 3541713"/>
              <a:gd name="connsiteY22" fmla="*/ 1262062 h 3206750"/>
              <a:gd name="connsiteX23" fmla="*/ 1362077 w 3541713"/>
              <a:gd name="connsiteY23" fmla="*/ 1265237 h 3206750"/>
              <a:gd name="connsiteX24" fmla="*/ 1368427 w 3541713"/>
              <a:gd name="connsiteY24" fmla="*/ 1538287 h 3206750"/>
              <a:gd name="connsiteX25" fmla="*/ 1625602 w 3541713"/>
              <a:gd name="connsiteY25" fmla="*/ 1547813 h 3206750"/>
              <a:gd name="connsiteX26" fmla="*/ 1620838 w 3541713"/>
              <a:gd name="connsiteY26" fmla="*/ 1847850 h 3206750"/>
              <a:gd name="connsiteX27" fmla="*/ 1651002 w 3541713"/>
              <a:gd name="connsiteY27" fmla="*/ 1849438 h 3206750"/>
              <a:gd name="connsiteX28" fmla="*/ 1651003 w 3541713"/>
              <a:gd name="connsiteY28" fmla="*/ 2138364 h 3206750"/>
              <a:gd name="connsiteX29" fmla="*/ 2419353 w 3541713"/>
              <a:gd name="connsiteY29" fmla="*/ 2157414 h 3206750"/>
              <a:gd name="connsiteX30" fmla="*/ 2413003 w 3541713"/>
              <a:gd name="connsiteY30" fmla="*/ 2506664 h 3206750"/>
              <a:gd name="connsiteX31" fmla="*/ 2806703 w 3541713"/>
              <a:gd name="connsiteY31" fmla="*/ 2509838 h 3206750"/>
              <a:gd name="connsiteX32" fmla="*/ 2800353 w 3541713"/>
              <a:gd name="connsiteY32" fmla="*/ 2852738 h 3206750"/>
              <a:gd name="connsiteX33" fmla="*/ 2943228 w 3541713"/>
              <a:gd name="connsiteY33" fmla="*/ 2859088 h 3206750"/>
              <a:gd name="connsiteX34" fmla="*/ 2940053 w 3541713"/>
              <a:gd name="connsiteY34" fmla="*/ 3195638 h 3206750"/>
              <a:gd name="connsiteX35" fmla="*/ 3541713 w 3541713"/>
              <a:gd name="connsiteY35" fmla="*/ 3206750 h 320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541713" h="3206750">
                <a:moveTo>
                  <a:pt x="0" y="0"/>
                </a:moveTo>
                <a:lnTo>
                  <a:pt x="66675" y="0"/>
                </a:lnTo>
                <a:lnTo>
                  <a:pt x="76201" y="119063"/>
                </a:lnTo>
                <a:lnTo>
                  <a:pt x="138113" y="119063"/>
                </a:lnTo>
                <a:lnTo>
                  <a:pt x="152401" y="195263"/>
                </a:lnTo>
                <a:cubicBezTo>
                  <a:pt x="163514" y="206376"/>
                  <a:pt x="185738" y="236538"/>
                  <a:pt x="196851" y="247651"/>
                </a:cubicBezTo>
                <a:lnTo>
                  <a:pt x="203202" y="331788"/>
                </a:lnTo>
                <a:lnTo>
                  <a:pt x="219077" y="331789"/>
                </a:lnTo>
                <a:cubicBezTo>
                  <a:pt x="219077" y="399522"/>
                  <a:pt x="219076" y="464080"/>
                  <a:pt x="219076" y="531813"/>
                </a:cubicBezTo>
                <a:lnTo>
                  <a:pt x="269877" y="538163"/>
                </a:lnTo>
                <a:lnTo>
                  <a:pt x="295277" y="601663"/>
                </a:lnTo>
                <a:lnTo>
                  <a:pt x="393702" y="611189"/>
                </a:lnTo>
                <a:lnTo>
                  <a:pt x="396877" y="687389"/>
                </a:lnTo>
                <a:lnTo>
                  <a:pt x="425452" y="687389"/>
                </a:lnTo>
                <a:lnTo>
                  <a:pt x="422277" y="766764"/>
                </a:lnTo>
                <a:lnTo>
                  <a:pt x="508001" y="769939"/>
                </a:lnTo>
                <a:lnTo>
                  <a:pt x="514351" y="852489"/>
                </a:lnTo>
                <a:lnTo>
                  <a:pt x="676276" y="862014"/>
                </a:lnTo>
                <a:cubicBezTo>
                  <a:pt x="677334" y="896939"/>
                  <a:pt x="678393" y="931864"/>
                  <a:pt x="679451" y="966789"/>
                </a:cubicBezTo>
                <a:lnTo>
                  <a:pt x="879476" y="976313"/>
                </a:lnTo>
                <a:lnTo>
                  <a:pt x="876302" y="1109663"/>
                </a:lnTo>
                <a:lnTo>
                  <a:pt x="977902" y="1112838"/>
                </a:lnTo>
                <a:cubicBezTo>
                  <a:pt x="978960" y="1162579"/>
                  <a:pt x="980019" y="1212321"/>
                  <a:pt x="981077" y="1262062"/>
                </a:cubicBezTo>
                <a:lnTo>
                  <a:pt x="1362077" y="1265237"/>
                </a:lnTo>
                <a:lnTo>
                  <a:pt x="1368427" y="1538287"/>
                </a:lnTo>
                <a:lnTo>
                  <a:pt x="1625602" y="1547813"/>
                </a:lnTo>
                <a:cubicBezTo>
                  <a:pt x="1624014" y="1647825"/>
                  <a:pt x="1616605" y="1797579"/>
                  <a:pt x="1620838" y="1847850"/>
                </a:cubicBezTo>
                <a:lnTo>
                  <a:pt x="1651002" y="1849438"/>
                </a:lnTo>
                <a:cubicBezTo>
                  <a:pt x="1651002" y="1945747"/>
                  <a:pt x="1651003" y="2042055"/>
                  <a:pt x="1651003" y="2138364"/>
                </a:cubicBezTo>
                <a:lnTo>
                  <a:pt x="2419353" y="2157414"/>
                </a:lnTo>
                <a:lnTo>
                  <a:pt x="2413003" y="2506664"/>
                </a:lnTo>
                <a:lnTo>
                  <a:pt x="2806703" y="2509838"/>
                </a:lnTo>
                <a:cubicBezTo>
                  <a:pt x="2805645" y="2623080"/>
                  <a:pt x="2801411" y="2739496"/>
                  <a:pt x="2800353" y="2852738"/>
                </a:cubicBezTo>
                <a:lnTo>
                  <a:pt x="2943228" y="2859088"/>
                </a:lnTo>
                <a:cubicBezTo>
                  <a:pt x="2942170" y="2971271"/>
                  <a:pt x="2941111" y="3083455"/>
                  <a:pt x="2940053" y="3195638"/>
                </a:cubicBezTo>
                <a:lnTo>
                  <a:pt x="3541713" y="3206750"/>
                </a:lnTo>
              </a:path>
            </a:pathLst>
          </a:custGeom>
          <a:noFill/>
          <a:ln w="3810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168399" y="1638300"/>
            <a:ext cx="3494520" cy="4013200"/>
          </a:xfrm>
          <a:custGeom>
            <a:avLst/>
            <a:gdLst>
              <a:gd name="connsiteX0" fmla="*/ 0 w 4051300"/>
              <a:gd name="connsiteY0" fmla="*/ 0 h 2857500"/>
              <a:gd name="connsiteX1" fmla="*/ 4051300 w 4051300"/>
              <a:gd name="connsiteY1" fmla="*/ 2857500 h 2857500"/>
              <a:gd name="connsiteX2" fmla="*/ 4051300 w 4051300"/>
              <a:gd name="connsiteY2" fmla="*/ 2857500 h 2857500"/>
              <a:gd name="connsiteX0" fmla="*/ 0 w 4051300"/>
              <a:gd name="connsiteY0" fmla="*/ 27719 h 2885219"/>
              <a:gd name="connsiteX1" fmla="*/ 1219200 w 4051300"/>
              <a:gd name="connsiteY1" fmla="*/ 72169 h 2885219"/>
              <a:gd name="connsiteX2" fmla="*/ 4051300 w 4051300"/>
              <a:gd name="connsiteY2" fmla="*/ 2885219 h 2885219"/>
              <a:gd name="connsiteX3" fmla="*/ 4051300 w 4051300"/>
              <a:gd name="connsiteY3" fmla="*/ 2885219 h 2885219"/>
              <a:gd name="connsiteX0" fmla="*/ 0 w 4051300"/>
              <a:gd name="connsiteY0" fmla="*/ 0 h 2857500"/>
              <a:gd name="connsiteX1" fmla="*/ 1219200 w 4051300"/>
              <a:gd name="connsiteY1" fmla="*/ 44450 h 2857500"/>
              <a:gd name="connsiteX2" fmla="*/ 4051300 w 4051300"/>
              <a:gd name="connsiteY2" fmla="*/ 2857500 h 2857500"/>
              <a:gd name="connsiteX3" fmla="*/ 4051300 w 4051300"/>
              <a:gd name="connsiteY3" fmla="*/ 2857500 h 2857500"/>
              <a:gd name="connsiteX0" fmla="*/ 0 w 4051300"/>
              <a:gd name="connsiteY0" fmla="*/ 0 h 2857500"/>
              <a:gd name="connsiteX1" fmla="*/ 1212850 w 4051300"/>
              <a:gd name="connsiteY1" fmla="*/ 31750 h 2857500"/>
              <a:gd name="connsiteX2" fmla="*/ 4051300 w 4051300"/>
              <a:gd name="connsiteY2" fmla="*/ 2857500 h 2857500"/>
              <a:gd name="connsiteX3" fmla="*/ 4051300 w 4051300"/>
              <a:gd name="connsiteY3" fmla="*/ 2857500 h 2857500"/>
              <a:gd name="connsiteX0" fmla="*/ 0 w 4051300"/>
              <a:gd name="connsiteY0" fmla="*/ 0 h 2851150"/>
              <a:gd name="connsiteX1" fmla="*/ 1212850 w 4051300"/>
              <a:gd name="connsiteY1" fmla="*/ 25400 h 2851150"/>
              <a:gd name="connsiteX2" fmla="*/ 4051300 w 4051300"/>
              <a:gd name="connsiteY2" fmla="*/ 2851150 h 2851150"/>
              <a:gd name="connsiteX3" fmla="*/ 4051300 w 4051300"/>
              <a:gd name="connsiteY3" fmla="*/ 2851150 h 2851150"/>
              <a:gd name="connsiteX0" fmla="*/ 0 w 4051300"/>
              <a:gd name="connsiteY0" fmla="*/ 0 h 2851150"/>
              <a:gd name="connsiteX1" fmla="*/ 1212850 w 4051300"/>
              <a:gd name="connsiteY1" fmla="*/ 25400 h 2851150"/>
              <a:gd name="connsiteX2" fmla="*/ 1206500 w 4051300"/>
              <a:gd name="connsiteY2" fmla="*/ 698500 h 2851150"/>
              <a:gd name="connsiteX3" fmla="*/ 4051300 w 4051300"/>
              <a:gd name="connsiteY3" fmla="*/ 2851150 h 2851150"/>
              <a:gd name="connsiteX4" fmla="*/ 4051300 w 4051300"/>
              <a:gd name="connsiteY4" fmla="*/ 2851150 h 2851150"/>
              <a:gd name="connsiteX0" fmla="*/ 0 w 4051300"/>
              <a:gd name="connsiteY0" fmla="*/ 0 h 2851150"/>
              <a:gd name="connsiteX1" fmla="*/ 1212850 w 4051300"/>
              <a:gd name="connsiteY1" fmla="*/ 25400 h 2851150"/>
              <a:gd name="connsiteX2" fmla="*/ 1206500 w 4051300"/>
              <a:gd name="connsiteY2" fmla="*/ 698500 h 2851150"/>
              <a:gd name="connsiteX3" fmla="*/ 4051300 w 4051300"/>
              <a:gd name="connsiteY3" fmla="*/ 2851150 h 2851150"/>
              <a:gd name="connsiteX4" fmla="*/ 4051300 w 4051300"/>
              <a:gd name="connsiteY4" fmla="*/ 2851150 h 2851150"/>
              <a:gd name="connsiteX0" fmla="*/ 0 w 4051300"/>
              <a:gd name="connsiteY0" fmla="*/ 0 h 2851150"/>
              <a:gd name="connsiteX1" fmla="*/ 1212850 w 4051300"/>
              <a:gd name="connsiteY1" fmla="*/ 25400 h 2851150"/>
              <a:gd name="connsiteX2" fmla="*/ 1206500 w 4051300"/>
              <a:gd name="connsiteY2" fmla="*/ 698500 h 2851150"/>
              <a:gd name="connsiteX3" fmla="*/ 1816100 w 4051300"/>
              <a:gd name="connsiteY3" fmla="*/ 717550 h 2851150"/>
              <a:gd name="connsiteX4" fmla="*/ 4051300 w 4051300"/>
              <a:gd name="connsiteY4" fmla="*/ 2851150 h 2851150"/>
              <a:gd name="connsiteX5" fmla="*/ 4051300 w 4051300"/>
              <a:gd name="connsiteY5" fmla="*/ 2851150 h 2851150"/>
              <a:gd name="connsiteX0" fmla="*/ 0 w 4051300"/>
              <a:gd name="connsiteY0" fmla="*/ 0 h 2851150"/>
              <a:gd name="connsiteX1" fmla="*/ 1212850 w 4051300"/>
              <a:gd name="connsiteY1" fmla="*/ 25400 h 2851150"/>
              <a:gd name="connsiteX2" fmla="*/ 1206500 w 4051300"/>
              <a:gd name="connsiteY2" fmla="*/ 698500 h 2851150"/>
              <a:gd name="connsiteX3" fmla="*/ 1816100 w 4051300"/>
              <a:gd name="connsiteY3" fmla="*/ 717550 h 2851150"/>
              <a:gd name="connsiteX4" fmla="*/ 4051300 w 4051300"/>
              <a:gd name="connsiteY4" fmla="*/ 2851150 h 2851150"/>
              <a:gd name="connsiteX5" fmla="*/ 4051300 w 4051300"/>
              <a:gd name="connsiteY5" fmla="*/ 2851150 h 2851150"/>
              <a:gd name="connsiteX0" fmla="*/ 0 w 4051300"/>
              <a:gd name="connsiteY0" fmla="*/ 0 h 2851150"/>
              <a:gd name="connsiteX1" fmla="*/ 1212850 w 4051300"/>
              <a:gd name="connsiteY1" fmla="*/ 25400 h 2851150"/>
              <a:gd name="connsiteX2" fmla="*/ 1206500 w 4051300"/>
              <a:gd name="connsiteY2" fmla="*/ 698500 h 2851150"/>
              <a:gd name="connsiteX3" fmla="*/ 1816100 w 4051300"/>
              <a:gd name="connsiteY3" fmla="*/ 717550 h 2851150"/>
              <a:gd name="connsiteX4" fmla="*/ 1841500 w 4051300"/>
              <a:gd name="connsiteY4" fmla="*/ 1390650 h 2851150"/>
              <a:gd name="connsiteX5" fmla="*/ 4051300 w 4051300"/>
              <a:gd name="connsiteY5" fmla="*/ 2851150 h 2851150"/>
              <a:gd name="connsiteX6" fmla="*/ 4051300 w 4051300"/>
              <a:gd name="connsiteY6" fmla="*/ 2851150 h 2851150"/>
              <a:gd name="connsiteX0" fmla="*/ 0 w 4051300"/>
              <a:gd name="connsiteY0" fmla="*/ 0 h 2851150"/>
              <a:gd name="connsiteX1" fmla="*/ 1212850 w 4051300"/>
              <a:gd name="connsiteY1" fmla="*/ 25400 h 2851150"/>
              <a:gd name="connsiteX2" fmla="*/ 1206500 w 4051300"/>
              <a:gd name="connsiteY2" fmla="*/ 698500 h 2851150"/>
              <a:gd name="connsiteX3" fmla="*/ 1816100 w 4051300"/>
              <a:gd name="connsiteY3" fmla="*/ 717550 h 2851150"/>
              <a:gd name="connsiteX4" fmla="*/ 1841500 w 4051300"/>
              <a:gd name="connsiteY4" fmla="*/ 1390650 h 2851150"/>
              <a:gd name="connsiteX5" fmla="*/ 4051300 w 4051300"/>
              <a:gd name="connsiteY5" fmla="*/ 2851150 h 2851150"/>
              <a:gd name="connsiteX6" fmla="*/ 4051300 w 4051300"/>
              <a:gd name="connsiteY6" fmla="*/ 2851150 h 2851150"/>
              <a:gd name="connsiteX0" fmla="*/ 0 w 4051300"/>
              <a:gd name="connsiteY0" fmla="*/ 0 h 2851150"/>
              <a:gd name="connsiteX1" fmla="*/ 1212850 w 4051300"/>
              <a:gd name="connsiteY1" fmla="*/ 25400 h 2851150"/>
              <a:gd name="connsiteX2" fmla="*/ 1206500 w 4051300"/>
              <a:gd name="connsiteY2" fmla="*/ 698500 h 2851150"/>
              <a:gd name="connsiteX3" fmla="*/ 1828800 w 4051300"/>
              <a:gd name="connsiteY3" fmla="*/ 704850 h 2851150"/>
              <a:gd name="connsiteX4" fmla="*/ 1841500 w 4051300"/>
              <a:gd name="connsiteY4" fmla="*/ 1390650 h 2851150"/>
              <a:gd name="connsiteX5" fmla="*/ 4051300 w 4051300"/>
              <a:gd name="connsiteY5" fmla="*/ 2851150 h 2851150"/>
              <a:gd name="connsiteX6" fmla="*/ 4051300 w 4051300"/>
              <a:gd name="connsiteY6" fmla="*/ 2851150 h 2851150"/>
              <a:gd name="connsiteX0" fmla="*/ 0 w 4051300"/>
              <a:gd name="connsiteY0" fmla="*/ 0 h 2851150"/>
              <a:gd name="connsiteX1" fmla="*/ 1212850 w 4051300"/>
              <a:gd name="connsiteY1" fmla="*/ 25400 h 2851150"/>
              <a:gd name="connsiteX2" fmla="*/ 1206500 w 4051300"/>
              <a:gd name="connsiteY2" fmla="*/ 698500 h 2851150"/>
              <a:gd name="connsiteX3" fmla="*/ 1828800 w 4051300"/>
              <a:gd name="connsiteY3" fmla="*/ 704850 h 2851150"/>
              <a:gd name="connsiteX4" fmla="*/ 1841500 w 4051300"/>
              <a:gd name="connsiteY4" fmla="*/ 1390650 h 2851150"/>
              <a:gd name="connsiteX5" fmla="*/ 3371850 w 4051300"/>
              <a:gd name="connsiteY5" fmla="*/ 1422400 h 2851150"/>
              <a:gd name="connsiteX6" fmla="*/ 4051300 w 4051300"/>
              <a:gd name="connsiteY6" fmla="*/ 2851150 h 2851150"/>
              <a:gd name="connsiteX7" fmla="*/ 4051300 w 4051300"/>
              <a:gd name="connsiteY7" fmla="*/ 2851150 h 2851150"/>
              <a:gd name="connsiteX0" fmla="*/ 0 w 4051300"/>
              <a:gd name="connsiteY0" fmla="*/ 0 h 2851150"/>
              <a:gd name="connsiteX1" fmla="*/ 1212850 w 4051300"/>
              <a:gd name="connsiteY1" fmla="*/ 25400 h 2851150"/>
              <a:gd name="connsiteX2" fmla="*/ 1206500 w 4051300"/>
              <a:gd name="connsiteY2" fmla="*/ 698500 h 2851150"/>
              <a:gd name="connsiteX3" fmla="*/ 1828800 w 4051300"/>
              <a:gd name="connsiteY3" fmla="*/ 704850 h 2851150"/>
              <a:gd name="connsiteX4" fmla="*/ 1841500 w 4051300"/>
              <a:gd name="connsiteY4" fmla="*/ 1390650 h 2851150"/>
              <a:gd name="connsiteX5" fmla="*/ 3371850 w 4051300"/>
              <a:gd name="connsiteY5" fmla="*/ 1422400 h 2851150"/>
              <a:gd name="connsiteX6" fmla="*/ 4051300 w 4051300"/>
              <a:gd name="connsiteY6" fmla="*/ 2851150 h 2851150"/>
              <a:gd name="connsiteX7" fmla="*/ 4051300 w 4051300"/>
              <a:gd name="connsiteY7" fmla="*/ 2851150 h 2851150"/>
              <a:gd name="connsiteX0" fmla="*/ 0 w 4051300"/>
              <a:gd name="connsiteY0" fmla="*/ 0 h 2851150"/>
              <a:gd name="connsiteX1" fmla="*/ 1212850 w 4051300"/>
              <a:gd name="connsiteY1" fmla="*/ 25400 h 2851150"/>
              <a:gd name="connsiteX2" fmla="*/ 1206500 w 4051300"/>
              <a:gd name="connsiteY2" fmla="*/ 698500 h 2851150"/>
              <a:gd name="connsiteX3" fmla="*/ 1828800 w 4051300"/>
              <a:gd name="connsiteY3" fmla="*/ 704850 h 2851150"/>
              <a:gd name="connsiteX4" fmla="*/ 1828800 w 4051300"/>
              <a:gd name="connsiteY4" fmla="*/ 1390650 h 2851150"/>
              <a:gd name="connsiteX5" fmla="*/ 3371850 w 4051300"/>
              <a:gd name="connsiteY5" fmla="*/ 1422400 h 2851150"/>
              <a:gd name="connsiteX6" fmla="*/ 4051300 w 4051300"/>
              <a:gd name="connsiteY6" fmla="*/ 2851150 h 2851150"/>
              <a:gd name="connsiteX7" fmla="*/ 4051300 w 4051300"/>
              <a:gd name="connsiteY7" fmla="*/ 2851150 h 2851150"/>
              <a:gd name="connsiteX0" fmla="*/ 0 w 4052522"/>
              <a:gd name="connsiteY0" fmla="*/ 0 h 4032250"/>
              <a:gd name="connsiteX1" fmla="*/ 1212850 w 4052522"/>
              <a:gd name="connsiteY1" fmla="*/ 25400 h 4032250"/>
              <a:gd name="connsiteX2" fmla="*/ 1206500 w 4052522"/>
              <a:gd name="connsiteY2" fmla="*/ 698500 h 4032250"/>
              <a:gd name="connsiteX3" fmla="*/ 1828800 w 4052522"/>
              <a:gd name="connsiteY3" fmla="*/ 704850 h 4032250"/>
              <a:gd name="connsiteX4" fmla="*/ 1828800 w 4052522"/>
              <a:gd name="connsiteY4" fmla="*/ 1390650 h 4032250"/>
              <a:gd name="connsiteX5" fmla="*/ 3371850 w 4052522"/>
              <a:gd name="connsiteY5" fmla="*/ 1422400 h 4032250"/>
              <a:gd name="connsiteX6" fmla="*/ 4051300 w 4052522"/>
              <a:gd name="connsiteY6" fmla="*/ 2851150 h 4032250"/>
              <a:gd name="connsiteX7" fmla="*/ 3524250 w 4052522"/>
              <a:gd name="connsiteY7" fmla="*/ 4032250 h 4032250"/>
              <a:gd name="connsiteX0" fmla="*/ 0 w 4051523"/>
              <a:gd name="connsiteY0" fmla="*/ 0 h 4013200"/>
              <a:gd name="connsiteX1" fmla="*/ 1212850 w 4051523"/>
              <a:gd name="connsiteY1" fmla="*/ 25400 h 4013200"/>
              <a:gd name="connsiteX2" fmla="*/ 1206500 w 4051523"/>
              <a:gd name="connsiteY2" fmla="*/ 698500 h 4013200"/>
              <a:gd name="connsiteX3" fmla="*/ 1828800 w 4051523"/>
              <a:gd name="connsiteY3" fmla="*/ 704850 h 4013200"/>
              <a:gd name="connsiteX4" fmla="*/ 1828800 w 4051523"/>
              <a:gd name="connsiteY4" fmla="*/ 1390650 h 4013200"/>
              <a:gd name="connsiteX5" fmla="*/ 3371850 w 4051523"/>
              <a:gd name="connsiteY5" fmla="*/ 1422400 h 4013200"/>
              <a:gd name="connsiteX6" fmla="*/ 4051300 w 4051523"/>
              <a:gd name="connsiteY6" fmla="*/ 2851150 h 4013200"/>
              <a:gd name="connsiteX7" fmla="*/ 3441700 w 4051523"/>
              <a:gd name="connsiteY7" fmla="*/ 4013200 h 4013200"/>
              <a:gd name="connsiteX0" fmla="*/ 0 w 3536684"/>
              <a:gd name="connsiteY0" fmla="*/ 0 h 4013200"/>
              <a:gd name="connsiteX1" fmla="*/ 1212850 w 3536684"/>
              <a:gd name="connsiteY1" fmla="*/ 25400 h 4013200"/>
              <a:gd name="connsiteX2" fmla="*/ 1206500 w 3536684"/>
              <a:gd name="connsiteY2" fmla="*/ 698500 h 4013200"/>
              <a:gd name="connsiteX3" fmla="*/ 1828800 w 3536684"/>
              <a:gd name="connsiteY3" fmla="*/ 704850 h 4013200"/>
              <a:gd name="connsiteX4" fmla="*/ 1828800 w 3536684"/>
              <a:gd name="connsiteY4" fmla="*/ 1390650 h 4013200"/>
              <a:gd name="connsiteX5" fmla="*/ 3371850 w 3536684"/>
              <a:gd name="connsiteY5" fmla="*/ 1422400 h 4013200"/>
              <a:gd name="connsiteX6" fmla="*/ 3486150 w 3536684"/>
              <a:gd name="connsiteY6" fmla="*/ 2768600 h 4013200"/>
              <a:gd name="connsiteX7" fmla="*/ 3441700 w 3536684"/>
              <a:gd name="connsiteY7" fmla="*/ 4013200 h 4013200"/>
              <a:gd name="connsiteX0" fmla="*/ 0 w 3509604"/>
              <a:gd name="connsiteY0" fmla="*/ 0 h 4013200"/>
              <a:gd name="connsiteX1" fmla="*/ 1212850 w 3509604"/>
              <a:gd name="connsiteY1" fmla="*/ 25400 h 4013200"/>
              <a:gd name="connsiteX2" fmla="*/ 1206500 w 3509604"/>
              <a:gd name="connsiteY2" fmla="*/ 698500 h 4013200"/>
              <a:gd name="connsiteX3" fmla="*/ 1828800 w 3509604"/>
              <a:gd name="connsiteY3" fmla="*/ 704850 h 4013200"/>
              <a:gd name="connsiteX4" fmla="*/ 1828800 w 3509604"/>
              <a:gd name="connsiteY4" fmla="*/ 1390650 h 4013200"/>
              <a:gd name="connsiteX5" fmla="*/ 3371850 w 3509604"/>
              <a:gd name="connsiteY5" fmla="*/ 1422400 h 4013200"/>
              <a:gd name="connsiteX6" fmla="*/ 3486150 w 3509604"/>
              <a:gd name="connsiteY6" fmla="*/ 2768600 h 4013200"/>
              <a:gd name="connsiteX7" fmla="*/ 3441700 w 3509604"/>
              <a:gd name="connsiteY7" fmla="*/ 4013200 h 4013200"/>
              <a:gd name="connsiteX0" fmla="*/ 0 w 3490508"/>
              <a:gd name="connsiteY0" fmla="*/ 0 h 4013200"/>
              <a:gd name="connsiteX1" fmla="*/ 1212850 w 3490508"/>
              <a:gd name="connsiteY1" fmla="*/ 25400 h 4013200"/>
              <a:gd name="connsiteX2" fmla="*/ 1206500 w 3490508"/>
              <a:gd name="connsiteY2" fmla="*/ 698500 h 4013200"/>
              <a:gd name="connsiteX3" fmla="*/ 1828800 w 3490508"/>
              <a:gd name="connsiteY3" fmla="*/ 704850 h 4013200"/>
              <a:gd name="connsiteX4" fmla="*/ 1828800 w 3490508"/>
              <a:gd name="connsiteY4" fmla="*/ 1390650 h 4013200"/>
              <a:gd name="connsiteX5" fmla="*/ 3371850 w 3490508"/>
              <a:gd name="connsiteY5" fmla="*/ 1422400 h 4013200"/>
              <a:gd name="connsiteX6" fmla="*/ 3327401 w 3490508"/>
              <a:gd name="connsiteY6" fmla="*/ 2736850 h 4013200"/>
              <a:gd name="connsiteX7" fmla="*/ 3486150 w 3490508"/>
              <a:gd name="connsiteY7" fmla="*/ 2768600 h 4013200"/>
              <a:gd name="connsiteX8" fmla="*/ 3441700 w 3490508"/>
              <a:gd name="connsiteY8" fmla="*/ 4013200 h 4013200"/>
              <a:gd name="connsiteX0" fmla="*/ 0 w 3490508"/>
              <a:gd name="connsiteY0" fmla="*/ 0 h 4013200"/>
              <a:gd name="connsiteX1" fmla="*/ 1212850 w 3490508"/>
              <a:gd name="connsiteY1" fmla="*/ 25400 h 4013200"/>
              <a:gd name="connsiteX2" fmla="*/ 1206500 w 3490508"/>
              <a:gd name="connsiteY2" fmla="*/ 698500 h 4013200"/>
              <a:gd name="connsiteX3" fmla="*/ 1828800 w 3490508"/>
              <a:gd name="connsiteY3" fmla="*/ 704850 h 4013200"/>
              <a:gd name="connsiteX4" fmla="*/ 1828800 w 3490508"/>
              <a:gd name="connsiteY4" fmla="*/ 1390650 h 4013200"/>
              <a:gd name="connsiteX5" fmla="*/ 3371850 w 3490508"/>
              <a:gd name="connsiteY5" fmla="*/ 1422400 h 4013200"/>
              <a:gd name="connsiteX6" fmla="*/ 3327401 w 3490508"/>
              <a:gd name="connsiteY6" fmla="*/ 2736850 h 4013200"/>
              <a:gd name="connsiteX7" fmla="*/ 3486150 w 3490508"/>
              <a:gd name="connsiteY7" fmla="*/ 2768600 h 4013200"/>
              <a:gd name="connsiteX8" fmla="*/ 3441700 w 3490508"/>
              <a:gd name="connsiteY8" fmla="*/ 4013200 h 4013200"/>
              <a:gd name="connsiteX0" fmla="*/ 0 w 3490508"/>
              <a:gd name="connsiteY0" fmla="*/ 0 h 4013200"/>
              <a:gd name="connsiteX1" fmla="*/ 1212850 w 3490508"/>
              <a:gd name="connsiteY1" fmla="*/ 25400 h 4013200"/>
              <a:gd name="connsiteX2" fmla="*/ 1206500 w 3490508"/>
              <a:gd name="connsiteY2" fmla="*/ 698500 h 4013200"/>
              <a:gd name="connsiteX3" fmla="*/ 1828800 w 3490508"/>
              <a:gd name="connsiteY3" fmla="*/ 704850 h 4013200"/>
              <a:gd name="connsiteX4" fmla="*/ 1828800 w 3490508"/>
              <a:gd name="connsiteY4" fmla="*/ 1390650 h 4013200"/>
              <a:gd name="connsiteX5" fmla="*/ 3371850 w 3490508"/>
              <a:gd name="connsiteY5" fmla="*/ 1422400 h 4013200"/>
              <a:gd name="connsiteX6" fmla="*/ 3327401 w 3490508"/>
              <a:gd name="connsiteY6" fmla="*/ 2736850 h 4013200"/>
              <a:gd name="connsiteX7" fmla="*/ 3486150 w 3490508"/>
              <a:gd name="connsiteY7" fmla="*/ 2768600 h 4013200"/>
              <a:gd name="connsiteX8" fmla="*/ 3441700 w 3490508"/>
              <a:gd name="connsiteY8" fmla="*/ 4013200 h 4013200"/>
              <a:gd name="connsiteX0" fmla="*/ 0 w 3490508"/>
              <a:gd name="connsiteY0" fmla="*/ 0 h 4013200"/>
              <a:gd name="connsiteX1" fmla="*/ 1212850 w 3490508"/>
              <a:gd name="connsiteY1" fmla="*/ 25400 h 4013200"/>
              <a:gd name="connsiteX2" fmla="*/ 1206500 w 3490508"/>
              <a:gd name="connsiteY2" fmla="*/ 698500 h 4013200"/>
              <a:gd name="connsiteX3" fmla="*/ 1828800 w 3490508"/>
              <a:gd name="connsiteY3" fmla="*/ 704850 h 4013200"/>
              <a:gd name="connsiteX4" fmla="*/ 1828800 w 3490508"/>
              <a:gd name="connsiteY4" fmla="*/ 1390650 h 4013200"/>
              <a:gd name="connsiteX5" fmla="*/ 3371850 w 3490508"/>
              <a:gd name="connsiteY5" fmla="*/ 1422400 h 4013200"/>
              <a:gd name="connsiteX6" fmla="*/ 3327401 w 3490508"/>
              <a:gd name="connsiteY6" fmla="*/ 2749550 h 4013200"/>
              <a:gd name="connsiteX7" fmla="*/ 3486150 w 3490508"/>
              <a:gd name="connsiteY7" fmla="*/ 2768600 h 4013200"/>
              <a:gd name="connsiteX8" fmla="*/ 3441700 w 3490508"/>
              <a:gd name="connsiteY8" fmla="*/ 4013200 h 4013200"/>
              <a:gd name="connsiteX0" fmla="*/ 0 w 3490508"/>
              <a:gd name="connsiteY0" fmla="*/ 0 h 4013200"/>
              <a:gd name="connsiteX1" fmla="*/ 1212850 w 3490508"/>
              <a:gd name="connsiteY1" fmla="*/ 25400 h 4013200"/>
              <a:gd name="connsiteX2" fmla="*/ 1206500 w 3490508"/>
              <a:gd name="connsiteY2" fmla="*/ 698500 h 4013200"/>
              <a:gd name="connsiteX3" fmla="*/ 1828800 w 3490508"/>
              <a:gd name="connsiteY3" fmla="*/ 704850 h 4013200"/>
              <a:gd name="connsiteX4" fmla="*/ 1828800 w 3490508"/>
              <a:gd name="connsiteY4" fmla="*/ 1390650 h 4013200"/>
              <a:gd name="connsiteX5" fmla="*/ 3371850 w 3490508"/>
              <a:gd name="connsiteY5" fmla="*/ 1422400 h 4013200"/>
              <a:gd name="connsiteX6" fmla="*/ 3327401 w 3490508"/>
              <a:gd name="connsiteY6" fmla="*/ 2749550 h 4013200"/>
              <a:gd name="connsiteX7" fmla="*/ 3486150 w 3490508"/>
              <a:gd name="connsiteY7" fmla="*/ 2768600 h 4013200"/>
              <a:gd name="connsiteX8" fmla="*/ 3441700 w 3490508"/>
              <a:gd name="connsiteY8" fmla="*/ 4013200 h 4013200"/>
              <a:gd name="connsiteX0" fmla="*/ 0 w 3496462"/>
              <a:gd name="connsiteY0" fmla="*/ 0 h 4013200"/>
              <a:gd name="connsiteX1" fmla="*/ 1212850 w 3496462"/>
              <a:gd name="connsiteY1" fmla="*/ 25400 h 4013200"/>
              <a:gd name="connsiteX2" fmla="*/ 1206500 w 3496462"/>
              <a:gd name="connsiteY2" fmla="*/ 698500 h 4013200"/>
              <a:gd name="connsiteX3" fmla="*/ 1828800 w 3496462"/>
              <a:gd name="connsiteY3" fmla="*/ 704850 h 4013200"/>
              <a:gd name="connsiteX4" fmla="*/ 1828800 w 3496462"/>
              <a:gd name="connsiteY4" fmla="*/ 1390650 h 4013200"/>
              <a:gd name="connsiteX5" fmla="*/ 3371850 w 3496462"/>
              <a:gd name="connsiteY5" fmla="*/ 1422400 h 4013200"/>
              <a:gd name="connsiteX6" fmla="*/ 3327401 w 3496462"/>
              <a:gd name="connsiteY6" fmla="*/ 2749550 h 4013200"/>
              <a:gd name="connsiteX7" fmla="*/ 3492500 w 3496462"/>
              <a:gd name="connsiteY7" fmla="*/ 2755900 h 4013200"/>
              <a:gd name="connsiteX8" fmla="*/ 3441700 w 3496462"/>
              <a:gd name="connsiteY8" fmla="*/ 4013200 h 4013200"/>
              <a:gd name="connsiteX0" fmla="*/ 0 w 3492500"/>
              <a:gd name="connsiteY0" fmla="*/ 0 h 4013200"/>
              <a:gd name="connsiteX1" fmla="*/ 1212850 w 3492500"/>
              <a:gd name="connsiteY1" fmla="*/ 25400 h 4013200"/>
              <a:gd name="connsiteX2" fmla="*/ 1206500 w 3492500"/>
              <a:gd name="connsiteY2" fmla="*/ 698500 h 4013200"/>
              <a:gd name="connsiteX3" fmla="*/ 1828800 w 3492500"/>
              <a:gd name="connsiteY3" fmla="*/ 704850 h 4013200"/>
              <a:gd name="connsiteX4" fmla="*/ 1828800 w 3492500"/>
              <a:gd name="connsiteY4" fmla="*/ 1390650 h 4013200"/>
              <a:gd name="connsiteX5" fmla="*/ 3371850 w 3492500"/>
              <a:gd name="connsiteY5" fmla="*/ 1422400 h 4013200"/>
              <a:gd name="connsiteX6" fmla="*/ 3327401 w 3492500"/>
              <a:gd name="connsiteY6" fmla="*/ 2749550 h 4013200"/>
              <a:gd name="connsiteX7" fmla="*/ 3492500 w 3492500"/>
              <a:gd name="connsiteY7" fmla="*/ 2755900 h 4013200"/>
              <a:gd name="connsiteX8" fmla="*/ 3441700 w 3492500"/>
              <a:gd name="connsiteY8" fmla="*/ 4013200 h 4013200"/>
              <a:gd name="connsiteX0" fmla="*/ 0 w 3486150"/>
              <a:gd name="connsiteY0" fmla="*/ 0 h 4013200"/>
              <a:gd name="connsiteX1" fmla="*/ 1212850 w 3486150"/>
              <a:gd name="connsiteY1" fmla="*/ 25400 h 4013200"/>
              <a:gd name="connsiteX2" fmla="*/ 1206500 w 3486150"/>
              <a:gd name="connsiteY2" fmla="*/ 698500 h 4013200"/>
              <a:gd name="connsiteX3" fmla="*/ 1828800 w 3486150"/>
              <a:gd name="connsiteY3" fmla="*/ 704850 h 4013200"/>
              <a:gd name="connsiteX4" fmla="*/ 1828800 w 3486150"/>
              <a:gd name="connsiteY4" fmla="*/ 1390650 h 4013200"/>
              <a:gd name="connsiteX5" fmla="*/ 3371850 w 3486150"/>
              <a:gd name="connsiteY5" fmla="*/ 1422400 h 4013200"/>
              <a:gd name="connsiteX6" fmla="*/ 3327401 w 3486150"/>
              <a:gd name="connsiteY6" fmla="*/ 2749550 h 4013200"/>
              <a:gd name="connsiteX7" fmla="*/ 3486150 w 3486150"/>
              <a:gd name="connsiteY7" fmla="*/ 2755900 h 4013200"/>
              <a:gd name="connsiteX8" fmla="*/ 3441700 w 3486150"/>
              <a:gd name="connsiteY8" fmla="*/ 4013200 h 4013200"/>
              <a:gd name="connsiteX0" fmla="*/ 0 w 3489805"/>
              <a:gd name="connsiteY0" fmla="*/ 0 h 4013200"/>
              <a:gd name="connsiteX1" fmla="*/ 1212850 w 3489805"/>
              <a:gd name="connsiteY1" fmla="*/ 25400 h 4013200"/>
              <a:gd name="connsiteX2" fmla="*/ 1206500 w 3489805"/>
              <a:gd name="connsiteY2" fmla="*/ 698500 h 4013200"/>
              <a:gd name="connsiteX3" fmla="*/ 1828800 w 3489805"/>
              <a:gd name="connsiteY3" fmla="*/ 704850 h 4013200"/>
              <a:gd name="connsiteX4" fmla="*/ 1828800 w 3489805"/>
              <a:gd name="connsiteY4" fmla="*/ 1390650 h 4013200"/>
              <a:gd name="connsiteX5" fmla="*/ 3371850 w 3489805"/>
              <a:gd name="connsiteY5" fmla="*/ 1422400 h 4013200"/>
              <a:gd name="connsiteX6" fmla="*/ 3340101 w 3489805"/>
              <a:gd name="connsiteY6" fmla="*/ 2749550 h 4013200"/>
              <a:gd name="connsiteX7" fmla="*/ 3486150 w 3489805"/>
              <a:gd name="connsiteY7" fmla="*/ 2755900 h 4013200"/>
              <a:gd name="connsiteX8" fmla="*/ 3441700 w 3489805"/>
              <a:gd name="connsiteY8" fmla="*/ 4013200 h 4013200"/>
              <a:gd name="connsiteX0" fmla="*/ 0 w 3489805"/>
              <a:gd name="connsiteY0" fmla="*/ 0 h 4013200"/>
              <a:gd name="connsiteX1" fmla="*/ 1212850 w 3489805"/>
              <a:gd name="connsiteY1" fmla="*/ 25400 h 4013200"/>
              <a:gd name="connsiteX2" fmla="*/ 1206500 w 3489805"/>
              <a:gd name="connsiteY2" fmla="*/ 698500 h 4013200"/>
              <a:gd name="connsiteX3" fmla="*/ 1828800 w 3489805"/>
              <a:gd name="connsiteY3" fmla="*/ 704850 h 4013200"/>
              <a:gd name="connsiteX4" fmla="*/ 1828800 w 3489805"/>
              <a:gd name="connsiteY4" fmla="*/ 1390650 h 4013200"/>
              <a:gd name="connsiteX5" fmla="*/ 3371850 w 3489805"/>
              <a:gd name="connsiteY5" fmla="*/ 1422400 h 4013200"/>
              <a:gd name="connsiteX6" fmla="*/ 3340101 w 3489805"/>
              <a:gd name="connsiteY6" fmla="*/ 2749550 h 4013200"/>
              <a:gd name="connsiteX7" fmla="*/ 3486150 w 3489805"/>
              <a:gd name="connsiteY7" fmla="*/ 2755900 h 4013200"/>
              <a:gd name="connsiteX8" fmla="*/ 3441700 w 3489805"/>
              <a:gd name="connsiteY8" fmla="*/ 4013200 h 4013200"/>
              <a:gd name="connsiteX0" fmla="*/ 0 w 3486150"/>
              <a:gd name="connsiteY0" fmla="*/ 0 h 4013200"/>
              <a:gd name="connsiteX1" fmla="*/ 1212850 w 3486150"/>
              <a:gd name="connsiteY1" fmla="*/ 25400 h 4013200"/>
              <a:gd name="connsiteX2" fmla="*/ 1206500 w 3486150"/>
              <a:gd name="connsiteY2" fmla="*/ 698500 h 4013200"/>
              <a:gd name="connsiteX3" fmla="*/ 1828800 w 3486150"/>
              <a:gd name="connsiteY3" fmla="*/ 704850 h 4013200"/>
              <a:gd name="connsiteX4" fmla="*/ 1828800 w 3486150"/>
              <a:gd name="connsiteY4" fmla="*/ 1390650 h 4013200"/>
              <a:gd name="connsiteX5" fmla="*/ 3371850 w 3486150"/>
              <a:gd name="connsiteY5" fmla="*/ 1422400 h 4013200"/>
              <a:gd name="connsiteX6" fmla="*/ 3340101 w 3486150"/>
              <a:gd name="connsiteY6" fmla="*/ 2749550 h 4013200"/>
              <a:gd name="connsiteX7" fmla="*/ 3486150 w 3486150"/>
              <a:gd name="connsiteY7" fmla="*/ 2755900 h 4013200"/>
              <a:gd name="connsiteX8" fmla="*/ 3441700 w 3486150"/>
              <a:gd name="connsiteY8" fmla="*/ 4013200 h 4013200"/>
              <a:gd name="connsiteX0" fmla="*/ 0 w 3491200"/>
              <a:gd name="connsiteY0" fmla="*/ 0 h 4025900"/>
              <a:gd name="connsiteX1" fmla="*/ 1212850 w 3491200"/>
              <a:gd name="connsiteY1" fmla="*/ 25400 h 4025900"/>
              <a:gd name="connsiteX2" fmla="*/ 1206500 w 3491200"/>
              <a:gd name="connsiteY2" fmla="*/ 698500 h 4025900"/>
              <a:gd name="connsiteX3" fmla="*/ 1828800 w 3491200"/>
              <a:gd name="connsiteY3" fmla="*/ 704850 h 4025900"/>
              <a:gd name="connsiteX4" fmla="*/ 1828800 w 3491200"/>
              <a:gd name="connsiteY4" fmla="*/ 1390650 h 4025900"/>
              <a:gd name="connsiteX5" fmla="*/ 3371850 w 3491200"/>
              <a:gd name="connsiteY5" fmla="*/ 1422400 h 4025900"/>
              <a:gd name="connsiteX6" fmla="*/ 3340101 w 3491200"/>
              <a:gd name="connsiteY6" fmla="*/ 2749550 h 4025900"/>
              <a:gd name="connsiteX7" fmla="*/ 3486150 w 3491200"/>
              <a:gd name="connsiteY7" fmla="*/ 2755900 h 4025900"/>
              <a:gd name="connsiteX8" fmla="*/ 3454400 w 3491200"/>
              <a:gd name="connsiteY8" fmla="*/ 4025900 h 4025900"/>
              <a:gd name="connsiteX0" fmla="*/ 0 w 3491200"/>
              <a:gd name="connsiteY0" fmla="*/ 0 h 4025900"/>
              <a:gd name="connsiteX1" fmla="*/ 1212850 w 3491200"/>
              <a:gd name="connsiteY1" fmla="*/ 25400 h 4025900"/>
              <a:gd name="connsiteX2" fmla="*/ 1206500 w 3491200"/>
              <a:gd name="connsiteY2" fmla="*/ 698500 h 4025900"/>
              <a:gd name="connsiteX3" fmla="*/ 1828800 w 3491200"/>
              <a:gd name="connsiteY3" fmla="*/ 704850 h 4025900"/>
              <a:gd name="connsiteX4" fmla="*/ 1828800 w 3491200"/>
              <a:gd name="connsiteY4" fmla="*/ 1390650 h 4025900"/>
              <a:gd name="connsiteX5" fmla="*/ 3371850 w 3491200"/>
              <a:gd name="connsiteY5" fmla="*/ 1422400 h 4025900"/>
              <a:gd name="connsiteX6" fmla="*/ 3340101 w 3491200"/>
              <a:gd name="connsiteY6" fmla="*/ 2749550 h 4025900"/>
              <a:gd name="connsiteX7" fmla="*/ 3486150 w 3491200"/>
              <a:gd name="connsiteY7" fmla="*/ 2755900 h 4025900"/>
              <a:gd name="connsiteX8" fmla="*/ 3454400 w 3491200"/>
              <a:gd name="connsiteY8" fmla="*/ 4025900 h 4025900"/>
              <a:gd name="connsiteX0" fmla="*/ 0 w 3486150"/>
              <a:gd name="connsiteY0" fmla="*/ 0 h 4025900"/>
              <a:gd name="connsiteX1" fmla="*/ 1212850 w 3486150"/>
              <a:gd name="connsiteY1" fmla="*/ 25400 h 4025900"/>
              <a:gd name="connsiteX2" fmla="*/ 1206500 w 3486150"/>
              <a:gd name="connsiteY2" fmla="*/ 698500 h 4025900"/>
              <a:gd name="connsiteX3" fmla="*/ 1828800 w 3486150"/>
              <a:gd name="connsiteY3" fmla="*/ 704850 h 4025900"/>
              <a:gd name="connsiteX4" fmla="*/ 1828800 w 3486150"/>
              <a:gd name="connsiteY4" fmla="*/ 1390650 h 4025900"/>
              <a:gd name="connsiteX5" fmla="*/ 3371850 w 3486150"/>
              <a:gd name="connsiteY5" fmla="*/ 1422400 h 4025900"/>
              <a:gd name="connsiteX6" fmla="*/ 3340101 w 3486150"/>
              <a:gd name="connsiteY6" fmla="*/ 2749550 h 4025900"/>
              <a:gd name="connsiteX7" fmla="*/ 3486150 w 3486150"/>
              <a:gd name="connsiteY7" fmla="*/ 2755900 h 4025900"/>
              <a:gd name="connsiteX8" fmla="*/ 3454400 w 3486150"/>
              <a:gd name="connsiteY8" fmla="*/ 4025900 h 4025900"/>
              <a:gd name="connsiteX0" fmla="*/ 0 w 3495449"/>
              <a:gd name="connsiteY0" fmla="*/ 0 h 4013200"/>
              <a:gd name="connsiteX1" fmla="*/ 1212850 w 3495449"/>
              <a:gd name="connsiteY1" fmla="*/ 25400 h 4013200"/>
              <a:gd name="connsiteX2" fmla="*/ 1206500 w 3495449"/>
              <a:gd name="connsiteY2" fmla="*/ 698500 h 4013200"/>
              <a:gd name="connsiteX3" fmla="*/ 1828800 w 3495449"/>
              <a:gd name="connsiteY3" fmla="*/ 704850 h 4013200"/>
              <a:gd name="connsiteX4" fmla="*/ 1828800 w 3495449"/>
              <a:gd name="connsiteY4" fmla="*/ 1390650 h 4013200"/>
              <a:gd name="connsiteX5" fmla="*/ 3371850 w 3495449"/>
              <a:gd name="connsiteY5" fmla="*/ 1422400 h 4013200"/>
              <a:gd name="connsiteX6" fmla="*/ 3340101 w 3495449"/>
              <a:gd name="connsiteY6" fmla="*/ 2749550 h 4013200"/>
              <a:gd name="connsiteX7" fmla="*/ 3486150 w 3495449"/>
              <a:gd name="connsiteY7" fmla="*/ 2755900 h 4013200"/>
              <a:gd name="connsiteX8" fmla="*/ 3479800 w 3495449"/>
              <a:gd name="connsiteY8" fmla="*/ 4013200 h 4013200"/>
              <a:gd name="connsiteX0" fmla="*/ 0 w 3495449"/>
              <a:gd name="connsiteY0" fmla="*/ 0 h 4013200"/>
              <a:gd name="connsiteX1" fmla="*/ 1212850 w 3495449"/>
              <a:gd name="connsiteY1" fmla="*/ 25400 h 4013200"/>
              <a:gd name="connsiteX2" fmla="*/ 1206500 w 3495449"/>
              <a:gd name="connsiteY2" fmla="*/ 698500 h 4013200"/>
              <a:gd name="connsiteX3" fmla="*/ 1828800 w 3495449"/>
              <a:gd name="connsiteY3" fmla="*/ 704850 h 4013200"/>
              <a:gd name="connsiteX4" fmla="*/ 1828800 w 3495449"/>
              <a:gd name="connsiteY4" fmla="*/ 1390650 h 4013200"/>
              <a:gd name="connsiteX5" fmla="*/ 3371850 w 3495449"/>
              <a:gd name="connsiteY5" fmla="*/ 1422400 h 4013200"/>
              <a:gd name="connsiteX6" fmla="*/ 3340101 w 3495449"/>
              <a:gd name="connsiteY6" fmla="*/ 2749550 h 4013200"/>
              <a:gd name="connsiteX7" fmla="*/ 3486150 w 3495449"/>
              <a:gd name="connsiteY7" fmla="*/ 2755900 h 4013200"/>
              <a:gd name="connsiteX8" fmla="*/ 3479800 w 3495449"/>
              <a:gd name="connsiteY8" fmla="*/ 4013200 h 4013200"/>
              <a:gd name="connsiteX0" fmla="*/ 0 w 3494520"/>
              <a:gd name="connsiteY0" fmla="*/ 0 h 4013200"/>
              <a:gd name="connsiteX1" fmla="*/ 1212850 w 3494520"/>
              <a:gd name="connsiteY1" fmla="*/ 25400 h 4013200"/>
              <a:gd name="connsiteX2" fmla="*/ 1206500 w 3494520"/>
              <a:gd name="connsiteY2" fmla="*/ 698500 h 4013200"/>
              <a:gd name="connsiteX3" fmla="*/ 1828800 w 3494520"/>
              <a:gd name="connsiteY3" fmla="*/ 704850 h 4013200"/>
              <a:gd name="connsiteX4" fmla="*/ 1828800 w 3494520"/>
              <a:gd name="connsiteY4" fmla="*/ 1390650 h 4013200"/>
              <a:gd name="connsiteX5" fmla="*/ 3371850 w 3494520"/>
              <a:gd name="connsiteY5" fmla="*/ 1422400 h 4013200"/>
              <a:gd name="connsiteX6" fmla="*/ 3352801 w 3494520"/>
              <a:gd name="connsiteY6" fmla="*/ 2749550 h 4013200"/>
              <a:gd name="connsiteX7" fmla="*/ 3486150 w 3494520"/>
              <a:gd name="connsiteY7" fmla="*/ 2755900 h 4013200"/>
              <a:gd name="connsiteX8" fmla="*/ 3479800 w 3494520"/>
              <a:gd name="connsiteY8" fmla="*/ 4013200 h 4013200"/>
              <a:gd name="connsiteX0" fmla="*/ 0 w 3494520"/>
              <a:gd name="connsiteY0" fmla="*/ 0 h 4013200"/>
              <a:gd name="connsiteX1" fmla="*/ 1212850 w 3494520"/>
              <a:gd name="connsiteY1" fmla="*/ 25400 h 4013200"/>
              <a:gd name="connsiteX2" fmla="*/ 1206500 w 3494520"/>
              <a:gd name="connsiteY2" fmla="*/ 698500 h 4013200"/>
              <a:gd name="connsiteX3" fmla="*/ 1828800 w 3494520"/>
              <a:gd name="connsiteY3" fmla="*/ 704850 h 4013200"/>
              <a:gd name="connsiteX4" fmla="*/ 1828800 w 3494520"/>
              <a:gd name="connsiteY4" fmla="*/ 1390650 h 4013200"/>
              <a:gd name="connsiteX5" fmla="*/ 3371850 w 3494520"/>
              <a:gd name="connsiteY5" fmla="*/ 1422400 h 4013200"/>
              <a:gd name="connsiteX6" fmla="*/ 3352801 w 3494520"/>
              <a:gd name="connsiteY6" fmla="*/ 2749550 h 4013200"/>
              <a:gd name="connsiteX7" fmla="*/ 3486150 w 3494520"/>
              <a:gd name="connsiteY7" fmla="*/ 2755900 h 4013200"/>
              <a:gd name="connsiteX8" fmla="*/ 3479800 w 3494520"/>
              <a:gd name="connsiteY8" fmla="*/ 4013200 h 401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94520" h="4013200">
                <a:moveTo>
                  <a:pt x="0" y="0"/>
                </a:moveTo>
                <a:lnTo>
                  <a:pt x="1212850" y="25400"/>
                </a:lnTo>
                <a:cubicBezTo>
                  <a:pt x="1210733" y="249767"/>
                  <a:pt x="1208617" y="474133"/>
                  <a:pt x="1206500" y="698500"/>
                </a:cubicBezTo>
                <a:lnTo>
                  <a:pt x="1828800" y="704850"/>
                </a:lnTo>
                <a:lnTo>
                  <a:pt x="1828800" y="1390650"/>
                </a:lnTo>
                <a:lnTo>
                  <a:pt x="3371850" y="1422400"/>
                </a:lnTo>
                <a:lnTo>
                  <a:pt x="3352801" y="2749550"/>
                </a:lnTo>
                <a:lnTo>
                  <a:pt x="3486150" y="2755900"/>
                </a:lnTo>
                <a:cubicBezTo>
                  <a:pt x="3507317" y="2966508"/>
                  <a:pt x="3481917" y="3594100"/>
                  <a:pt x="3479800" y="4013200"/>
                </a:cubicBezTo>
              </a:path>
            </a:pathLst>
          </a:cu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77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38" y="282553"/>
            <a:ext cx="8467725" cy="11430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3200" dirty="0" smtClean="0"/>
              <a:t>The Impact of Mutation Status </a:t>
            </a:r>
            <a:r>
              <a:rPr lang="en-US" sz="3200" dirty="0" smtClean="0"/>
              <a:t>With </a:t>
            </a:r>
            <a:r>
              <a:rPr lang="en-US" sz="3200" dirty="0" smtClean="0"/>
              <a:t>Treatment With </a:t>
            </a:r>
            <a:r>
              <a:rPr lang="en-US" sz="3200" dirty="0" err="1" smtClean="0"/>
              <a:t>Ruxolitinib</a:t>
            </a:r>
            <a:r>
              <a:rPr lang="en-US" sz="3200" dirty="0" smtClean="0"/>
              <a:t> on Survival in Patients </a:t>
            </a:r>
            <a:r>
              <a:rPr lang="en-US" sz="3200" dirty="0" smtClean="0"/>
              <a:t>With Int-2/High-Risk </a:t>
            </a:r>
            <a:r>
              <a:rPr lang="en-US" sz="3200" dirty="0" smtClean="0"/>
              <a:t>IPSS</a:t>
            </a:r>
            <a:endParaRPr lang="en-US" sz="3200" dirty="0"/>
          </a:p>
        </p:txBody>
      </p:sp>
      <p:graphicFrame>
        <p:nvGraphicFramePr>
          <p:cNvPr id="4" name="Group 2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8637558"/>
              </p:ext>
            </p:extLst>
          </p:nvPr>
        </p:nvGraphicFramePr>
        <p:xfrm>
          <a:off x="542829" y="1624084"/>
          <a:ext cx="8150321" cy="3630301"/>
        </p:xfrm>
        <a:graphic>
          <a:graphicData uri="http://schemas.openxmlformats.org/drawingml/2006/table">
            <a:tbl>
              <a:tblPr/>
              <a:tblGrid>
                <a:gridCol w="6594950"/>
                <a:gridCol w="1555371"/>
              </a:tblGrid>
              <a:tr h="7604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 value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95716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JAK 2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mut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 vs CALR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mut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 vs triple negative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.07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555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JAK 2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mut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 treated with RUX vs CALR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mut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 (irrespective of RUX)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.4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716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JAK 2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mut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 treated with RUX vs CALR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mut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 treated with RUX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.4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8371" y="5356669"/>
            <a:ext cx="86487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Interestingly, in pts with int-2/high risk IPSS, OS in group A pts treated with RUX (</a:t>
            </a:r>
            <a:r>
              <a:rPr lang="en-US" sz="2000" b="1" dirty="0" smtClean="0"/>
              <a:t>n = 41</a:t>
            </a:r>
            <a:r>
              <a:rPr lang="en-US" sz="2000" b="1" dirty="0" smtClean="0"/>
              <a:t>) was similar to the OS of pts in group B irrespective of whether these pts were treated with </a:t>
            </a:r>
            <a:r>
              <a:rPr lang="en-US" sz="2000" b="1" dirty="0" err="1" smtClean="0"/>
              <a:t>ruxolitinib</a:t>
            </a:r>
            <a:r>
              <a:rPr lang="en-US" sz="2000" b="1" dirty="0" smtClean="0"/>
              <a:t> or not (</a:t>
            </a:r>
            <a:r>
              <a:rPr lang="en-US" sz="2000" b="1" i="1" dirty="0" smtClean="0"/>
              <a:t>P </a:t>
            </a:r>
            <a:r>
              <a:rPr lang="en-US" sz="2000" b="1" dirty="0" smtClean="0"/>
              <a:t>= .</a:t>
            </a:r>
            <a:r>
              <a:rPr lang="en-US" sz="2000" b="1" dirty="0" smtClean="0"/>
              <a:t>4)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41666" y="6414450"/>
            <a:ext cx="8119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Kathrin H, et al. </a:t>
            </a:r>
            <a:r>
              <a:rPr lang="en-US" sz="1200" b="1" i="1" dirty="0" smtClean="0"/>
              <a:t>Blood. </a:t>
            </a:r>
            <a:r>
              <a:rPr lang="en-US" sz="1200" b="1" dirty="0" smtClean="0"/>
              <a:t>2014;124: Abstract 1860.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04138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2800" dirty="0" smtClean="0"/>
              <a:t>The mutation status in MF bestows distinct clinical phenotypes and has crucial prognostic and therapeutic implications. Patients with </a:t>
            </a:r>
            <a:r>
              <a:rPr lang="en-US" sz="2800" dirty="0" err="1" smtClean="0"/>
              <a:t>nonmutated</a:t>
            </a:r>
            <a:r>
              <a:rPr lang="en-US" sz="2800" dirty="0" smtClean="0"/>
              <a:t> </a:t>
            </a:r>
            <a:r>
              <a:rPr lang="en-US" sz="2800" dirty="0" smtClean="0"/>
              <a:t>MF had the worst prognosis, unfavorable </a:t>
            </a:r>
            <a:r>
              <a:rPr lang="en-US" sz="2800" dirty="0" err="1" smtClean="0"/>
              <a:t>cytogenetics</a:t>
            </a:r>
            <a:r>
              <a:rPr lang="en-US" sz="2800" dirty="0" smtClean="0"/>
              <a:t>, </a:t>
            </a:r>
            <a:r>
              <a:rPr lang="en-US" sz="2800" dirty="0" smtClean="0"/>
              <a:t>and the highest rate of leukemic transformation</a:t>
            </a:r>
          </a:p>
          <a:p>
            <a:r>
              <a:rPr lang="en-US" sz="2800" dirty="0" smtClean="0"/>
              <a:t>Although the IPSS retains its value, the prognostic power of certain factors such as anemia and constitutional symptoms in </a:t>
            </a:r>
            <a:r>
              <a:rPr lang="en-US" sz="2800" i="1" dirty="0" smtClean="0"/>
              <a:t>CALR-</a:t>
            </a:r>
            <a:r>
              <a:rPr lang="en-US" sz="2800" dirty="0" smtClean="0"/>
              <a:t>mutated pts needs to be re-evaluated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41666" y="6414450"/>
            <a:ext cx="8119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Kathrin H, et al. </a:t>
            </a:r>
            <a:r>
              <a:rPr lang="en-US" sz="1200" b="1" i="1" dirty="0" smtClean="0"/>
              <a:t>Blood. </a:t>
            </a:r>
            <a:r>
              <a:rPr lang="en-US" sz="1200" b="1" dirty="0" smtClean="0"/>
              <a:t>2014;124: Abstract 1860.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44174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538" y="1204408"/>
            <a:ext cx="8416925" cy="4525963"/>
          </a:xfrm>
        </p:spPr>
        <p:txBody>
          <a:bodyPr/>
          <a:lstStyle/>
          <a:p>
            <a:r>
              <a:rPr lang="en-US" sz="2600" dirty="0" smtClean="0"/>
              <a:t>Response to </a:t>
            </a:r>
            <a:r>
              <a:rPr lang="en-US" sz="2600" dirty="0" err="1" smtClean="0"/>
              <a:t>ruxolitinib</a:t>
            </a:r>
            <a:r>
              <a:rPr lang="en-US" sz="2600" dirty="0" smtClean="0"/>
              <a:t> seems to be independent of the mutation status</a:t>
            </a:r>
          </a:p>
          <a:p>
            <a:r>
              <a:rPr lang="en-US" sz="2600" dirty="0" smtClean="0"/>
              <a:t>More importantly, a JAK1/JAK2 inhibition with </a:t>
            </a:r>
            <a:r>
              <a:rPr lang="en-US" sz="2600" dirty="0" err="1" smtClean="0"/>
              <a:t>ruxolitinib</a:t>
            </a:r>
            <a:r>
              <a:rPr lang="en-US" sz="2600" dirty="0" smtClean="0"/>
              <a:t> appears to be capable of attenuating the prognostic implication of the different mutation profiles by improving the less-favorable survival associated with non-</a:t>
            </a:r>
            <a:r>
              <a:rPr lang="en-US" sz="2600" i="1" dirty="0" smtClean="0"/>
              <a:t>CALR-</a:t>
            </a:r>
            <a:r>
              <a:rPr lang="en-US" sz="2600" dirty="0" smtClean="0"/>
              <a:t>mutated MF through a </a:t>
            </a:r>
            <a:r>
              <a:rPr lang="en-US" sz="2600" dirty="0" smtClean="0"/>
              <a:t>disease-modifying </a:t>
            </a:r>
            <a:r>
              <a:rPr lang="en-US" sz="2600" dirty="0" smtClean="0"/>
              <a:t>effect</a:t>
            </a:r>
          </a:p>
          <a:p>
            <a:r>
              <a:rPr lang="en-US" sz="2600" dirty="0" smtClean="0"/>
              <a:t>The full potential of a sustained JAK1/JAK2 inhibition in modifying survival in the context of the various mutational profiles needs to be further studied in a larger cohort of patients.</a:t>
            </a:r>
            <a:endParaRPr lang="en-US" sz="2600" dirty="0"/>
          </a:p>
        </p:txBody>
      </p:sp>
      <p:sp>
        <p:nvSpPr>
          <p:cNvPr id="4" name="TextBox 3"/>
          <p:cNvSpPr txBox="1"/>
          <p:nvPr/>
        </p:nvSpPr>
        <p:spPr>
          <a:xfrm>
            <a:off x="341666" y="6414450"/>
            <a:ext cx="8119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Kathrin H, et al. </a:t>
            </a:r>
            <a:r>
              <a:rPr lang="en-US" sz="1200" b="1" i="1" dirty="0" smtClean="0"/>
              <a:t>Blood. </a:t>
            </a:r>
            <a:r>
              <a:rPr lang="en-US" sz="1200" b="1" dirty="0" smtClean="0"/>
              <a:t>2014;124: Abstract 1860.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52067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4">
      <a:dk1>
        <a:srgbClr val="000000"/>
      </a:dk1>
      <a:lt1>
        <a:srgbClr val="FFFFFF"/>
      </a:lt1>
      <a:dk2>
        <a:srgbClr val="000066"/>
      </a:dk2>
      <a:lt2>
        <a:srgbClr val="F09828"/>
      </a:lt2>
      <a:accent1>
        <a:srgbClr val="DDDA68"/>
      </a:accent1>
      <a:accent2>
        <a:srgbClr val="99D0D7"/>
      </a:accent2>
      <a:accent3>
        <a:srgbClr val="AAAAB8"/>
      </a:accent3>
      <a:accent4>
        <a:srgbClr val="DADADA"/>
      </a:accent4>
      <a:accent5>
        <a:srgbClr val="EBEAB9"/>
      </a:accent5>
      <a:accent6>
        <a:srgbClr val="8ABCC3"/>
      </a:accent6>
      <a:hlink>
        <a:srgbClr val="7FE258"/>
      </a:hlink>
      <a:folHlink>
        <a:srgbClr val="DF9189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6A737B"/>
        </a:dk2>
        <a:lt2>
          <a:srgbClr val="F09828"/>
        </a:lt2>
        <a:accent1>
          <a:srgbClr val="DDDA68"/>
        </a:accent1>
        <a:accent2>
          <a:srgbClr val="99D0D7"/>
        </a:accent2>
        <a:accent3>
          <a:srgbClr val="B9BCBF"/>
        </a:accent3>
        <a:accent4>
          <a:srgbClr val="DADADA"/>
        </a:accent4>
        <a:accent5>
          <a:srgbClr val="EBEAB9"/>
        </a:accent5>
        <a:accent6>
          <a:srgbClr val="8ABCC3"/>
        </a:accent6>
        <a:hlink>
          <a:srgbClr val="7FE258"/>
        </a:hlink>
        <a:folHlink>
          <a:srgbClr val="DF91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66"/>
        </a:dk2>
        <a:lt2>
          <a:srgbClr val="F09828"/>
        </a:lt2>
        <a:accent1>
          <a:srgbClr val="DDDA68"/>
        </a:accent1>
        <a:accent2>
          <a:srgbClr val="99D0D7"/>
        </a:accent2>
        <a:accent3>
          <a:srgbClr val="AAAAB8"/>
        </a:accent3>
        <a:accent4>
          <a:srgbClr val="DADADA"/>
        </a:accent4>
        <a:accent5>
          <a:srgbClr val="EBEAB9"/>
        </a:accent5>
        <a:accent6>
          <a:srgbClr val="8ABCC3"/>
        </a:accent6>
        <a:hlink>
          <a:srgbClr val="7FE258"/>
        </a:hlink>
        <a:folHlink>
          <a:srgbClr val="DF918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1513</TotalTime>
  <Words>910</Words>
  <Application>Microsoft Office PowerPoint</Application>
  <PresentationFormat>On-screen Show (4:3)</PresentationFormat>
  <Paragraphs>148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Default Design</vt:lpstr>
      <vt:lpstr>The Prognostic Impact of the Mutational Profile in Patients With Myelofibrosis in the Era of the JAK1/JAK2-Inhibitor Ruxolitinib</vt:lpstr>
      <vt:lpstr>Introduction &amp; Objectives</vt:lpstr>
      <vt:lpstr>Patients &amp; Methods</vt:lpstr>
      <vt:lpstr>Clinical Parameters According to Molecular Subgroups</vt:lpstr>
      <vt:lpstr>Patient Characteristics</vt:lpstr>
      <vt:lpstr>Survival at 3 Years</vt:lpstr>
      <vt:lpstr>The Impact of Mutation Status With Treatment With Ruxolitinib on Survival in Patients With Int-2/High-Risk IPSS</vt:lpstr>
      <vt:lpstr>Conclusions (1)</vt:lpstr>
      <vt:lpstr>Conclusions (2)</vt:lpstr>
    </vt:vector>
  </TitlesOfParts>
  <Company>Acs Avico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Heather Tomlinson</cp:lastModifiedBy>
  <cp:revision>33</cp:revision>
  <dcterms:created xsi:type="dcterms:W3CDTF">2007-11-24T15:47:17Z</dcterms:created>
  <dcterms:modified xsi:type="dcterms:W3CDTF">2014-12-08T03:37:18Z</dcterms:modified>
</cp:coreProperties>
</file>