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257" r:id="rId2"/>
    <p:sldId id="362" r:id="rId3"/>
    <p:sldId id="265" r:id="rId4"/>
    <p:sldId id="267" r:id="rId5"/>
    <p:sldId id="347" r:id="rId6"/>
    <p:sldId id="304" r:id="rId7"/>
    <p:sldId id="303" r:id="rId8"/>
    <p:sldId id="305" r:id="rId9"/>
    <p:sldId id="308" r:id="rId10"/>
    <p:sldId id="385" r:id="rId11"/>
    <p:sldId id="384" r:id="rId12"/>
    <p:sldId id="313" r:id="rId13"/>
    <p:sldId id="340" r:id="rId14"/>
    <p:sldId id="378" r:id="rId15"/>
  </p:sldIdLst>
  <p:sldSz cx="9144000" cy="6858000" type="screen4x3"/>
  <p:notesSz cx="6669088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732">
          <p15:clr>
            <a:srgbClr val="A4A3A4"/>
          </p15:clr>
        </p15:guide>
        <p15:guide id="3" orient="horz" pos="4156">
          <p15:clr>
            <a:srgbClr val="A4A3A4"/>
          </p15:clr>
        </p15:guide>
        <p15:guide id="4" orient="horz" pos="1026">
          <p15:clr>
            <a:srgbClr val="A4A3A4"/>
          </p15:clr>
        </p15:guide>
        <p15:guide id="5" orient="horz" pos="164">
          <p15:clr>
            <a:srgbClr val="A4A3A4"/>
          </p15:clr>
        </p15:guide>
        <p15:guide id="6" pos="2880">
          <p15:clr>
            <a:srgbClr val="A4A3A4"/>
          </p15:clr>
        </p15:guide>
        <p15:guide id="7" pos="295">
          <p15:clr>
            <a:srgbClr val="A4A3A4"/>
          </p15:clr>
        </p15:guide>
        <p15:guide id="8" pos="5465">
          <p15:clr>
            <a:srgbClr val="A4A3A4"/>
          </p15:clr>
        </p15:guide>
        <p15:guide id="9" pos="799">
          <p15:clr>
            <a:srgbClr val="A4A3A4"/>
          </p15:clr>
        </p15:guide>
        <p15:guide id="10" pos="979">
          <p15:clr>
            <a:srgbClr val="A4A3A4"/>
          </p15:clr>
        </p15:guide>
        <p15:guide id="11" pos="10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  <p15:guide id="3" pos="556">
          <p15:clr>
            <a:srgbClr val="A4A3A4"/>
          </p15:clr>
        </p15:guide>
        <p15:guide id="4" pos="36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664D"/>
    <a:srgbClr val="009973"/>
    <a:srgbClr val="00CCFF"/>
    <a:srgbClr val="009900"/>
    <a:srgbClr val="FF9900"/>
    <a:srgbClr val="FF8500"/>
    <a:srgbClr val="000066"/>
    <a:srgbClr val="3366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59" autoAdjust="0"/>
    <p:restoredTop sz="93898" autoAdjust="0"/>
  </p:normalViewPr>
  <p:slideViewPr>
    <p:cSldViewPr snapToGrid="0">
      <p:cViewPr varScale="1">
        <p:scale>
          <a:sx n="109" d="100"/>
          <a:sy n="109" d="100"/>
        </p:scale>
        <p:origin x="-870" y="-84"/>
      </p:cViewPr>
      <p:guideLst>
        <p:guide orient="horz" pos="2160"/>
        <p:guide orient="horz" pos="528"/>
        <p:guide orient="horz" pos="4156"/>
        <p:guide orient="horz" pos="624"/>
        <p:guide pos="2880"/>
        <p:guide pos="295"/>
        <p:guide pos="5465"/>
      </p:guideLst>
    </p:cSldViewPr>
  </p:slideViewPr>
  <p:outlineViewPr>
    <p:cViewPr>
      <p:scale>
        <a:sx n="33" d="100"/>
        <a:sy n="33" d="100"/>
      </p:scale>
      <p:origin x="0" y="175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508" y="-72"/>
      </p:cViewPr>
      <p:guideLst>
        <p:guide orient="horz" pos="3127"/>
        <p:guide pos="2101"/>
        <p:guide pos="556"/>
        <p:guide pos="36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312A4F0-F61C-4D6E-A2F4-B9A1011064B3}" type="datetimeFigureOut">
              <a:rPr lang="it-IT"/>
              <a:pPr>
                <a:defRPr/>
              </a:pPr>
              <a:t>10/12/2014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119E05F-90EB-47D1-976C-39AE06E6809F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1332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C6A6ADC-60A1-45DD-9326-3218FA27055E}" type="datetimeFigureOut">
              <a:rPr lang="en-GB"/>
              <a:pPr>
                <a:defRPr/>
              </a:pPr>
              <a:t>10/12/2014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742950"/>
            <a:ext cx="5472112" cy="4105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82650" y="4964113"/>
            <a:ext cx="4903788" cy="421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A87E06-F35D-449D-AFA9-993B9EB3C2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85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rtl="0" eaLnBrk="0" fontAlgn="base" hangingPunct="0">
      <a:spcBef>
        <a:spcPct val="30000"/>
      </a:spcBef>
      <a:spcAft>
        <a:spcPct val="0"/>
      </a:spcAft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36550" indent="-158750" algn="l" rtl="0" eaLnBrk="0" fontAlgn="base" hangingPunct="0">
      <a:spcBef>
        <a:spcPct val="30000"/>
      </a:spcBef>
      <a:spcAft>
        <a:spcPct val="0"/>
      </a:spcAft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14350" indent="-171450" algn="l" rtl="0" eaLnBrk="0" fontAlgn="base" hangingPunct="0">
      <a:spcBef>
        <a:spcPct val="30000"/>
      </a:spcBef>
      <a:spcAft>
        <a:spcPct val="0"/>
      </a:spcAft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92150" indent="-177800" algn="l" rtl="0" eaLnBrk="0" fontAlgn="base" hangingPunct="0">
      <a:spcBef>
        <a:spcPct val="30000"/>
      </a:spcBef>
      <a:spcAft>
        <a:spcPct val="0"/>
      </a:spcAft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76300" indent="-171450" algn="l" rtl="0" eaLnBrk="0" fontAlgn="base" hangingPunct="0">
      <a:spcBef>
        <a:spcPct val="30000"/>
      </a:spcBef>
      <a:spcAft>
        <a:spcPct val="0"/>
      </a:spcAft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7F7E8D0-D4A1-4843-8979-580C55BE82AE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48131" name="Slide Image Placeholder 9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00075" y="742950"/>
            <a:ext cx="5468938" cy="41036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Notes Placeholder 10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8353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9EE8C88-0B6C-4599-BA97-DA8A2463D0FB}" type="slidenum">
              <a:rPr lang="en-GB" smtClean="0"/>
              <a:pPr/>
              <a:t>12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03980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24608"/>
            <a:ext cx="8207375" cy="1600200"/>
          </a:xfrm>
        </p:spPr>
        <p:txBody>
          <a:bodyPr/>
          <a:lstStyle>
            <a:lvl1pPr>
              <a:defRPr sz="2800" cap="none" baseline="0"/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01008"/>
            <a:ext cx="8207374" cy="1296144"/>
          </a:xfrm>
        </p:spPr>
        <p:txBody>
          <a:bodyPr/>
          <a:lstStyle>
            <a:lvl1pPr marL="0" indent="0" algn="ctr">
              <a:buFont typeface="Wingdings 3" pitchFamily="18" charset="2"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9822" y="6090444"/>
            <a:ext cx="4112177" cy="541338"/>
          </a:xfrm>
        </p:spPr>
        <p:txBody>
          <a:bodyPr tIns="0" rIns="0" bIns="0"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0" y="6090444"/>
            <a:ext cx="4112433" cy="541338"/>
          </a:xfrm>
        </p:spPr>
        <p:txBody>
          <a:bodyPr tIns="0" rIns="0" bIns="0" anchor="b"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8488" cy="4525963"/>
          </a:xfrm>
        </p:spPr>
        <p:txBody>
          <a:bodyPr/>
          <a:lstStyle>
            <a:lvl1pPr marL="476250" indent="-476250">
              <a:buClr>
                <a:schemeClr val="tx1"/>
              </a:buClr>
              <a:buSzPct val="100000"/>
              <a:buFont typeface="+mj-lt"/>
              <a:buAutoNum type="arabicPeriod"/>
              <a:defRPr/>
            </a:lvl1pPr>
            <a:lvl2pPr marL="912813" indent="-417513">
              <a:buFont typeface="+mj-lt"/>
              <a:buAutoNum type="alphaLcPeriod"/>
              <a:defRPr/>
            </a:lvl2pPr>
            <a:lvl3pPr marL="1314450" indent="-400050">
              <a:buFont typeface="+mj-lt"/>
              <a:buAutoNum type="arabicPeriod"/>
              <a:defRPr/>
            </a:lvl3pPr>
            <a:lvl4pPr marL="1663700" indent="-368300">
              <a:buFont typeface="+mj-lt"/>
              <a:buAutoNum type="alphaLcPeriod"/>
              <a:defRPr/>
            </a:lvl4pPr>
            <a:lvl5pPr marL="2019300" indent="-333375"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9822" y="6090444"/>
            <a:ext cx="4112177" cy="541338"/>
          </a:xfrm>
        </p:spPr>
        <p:txBody>
          <a:bodyPr tIns="0" rIns="0" bIns="0"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0" y="6090444"/>
            <a:ext cx="4112433" cy="541338"/>
          </a:xfrm>
        </p:spPr>
        <p:txBody>
          <a:bodyPr tIns="0" rIns="0" bIns="0" anchor="b"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knowledg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9822" y="6090444"/>
            <a:ext cx="4112177" cy="541338"/>
          </a:xfrm>
        </p:spPr>
        <p:txBody>
          <a:bodyPr tIns="0" rIns="0" bIns="0"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0" y="6090444"/>
            <a:ext cx="4112433" cy="541338"/>
          </a:xfrm>
        </p:spPr>
        <p:txBody>
          <a:bodyPr tIns="0" rIns="0" bIns="0" anchor="b"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8488" cy="4525963"/>
          </a:xfrm>
        </p:spPr>
        <p:txBody>
          <a:bodyPr/>
          <a:lstStyle>
            <a:lvl1pPr marL="0" indent="0">
              <a:buClr>
                <a:schemeClr val="accent2"/>
              </a:buClr>
              <a:buFont typeface="Wingdings 3" pitchFamily="18" charset="2"/>
              <a:buNone/>
              <a:defRPr baseline="0">
                <a:solidFill>
                  <a:schemeClr val="accent3"/>
                </a:solidFill>
              </a:defRPr>
            </a:lvl1pPr>
            <a:lvl2pPr marL="355600" indent="-355600">
              <a:buClr>
                <a:schemeClr val="accent5"/>
              </a:buClr>
              <a:buSzPct val="75000"/>
              <a:buFont typeface="Wingdings 3" pitchFamily="18" charset="2"/>
              <a:buChar char="u"/>
              <a:defRPr/>
            </a:lvl2pPr>
            <a:lvl3pPr marL="654050" indent="-282575">
              <a:buFont typeface="Arial" pitchFamily="34" charset="0"/>
              <a:buChar char="–"/>
              <a:defRPr/>
            </a:lvl3pPr>
            <a:lvl4pPr marL="1023938" indent="-347663">
              <a:buFont typeface="Arial" pitchFamily="34" charset="0"/>
              <a:buChar char="•"/>
              <a:defRPr baseline="0"/>
            </a:lvl4pPr>
            <a:lvl5pPr marL="1339850" indent="-301625"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9822" y="6090444"/>
            <a:ext cx="4112177" cy="541338"/>
          </a:xfrm>
        </p:spPr>
        <p:txBody>
          <a:bodyPr tIns="0" rIns="0" bIns="0"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0" y="6090444"/>
            <a:ext cx="4112433" cy="541338"/>
          </a:xfrm>
        </p:spPr>
        <p:txBody>
          <a:bodyPr tIns="0" rIns="0" bIns="0" anchor="b"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9822" y="6090444"/>
            <a:ext cx="4112177" cy="541338"/>
          </a:xfrm>
        </p:spPr>
        <p:txBody>
          <a:bodyPr tIns="0" rIns="0" bIns="0"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0" y="6090444"/>
            <a:ext cx="4112433" cy="541338"/>
          </a:xfrm>
        </p:spPr>
        <p:txBody>
          <a:bodyPr tIns="0" rIns="0" bIns="0" anchor="b"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685800" y="6248400"/>
            <a:ext cx="1903413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8400"/>
            <a:ext cx="1903413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D3877-E5FE-4C8E-88A5-AAC269C8AC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020762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18488" cy="10207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36000" tIns="36000" rIns="3600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84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0" y="1263650"/>
            <a:ext cx="9144000" cy="92075"/>
          </a:xfrm>
          <a:prstGeom prst="rect">
            <a:avLst/>
          </a:prstGeom>
          <a:solidFill>
            <a:srgbClr val="A67AF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9970FE"/>
              </a:buClr>
              <a:buSzPct val="75000"/>
              <a:buFont typeface="Wingdings 3" pitchFamily="18" charset="2"/>
              <a:buNone/>
              <a:defRPr/>
            </a:pPr>
            <a:endParaRPr lang="en-US" sz="1200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cap="all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00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00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00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00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500" b="1">
          <a:solidFill>
            <a:srgbClr val="FFFF0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500" b="1">
          <a:solidFill>
            <a:srgbClr val="FFFF0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500" b="1">
          <a:solidFill>
            <a:srgbClr val="FFFF0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500" b="1">
          <a:solidFill>
            <a:srgbClr val="FFFF00"/>
          </a:solidFill>
          <a:latin typeface="Arial" pitchFamily="34" charset="0"/>
          <a:cs typeface="Arial" pitchFamily="34" charset="0"/>
        </a:defRPr>
      </a:lvl9pPr>
    </p:titleStyle>
    <p:bodyStyle>
      <a:lvl1pPr marL="377825" indent="-377825" algn="l" rtl="0" eaLnBrk="0" fontAlgn="base" hangingPunct="0">
        <a:spcBef>
          <a:spcPct val="0"/>
        </a:spcBef>
        <a:spcAft>
          <a:spcPts val="600"/>
        </a:spcAft>
        <a:buClr>
          <a:srgbClr val="9970FE"/>
        </a:buClr>
        <a:buSzPct val="75000"/>
        <a:buFont typeface="Wingdings 3" pitchFamily="18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54063" indent="-355600" algn="l" rtl="0" eaLnBrk="0" fontAlgn="base" hangingPunct="0">
        <a:spcBef>
          <a:spcPct val="0"/>
        </a:spcBef>
        <a:spcAft>
          <a:spcPts val="600"/>
        </a:spcAft>
        <a:buChar char="–"/>
        <a:defRPr sz="2600">
          <a:solidFill>
            <a:schemeClr val="tx1"/>
          </a:solidFill>
          <a:latin typeface="+mn-lt"/>
          <a:cs typeface="+mn-cs"/>
        </a:defRPr>
      </a:lvl2pPr>
      <a:lvl3pPr marL="1044575" indent="-282575" algn="l" rtl="0" eaLnBrk="0" fontAlgn="base" hangingPunct="0">
        <a:spcBef>
          <a:spcPct val="0"/>
        </a:spcBef>
        <a:spcAft>
          <a:spcPts val="60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385888" indent="-341313" algn="l" rtl="0" eaLnBrk="0" fontAlgn="base" hangingPunct="0">
        <a:spcBef>
          <a:spcPct val="0"/>
        </a:spcBef>
        <a:spcAft>
          <a:spcPts val="600"/>
        </a:spcAft>
        <a:buChar char="–"/>
        <a:defRPr sz="2200">
          <a:solidFill>
            <a:schemeClr val="tx1"/>
          </a:solidFill>
          <a:latin typeface="+mn-lt"/>
          <a:cs typeface="+mn-cs"/>
        </a:defRPr>
      </a:lvl4pPr>
      <a:lvl5pPr marL="1673225" indent="-273050" algn="l" rtl="0" eaLnBrk="0" fontAlgn="base" hangingPunct="0">
        <a:spcBef>
          <a:spcPct val="0"/>
        </a:spcBef>
        <a:spcAft>
          <a:spcPts val="6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332105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  <a:cs typeface="+mn-cs"/>
        </a:defRPr>
      </a:lvl6pPr>
      <a:lvl7pPr marL="377825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  <a:cs typeface="+mn-cs"/>
        </a:defRPr>
      </a:lvl7pPr>
      <a:lvl8pPr marL="423545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  <a:cs typeface="+mn-cs"/>
        </a:defRPr>
      </a:lvl8pPr>
      <a:lvl9pPr marL="469265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Microsoft_Excel_97-2003_Worksheet1.xls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oleObject" Target="../embeddings/Microsoft_Excel_97-2003_Worksheet2.xls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Excel_97-2003_Worksheet4.xls"/><Relationship Id="rId5" Type="http://schemas.openxmlformats.org/officeDocument/2006/relationships/image" Target="../media/image5.png"/><Relationship Id="rId4" Type="http://schemas.openxmlformats.org/officeDocument/2006/relationships/oleObject" Target="../embeddings/Microsoft_Excel_97-2003_Worksheet3.xls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1600" y="473075"/>
            <a:ext cx="8940800" cy="2247900"/>
          </a:xfrm>
        </p:spPr>
        <p:txBody>
          <a:bodyPr anchor="t"/>
          <a:lstStyle/>
          <a:p>
            <a:r>
              <a:rPr lang="en-US" sz="4000" dirty="0" smtClean="0">
                <a:solidFill>
                  <a:srgbClr val="FF9900"/>
                </a:solidFill>
              </a:rPr>
              <a:t>Weekly </a:t>
            </a:r>
            <a:r>
              <a:rPr lang="en-US" sz="4000" dirty="0" err="1" smtClean="0">
                <a:solidFill>
                  <a:srgbClr val="FF9900"/>
                </a:solidFill>
              </a:rPr>
              <a:t>Carfilzomib</a:t>
            </a:r>
            <a:r>
              <a:rPr lang="en-US" sz="4000" dirty="0" smtClean="0">
                <a:solidFill>
                  <a:srgbClr val="FF9900"/>
                </a:solidFill>
              </a:rPr>
              <a:t>, Cyclophosphamide and Dexamethasone (</a:t>
            </a:r>
            <a:r>
              <a:rPr lang="en-US" sz="4000" dirty="0" err="1" smtClean="0">
                <a:solidFill>
                  <a:srgbClr val="FF9900"/>
                </a:solidFill>
              </a:rPr>
              <a:t>wCCd</a:t>
            </a:r>
            <a:r>
              <a:rPr lang="en-US" sz="4000" dirty="0" smtClean="0">
                <a:solidFill>
                  <a:srgbClr val="FF9900"/>
                </a:solidFill>
              </a:rPr>
              <a:t>) in Newly Diagnosed Multiple Myeloma Patients</a:t>
            </a:r>
            <a:r>
              <a:rPr lang="en-US" sz="4000" dirty="0" smtClean="0">
                <a:solidFill>
                  <a:srgbClr val="FF9900"/>
                </a:solidFill>
              </a:rPr>
              <a:t>: A </a:t>
            </a:r>
            <a:r>
              <a:rPr lang="en-US" sz="4000" dirty="0" smtClean="0">
                <a:solidFill>
                  <a:srgbClr val="FF9900"/>
                </a:solidFill>
              </a:rPr>
              <a:t>Phase </a:t>
            </a:r>
            <a:r>
              <a:rPr lang="en-US" sz="4000" dirty="0" smtClean="0">
                <a:solidFill>
                  <a:srgbClr val="FF9900"/>
                </a:solidFill>
              </a:rPr>
              <a:t>I-II </a:t>
            </a:r>
            <a:r>
              <a:rPr lang="en-US" sz="4000" dirty="0" smtClean="0">
                <a:solidFill>
                  <a:srgbClr val="FF9900"/>
                </a:solidFill>
              </a:rPr>
              <a:t>Study </a:t>
            </a:r>
            <a:endParaRPr lang="it-IT" sz="4000" dirty="0" smtClean="0">
              <a:solidFill>
                <a:srgbClr val="FF9900"/>
              </a:solidFill>
            </a:endParaRPr>
          </a:p>
        </p:txBody>
      </p:sp>
      <p:sp>
        <p:nvSpPr>
          <p:cNvPr id="22531" name="Sottotitolo 4"/>
          <p:cNvSpPr>
            <a:spLocks noGrp="1"/>
          </p:cNvSpPr>
          <p:nvPr>
            <p:ph type="subTitle" idx="1"/>
          </p:nvPr>
        </p:nvSpPr>
        <p:spPr>
          <a:xfrm>
            <a:off x="459603" y="4797667"/>
            <a:ext cx="8207376" cy="1296987"/>
          </a:xfrm>
        </p:spPr>
        <p:txBody>
          <a:bodyPr/>
          <a:lstStyle/>
          <a:p>
            <a:r>
              <a:rPr lang="en-US" sz="2000" b="1" dirty="0" smtClean="0"/>
              <a:t>Palumbo A, Rossi D, </a:t>
            </a:r>
            <a:r>
              <a:rPr lang="en-US" sz="2000" b="1" dirty="0" err="1" smtClean="0"/>
              <a:t>Bringhen</a:t>
            </a:r>
            <a:r>
              <a:rPr lang="en-US" sz="2000" b="1" dirty="0" smtClean="0"/>
              <a:t> S, </a:t>
            </a:r>
            <a:r>
              <a:rPr lang="en-US" sz="2000" b="1" dirty="0" err="1" smtClean="0"/>
              <a:t>Larocca</a:t>
            </a:r>
            <a:r>
              <a:rPr lang="en-US" sz="2000" b="1" dirty="0" smtClean="0"/>
              <a:t> A, </a:t>
            </a:r>
            <a:r>
              <a:rPr lang="en-US" sz="2000" b="1" dirty="0" err="1" smtClean="0"/>
              <a:t>Gentilini</a:t>
            </a:r>
            <a:r>
              <a:rPr lang="en-US" sz="2000" b="1" dirty="0" smtClean="0"/>
              <a:t> F, De Paoli L, </a:t>
            </a:r>
            <a:r>
              <a:rPr lang="en-US" sz="2000" b="1" dirty="0" err="1" smtClean="0"/>
              <a:t>Omedé</a:t>
            </a:r>
            <a:r>
              <a:rPr lang="en-US" sz="2000" b="1" dirty="0" smtClean="0"/>
              <a:t> P, </a:t>
            </a:r>
            <a:r>
              <a:rPr lang="en-US" sz="2000" b="1" dirty="0" err="1" smtClean="0"/>
              <a:t>Ballanti</a:t>
            </a:r>
            <a:r>
              <a:rPr lang="en-US" sz="2000" b="1" dirty="0" smtClean="0"/>
              <a:t> S, </a:t>
            </a:r>
            <a:r>
              <a:rPr lang="en-US" sz="2000" b="1" dirty="0" err="1" smtClean="0"/>
              <a:t>Cavallo</a:t>
            </a:r>
            <a:r>
              <a:rPr lang="en-US" sz="2000" b="1" dirty="0" smtClean="0"/>
              <a:t> F, </a:t>
            </a:r>
            <a:r>
              <a:rPr lang="en-US" sz="2000" b="1" dirty="0" err="1" smtClean="0"/>
              <a:t>Passera</a:t>
            </a:r>
            <a:r>
              <a:rPr lang="en-US" sz="2000" b="1" dirty="0" smtClean="0"/>
              <a:t> R, </a:t>
            </a:r>
            <a:r>
              <a:rPr lang="en-US" sz="2000" b="1" dirty="0" err="1" smtClean="0"/>
              <a:t>Liberati</a:t>
            </a:r>
            <a:r>
              <a:rPr lang="en-US" sz="2000" b="1" dirty="0" smtClean="0"/>
              <a:t> AM, </a:t>
            </a:r>
            <a:r>
              <a:rPr lang="en-US" sz="2000" b="1" dirty="0" err="1" smtClean="0"/>
              <a:t>Boccadoro</a:t>
            </a:r>
            <a:r>
              <a:rPr lang="en-US" sz="2000" b="1" dirty="0" smtClean="0"/>
              <a:t> M, </a:t>
            </a:r>
            <a:r>
              <a:rPr lang="en-US" sz="2000" b="1" dirty="0" err="1" smtClean="0"/>
              <a:t>Gaidano</a:t>
            </a:r>
            <a:r>
              <a:rPr lang="en-US" sz="2000" b="1" dirty="0" smtClean="0"/>
              <a:t> G, </a:t>
            </a:r>
            <a:r>
              <a:rPr lang="en-US" sz="2000" b="1" dirty="0" err="1" smtClean="0"/>
              <a:t>Sonneveld</a:t>
            </a:r>
            <a:r>
              <a:rPr lang="en-US" sz="2000" b="1" dirty="0" smtClean="0"/>
              <a:t> P, </a:t>
            </a:r>
            <a:r>
              <a:rPr lang="en-US" sz="2000" b="1" dirty="0" err="1" smtClean="0"/>
              <a:t>Corradini</a:t>
            </a:r>
            <a:r>
              <a:rPr lang="en-US" sz="2000" b="1" dirty="0" smtClean="0"/>
              <a:t> P</a:t>
            </a:r>
            <a:endParaRPr lang="en-US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222158" y="3901490"/>
            <a:ext cx="2699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Abstract 175</a:t>
            </a:r>
            <a:endParaRPr lang="en-US" sz="2800" b="1" dirty="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olo 1"/>
          <p:cNvSpPr>
            <a:spLocks noGrp="1"/>
          </p:cNvSpPr>
          <p:nvPr>
            <p:ph type="title"/>
          </p:nvPr>
        </p:nvSpPr>
        <p:spPr>
          <a:xfrm>
            <a:off x="104503" y="413982"/>
            <a:ext cx="8786948" cy="1020762"/>
          </a:xfrm>
        </p:spPr>
        <p:txBody>
          <a:bodyPr anchor="ctr"/>
          <a:lstStyle/>
          <a:p>
            <a:pPr>
              <a:lnSpc>
                <a:spcPct val="85000"/>
              </a:lnSpc>
            </a:pPr>
            <a:r>
              <a:rPr lang="it-IT" sz="3600" dirty="0" smtClean="0">
                <a:solidFill>
                  <a:srgbClr val="FF9900"/>
                </a:solidFill>
              </a:rPr>
              <a:t>Adverse Events </a:t>
            </a:r>
            <a:r>
              <a:rPr lang="it-IT" sz="3600" dirty="0" smtClean="0">
                <a:solidFill>
                  <a:srgbClr val="FF9900"/>
                </a:solidFill>
              </a:rPr>
              <a:t>– All Grades, </a:t>
            </a:r>
            <a:br>
              <a:rPr lang="it-IT" sz="3600" dirty="0" smtClean="0">
                <a:solidFill>
                  <a:srgbClr val="FF9900"/>
                </a:solidFill>
              </a:rPr>
            </a:br>
            <a:r>
              <a:rPr lang="it-IT" sz="3600" dirty="0" smtClean="0">
                <a:solidFill>
                  <a:srgbClr val="FF9900"/>
                </a:solidFill>
              </a:rPr>
              <a:t>All Patients</a:t>
            </a:r>
            <a:endParaRPr lang="en-US" sz="3600" dirty="0" smtClean="0"/>
          </a:p>
        </p:txBody>
      </p:sp>
      <p:graphicFrame>
        <p:nvGraphicFramePr>
          <p:cNvPr id="1026" name="Gra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699022"/>
              </p:ext>
            </p:extLst>
          </p:nvPr>
        </p:nvGraphicFramePr>
        <p:xfrm>
          <a:off x="431800" y="1397000"/>
          <a:ext cx="8267700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Worksheet" r:id="rId4" imgW="8266892" imgH="4980864" progId="Excel.Sheet.8">
                  <p:embed/>
                </p:oleObj>
              </mc:Choice>
              <mc:Fallback>
                <p:oleObj name="Worksheet" r:id="rId4" imgW="8266892" imgH="4980864" progId="Excel.Sheet.8">
                  <p:embed/>
                  <p:pic>
                    <p:nvPicPr>
                      <p:cNvPr id="0" name="Picture 2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397000"/>
                        <a:ext cx="8267700" cy="497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CasellaDiTesto 2"/>
          <p:cNvSpPr txBox="1">
            <a:spLocks noChangeArrowheads="1"/>
          </p:cNvSpPr>
          <p:nvPr/>
        </p:nvSpPr>
        <p:spPr bwMode="auto">
          <a:xfrm>
            <a:off x="4327525" y="6214158"/>
            <a:ext cx="3286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/>
              <a:t>Percentage </a:t>
            </a:r>
            <a:r>
              <a:rPr lang="en-US" sz="1400" b="1" dirty="0"/>
              <a:t>of </a:t>
            </a:r>
            <a:r>
              <a:rPr lang="en-US" sz="1400" b="1" dirty="0" smtClean="0"/>
              <a:t>Patients</a:t>
            </a:r>
            <a:endParaRPr lang="en-US" sz="1400" b="1" dirty="0"/>
          </a:p>
        </p:txBody>
      </p:sp>
      <p:sp>
        <p:nvSpPr>
          <p:cNvPr id="2" name="Rettangolo 1"/>
          <p:cNvSpPr/>
          <p:nvPr/>
        </p:nvSpPr>
        <p:spPr>
          <a:xfrm>
            <a:off x="6685995" y="6511404"/>
            <a:ext cx="20882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/>
              <a:t>PNP, </a:t>
            </a:r>
            <a:r>
              <a:rPr lang="it-IT" sz="1200" dirty="0" err="1"/>
              <a:t>peripheral</a:t>
            </a:r>
            <a:r>
              <a:rPr lang="it-IT" sz="1200" dirty="0"/>
              <a:t> </a:t>
            </a:r>
            <a:r>
              <a:rPr lang="it-IT" sz="1200" dirty="0" err="1" smtClean="0"/>
              <a:t>neuropathy</a:t>
            </a:r>
            <a:endParaRPr lang="it-IT" sz="1200" dirty="0"/>
          </a:p>
        </p:txBody>
      </p:sp>
      <p:sp>
        <p:nvSpPr>
          <p:cNvPr id="6" name="Rettangolo 3"/>
          <p:cNvSpPr>
            <a:spLocks noChangeArrowheads="1"/>
          </p:cNvSpPr>
          <p:nvPr/>
        </p:nvSpPr>
        <p:spPr bwMode="auto">
          <a:xfrm>
            <a:off x="359228" y="6519268"/>
            <a:ext cx="57269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1200" b="1" dirty="0" smtClean="0"/>
              <a:t>Palumbo A,  </a:t>
            </a:r>
            <a:r>
              <a:rPr lang="it-IT" sz="1200" b="1" dirty="0"/>
              <a:t>et al. </a:t>
            </a:r>
            <a:r>
              <a:rPr lang="it-IT" sz="1200" b="1" i="1" dirty="0"/>
              <a:t>Blood</a:t>
            </a:r>
            <a:r>
              <a:rPr lang="it-IT" sz="1200" b="1" dirty="0"/>
              <a:t>. </a:t>
            </a:r>
            <a:r>
              <a:rPr lang="it-IT" sz="1200" b="1" dirty="0" smtClean="0"/>
              <a:t>2014;124: Abstract  175.</a:t>
            </a:r>
            <a:endParaRPr lang="it-IT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olo 1"/>
          <p:cNvSpPr>
            <a:spLocks noGrp="1"/>
          </p:cNvSpPr>
          <p:nvPr>
            <p:ph type="title"/>
          </p:nvPr>
        </p:nvSpPr>
        <p:spPr>
          <a:xfrm>
            <a:off x="457200" y="257220"/>
            <a:ext cx="8218488" cy="1020762"/>
          </a:xfrm>
        </p:spPr>
        <p:txBody>
          <a:bodyPr anchor="ctr"/>
          <a:lstStyle/>
          <a:p>
            <a:pPr defTabSz="449263">
              <a:lnSpc>
                <a:spcPct val="85000"/>
              </a:lnSpc>
            </a:pPr>
            <a:r>
              <a:rPr lang="it-IT" sz="3600" dirty="0" smtClean="0">
                <a:solidFill>
                  <a:srgbClr val="FF9900"/>
                </a:solidFill>
              </a:rPr>
              <a:t>Adverse Events – Grade 3-4</a:t>
            </a:r>
            <a:br>
              <a:rPr lang="it-IT" sz="3600" dirty="0" smtClean="0">
                <a:solidFill>
                  <a:srgbClr val="FF9900"/>
                </a:solidFill>
              </a:rPr>
            </a:br>
            <a:r>
              <a:rPr lang="it-IT" sz="3200" dirty="0" smtClean="0">
                <a:solidFill>
                  <a:srgbClr val="FF9900"/>
                </a:solidFill>
              </a:rPr>
              <a:t>Weekly </a:t>
            </a:r>
            <a:r>
              <a:rPr lang="it-IT" sz="3200" dirty="0" smtClean="0">
                <a:solidFill>
                  <a:srgbClr val="FF9900"/>
                </a:solidFill>
              </a:rPr>
              <a:t>vs Twice Weekly</a:t>
            </a:r>
            <a:endParaRPr lang="en-US" sz="3600" dirty="0" smtClean="0">
              <a:solidFill>
                <a:schemeClr val="accent1"/>
              </a:solidFill>
            </a:endParaRPr>
          </a:p>
        </p:txBody>
      </p:sp>
      <p:graphicFrame>
        <p:nvGraphicFramePr>
          <p:cNvPr id="2050" name="Gra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962072"/>
              </p:ext>
            </p:extLst>
          </p:nvPr>
        </p:nvGraphicFramePr>
        <p:xfrm>
          <a:off x="484188" y="1148445"/>
          <a:ext cx="8191500" cy="521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r:id="rId4" imgW="8193734" imgH="5218628" progId="Excel.Sheet.8">
                  <p:embed/>
                </p:oleObj>
              </mc:Choice>
              <mc:Fallback>
                <p:oleObj r:id="rId4" imgW="8193734" imgH="5218628" progId="Excel.Sheet.8">
                  <p:embed/>
                  <p:pic>
                    <p:nvPicPr>
                      <p:cNvPr id="0" name="Picture 2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1148445"/>
                        <a:ext cx="8191500" cy="521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/>
          <p:cNvSpPr/>
          <p:nvPr/>
        </p:nvSpPr>
        <p:spPr>
          <a:xfrm>
            <a:off x="4511037" y="6511329"/>
            <a:ext cx="43711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/>
              <a:t>PNP, peripheral </a:t>
            </a:r>
            <a:r>
              <a:rPr lang="it-IT" sz="1200" dirty="0" smtClean="0"/>
              <a:t>neuropathy; VTE, venous </a:t>
            </a:r>
            <a:r>
              <a:rPr lang="it-IT" sz="1200" dirty="0" smtClean="0"/>
              <a:t>thromboembolism </a:t>
            </a:r>
            <a:endParaRPr lang="it-IT" sz="1200" dirty="0"/>
          </a:p>
        </p:txBody>
      </p:sp>
      <p:sp>
        <p:nvSpPr>
          <p:cNvPr id="5" name="Rettangolo 3"/>
          <p:cNvSpPr>
            <a:spLocks noChangeArrowheads="1"/>
          </p:cNvSpPr>
          <p:nvPr/>
        </p:nvSpPr>
        <p:spPr bwMode="auto">
          <a:xfrm>
            <a:off x="359228" y="6510559"/>
            <a:ext cx="57269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1200" b="1" dirty="0" smtClean="0"/>
              <a:t>Palumbo A,  </a:t>
            </a:r>
            <a:r>
              <a:rPr lang="it-IT" sz="1200" b="1" dirty="0"/>
              <a:t>et al. </a:t>
            </a:r>
            <a:r>
              <a:rPr lang="it-IT" sz="1200" b="1" i="1" dirty="0"/>
              <a:t>Blood</a:t>
            </a:r>
            <a:r>
              <a:rPr lang="it-IT" sz="1200" b="1" dirty="0"/>
              <a:t>. </a:t>
            </a:r>
            <a:r>
              <a:rPr lang="it-IT" sz="1200" b="1" dirty="0" smtClean="0"/>
              <a:t>2014;124: Abstract  175.</a:t>
            </a:r>
            <a:endParaRPr lang="it-IT" sz="1200" b="1" dirty="0"/>
          </a:p>
        </p:txBody>
      </p:sp>
      <p:sp>
        <p:nvSpPr>
          <p:cNvPr id="6" name="CasellaDiTesto 2"/>
          <p:cNvSpPr txBox="1">
            <a:spLocks noChangeArrowheads="1"/>
          </p:cNvSpPr>
          <p:nvPr/>
        </p:nvSpPr>
        <p:spPr bwMode="auto">
          <a:xfrm>
            <a:off x="3892075" y="6214158"/>
            <a:ext cx="3286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/>
              <a:t>Percentage </a:t>
            </a:r>
            <a:r>
              <a:rPr lang="en-US" sz="1400" b="1" dirty="0"/>
              <a:t>of </a:t>
            </a:r>
            <a:r>
              <a:rPr lang="en-US" sz="1400" b="1" dirty="0" smtClean="0"/>
              <a:t>Patients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149088"/>
            <a:ext cx="8218488" cy="1020762"/>
          </a:xfrm>
        </p:spPr>
        <p:txBody>
          <a:bodyPr anchor="ctr"/>
          <a:lstStyle/>
          <a:p>
            <a:r>
              <a:rPr lang="en-US" sz="3600" dirty="0" smtClean="0">
                <a:solidFill>
                  <a:srgbClr val="FF9900"/>
                </a:solidFill>
              </a:rPr>
              <a:t>Preliminary </a:t>
            </a:r>
            <a:r>
              <a:rPr lang="en-US" sz="3600" dirty="0" smtClean="0">
                <a:solidFill>
                  <a:srgbClr val="FF9900"/>
                </a:solidFill>
              </a:rPr>
              <a:t>Response Data</a:t>
            </a:r>
            <a:endParaRPr lang="en-US" sz="3600" dirty="0" smtClean="0">
              <a:solidFill>
                <a:srgbClr val="FF9900"/>
              </a:solidFill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06829" y="1025149"/>
            <a:ext cx="8675913" cy="1349375"/>
          </a:xfrm>
        </p:spPr>
        <p:txBody>
          <a:bodyPr anchor="ctr"/>
          <a:lstStyle/>
          <a:p>
            <a:pPr>
              <a:buClr>
                <a:srgbClr val="FF9900"/>
              </a:buClr>
            </a:pPr>
            <a:r>
              <a:rPr lang="en-US" sz="1800" b="1" dirty="0" smtClean="0"/>
              <a:t>28 of 30 patients were evaluable for response (2 patients not evaluable for response due to early discontinuation [pulmonary edema] and 1</a:t>
            </a:r>
            <a:r>
              <a:rPr lang="en-US" sz="1800" b="1" baseline="30000" dirty="0" smtClean="0"/>
              <a:t>st</a:t>
            </a:r>
            <a:r>
              <a:rPr lang="en-US" sz="1800" b="1" dirty="0" smtClean="0"/>
              <a:t> cycle ongoing)</a:t>
            </a:r>
          </a:p>
          <a:p>
            <a:pPr>
              <a:buClr>
                <a:srgbClr val="FF9900"/>
              </a:buClr>
            </a:pPr>
            <a:r>
              <a:rPr lang="en-US" sz="1800" b="1" dirty="0" smtClean="0"/>
              <a:t>Median time to first response (≥PR) was 1 month</a:t>
            </a:r>
          </a:p>
          <a:p>
            <a:pPr>
              <a:buClr>
                <a:srgbClr val="FF9900"/>
              </a:buClr>
            </a:pPr>
            <a:r>
              <a:rPr lang="en-US" sz="1800" b="1" dirty="0" smtClean="0"/>
              <a:t>Median duration of response not reached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974928"/>
              </p:ext>
            </p:extLst>
          </p:nvPr>
        </p:nvGraphicFramePr>
        <p:xfrm>
          <a:off x="250825" y="2754185"/>
          <a:ext cx="8626476" cy="3285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8890"/>
                <a:gridCol w="1708213"/>
                <a:gridCol w="1537392"/>
                <a:gridCol w="1451981"/>
              </a:tblGrid>
              <a:tr h="522373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5725" marB="45725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Phase 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b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n = 12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5725" marB="45725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MTD</a:t>
                      </a:r>
                      <a:b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n = 19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5725" marB="45725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  <a:b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N = 28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5725" marB="45725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997257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Median </a:t>
                      </a:r>
                      <a:r>
                        <a:rPr lang="en-US" sz="1800" b="1" smtClean="0"/>
                        <a:t>cycles received</a:t>
                      </a:r>
                      <a:r>
                        <a:rPr lang="en-US" sz="1800" b="1" dirty="0" smtClean="0"/>
                        <a:t>, n (range)</a:t>
                      </a:r>
                      <a:endParaRPr lang="en-US" sz="1800" b="1" dirty="0"/>
                    </a:p>
                  </a:txBody>
                  <a:tcPr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9</a:t>
                      </a:r>
                      <a:br>
                        <a:rPr lang="en-US" sz="1800" b="1" dirty="0" smtClean="0"/>
                      </a:br>
                      <a:r>
                        <a:rPr lang="en-US" sz="1800" b="1" dirty="0" smtClean="0"/>
                        <a:t>(1–9)</a:t>
                      </a:r>
                      <a:endParaRPr lang="en-US" sz="1800" b="1" dirty="0"/>
                    </a:p>
                  </a:txBody>
                  <a:tcPr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4</a:t>
                      </a:r>
                      <a:r>
                        <a:rPr lang="en-US" sz="1800" b="1" dirty="0" smtClean="0"/>
                        <a:t/>
                      </a:r>
                      <a:br>
                        <a:rPr lang="en-US" sz="1800" b="1" dirty="0" smtClean="0"/>
                      </a:br>
                      <a:r>
                        <a:rPr lang="en-US" sz="1800" b="1" dirty="0" smtClean="0"/>
                        <a:t>(1–9)</a:t>
                      </a:r>
                      <a:endParaRPr lang="en-US" sz="1800" b="1" dirty="0"/>
                    </a:p>
                  </a:txBody>
                  <a:tcPr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8</a:t>
                      </a:r>
                      <a:r>
                        <a:rPr lang="en-US" sz="1800" b="1" dirty="0" smtClean="0"/>
                        <a:t/>
                      </a:r>
                      <a:br>
                        <a:rPr lang="en-US" sz="1800" b="1" dirty="0" smtClean="0"/>
                      </a:br>
                      <a:r>
                        <a:rPr lang="en-US" sz="1800" b="1" dirty="0" smtClean="0"/>
                        <a:t>(1–9)</a:t>
                      </a:r>
                      <a:endParaRPr lang="en-US" sz="1800" b="1" dirty="0"/>
                    </a:p>
                  </a:txBody>
                  <a:tcPr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9861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ORR (</a:t>
                      </a: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≥PR), n (%)</a:t>
                      </a:r>
                      <a:endParaRPr lang="en-US" sz="1800" b="1" dirty="0"/>
                    </a:p>
                  </a:txBody>
                  <a:tcPr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11 (92)</a:t>
                      </a:r>
                      <a:endParaRPr lang="en-US" sz="1800" b="1" dirty="0"/>
                    </a:p>
                  </a:txBody>
                  <a:tcPr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15 (79)</a:t>
                      </a:r>
                      <a:endParaRPr lang="en-US" sz="1800" b="1" dirty="0"/>
                    </a:p>
                  </a:txBody>
                  <a:tcPr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24 (86)</a:t>
                      </a:r>
                      <a:endParaRPr lang="en-US" sz="1800" b="1" dirty="0"/>
                    </a:p>
                  </a:txBody>
                  <a:tcPr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9861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   </a:t>
                      </a: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≥</a:t>
                      </a:r>
                      <a:r>
                        <a:rPr lang="en-US" sz="1800" b="1" dirty="0" smtClean="0"/>
                        <a:t>VGPR, n (%)</a:t>
                      </a:r>
                      <a:endParaRPr lang="en-US" sz="1800" b="1" dirty="0"/>
                    </a:p>
                  </a:txBody>
                  <a:tcPr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9 (75)</a:t>
                      </a:r>
                      <a:endParaRPr lang="en-US" sz="1800" b="1" dirty="0"/>
                    </a:p>
                  </a:txBody>
                  <a:tcPr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11 (58)</a:t>
                      </a:r>
                      <a:endParaRPr lang="en-US" sz="1800" b="1" dirty="0"/>
                    </a:p>
                  </a:txBody>
                  <a:tcPr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18 (64)</a:t>
                      </a:r>
                      <a:endParaRPr lang="en-US" sz="1800" b="1" dirty="0"/>
                    </a:p>
                  </a:txBody>
                  <a:tcPr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98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      </a:t>
                      </a:r>
                      <a:r>
                        <a:rPr lang="en-US" sz="1800" b="1" dirty="0" err="1" smtClean="0"/>
                        <a:t>sCR</a:t>
                      </a:r>
                      <a:r>
                        <a:rPr lang="en-US" sz="1800" b="1" dirty="0" smtClean="0"/>
                        <a:t> + CR + </a:t>
                      </a:r>
                      <a:r>
                        <a:rPr lang="en-US" sz="1800" b="1" dirty="0" err="1" smtClean="0"/>
                        <a:t>nCR</a:t>
                      </a:r>
                      <a:r>
                        <a:rPr lang="en-US" sz="1800" b="1" dirty="0" smtClean="0"/>
                        <a:t>, n (%)</a:t>
                      </a:r>
                    </a:p>
                  </a:txBody>
                  <a:tcPr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</a:rPr>
                        <a:t>4 (33)</a:t>
                      </a:r>
                      <a:endParaRPr lang="en-US" sz="1800" b="1" dirty="0">
                        <a:solidFill>
                          <a:srgbClr val="FFFF00"/>
                        </a:solidFill>
                      </a:endParaRPr>
                    </a:p>
                  </a:txBody>
                  <a:tcPr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</a:rPr>
                        <a:t>4 (21)</a:t>
                      </a:r>
                      <a:endParaRPr lang="en-US" sz="1800" b="1" dirty="0">
                        <a:solidFill>
                          <a:srgbClr val="FFFF00"/>
                        </a:solidFill>
                      </a:endParaRPr>
                    </a:p>
                  </a:txBody>
                  <a:tcPr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</a:rPr>
                        <a:t>7(25)</a:t>
                      </a:r>
                      <a:endParaRPr lang="en-US" sz="1800" b="1" dirty="0">
                        <a:solidFill>
                          <a:srgbClr val="FFFF00"/>
                        </a:solidFill>
                      </a:endParaRPr>
                    </a:p>
                  </a:txBody>
                  <a:tcPr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ttangolo 4"/>
          <p:cNvSpPr/>
          <p:nvPr/>
        </p:nvSpPr>
        <p:spPr>
          <a:xfrm>
            <a:off x="165462" y="6052700"/>
            <a:ext cx="90394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 smtClean="0"/>
              <a:t>PR, </a:t>
            </a:r>
            <a:r>
              <a:rPr lang="it-IT" sz="1050" dirty="0" err="1" smtClean="0"/>
              <a:t>partial</a:t>
            </a:r>
            <a:r>
              <a:rPr lang="it-IT" sz="1050" dirty="0" smtClean="0"/>
              <a:t> </a:t>
            </a:r>
            <a:r>
              <a:rPr lang="it-IT" sz="1050" dirty="0" err="1" smtClean="0"/>
              <a:t>response</a:t>
            </a:r>
            <a:r>
              <a:rPr lang="it-IT" sz="1050" dirty="0" smtClean="0"/>
              <a:t>; ORR, </a:t>
            </a:r>
            <a:r>
              <a:rPr lang="it-IT" sz="1050" dirty="0" err="1" smtClean="0"/>
              <a:t>overall</a:t>
            </a:r>
            <a:r>
              <a:rPr lang="it-IT" sz="1050" dirty="0" smtClean="0"/>
              <a:t> </a:t>
            </a:r>
            <a:r>
              <a:rPr lang="it-IT" sz="1050" dirty="0" err="1" smtClean="0"/>
              <a:t>response</a:t>
            </a:r>
            <a:r>
              <a:rPr lang="it-IT" sz="1050" dirty="0" smtClean="0"/>
              <a:t> rate; VGPR, </a:t>
            </a:r>
            <a:r>
              <a:rPr lang="it-IT" sz="1050" dirty="0" err="1" smtClean="0"/>
              <a:t>very</a:t>
            </a:r>
            <a:r>
              <a:rPr lang="it-IT" sz="1050" dirty="0" smtClean="0"/>
              <a:t> </a:t>
            </a:r>
            <a:r>
              <a:rPr lang="it-IT" sz="1050" dirty="0" err="1" smtClean="0"/>
              <a:t>good</a:t>
            </a:r>
            <a:r>
              <a:rPr lang="it-IT" sz="1050" dirty="0" smtClean="0"/>
              <a:t> </a:t>
            </a:r>
            <a:r>
              <a:rPr lang="it-IT" sz="1050" dirty="0" err="1" smtClean="0"/>
              <a:t>partial</a:t>
            </a:r>
            <a:r>
              <a:rPr lang="it-IT" sz="1050" dirty="0" smtClean="0"/>
              <a:t> </a:t>
            </a:r>
            <a:r>
              <a:rPr lang="it-IT" sz="1050" dirty="0" err="1" smtClean="0"/>
              <a:t>response</a:t>
            </a:r>
            <a:r>
              <a:rPr lang="it-IT" sz="1050" dirty="0" smtClean="0"/>
              <a:t>; CR, complete </a:t>
            </a:r>
            <a:r>
              <a:rPr lang="it-IT" sz="1050" dirty="0" err="1" smtClean="0"/>
              <a:t>response</a:t>
            </a:r>
            <a:r>
              <a:rPr lang="it-IT" sz="1050" dirty="0" smtClean="0"/>
              <a:t>; </a:t>
            </a:r>
            <a:r>
              <a:rPr lang="it-IT" sz="1050" dirty="0" err="1" smtClean="0"/>
              <a:t>sCR</a:t>
            </a:r>
            <a:r>
              <a:rPr lang="it-IT" sz="1050" dirty="0" smtClean="0"/>
              <a:t>, </a:t>
            </a:r>
            <a:r>
              <a:rPr lang="it-IT" sz="1050" dirty="0" err="1" smtClean="0"/>
              <a:t>stringent</a:t>
            </a:r>
            <a:r>
              <a:rPr lang="it-IT" sz="1050" dirty="0" smtClean="0"/>
              <a:t> complete </a:t>
            </a:r>
            <a:r>
              <a:rPr lang="it-IT" sz="1050" dirty="0" err="1" smtClean="0"/>
              <a:t>response</a:t>
            </a:r>
            <a:r>
              <a:rPr lang="it-IT" sz="1050" dirty="0" smtClean="0"/>
              <a:t>; </a:t>
            </a:r>
            <a:r>
              <a:rPr lang="it-IT" sz="1050" dirty="0" err="1" smtClean="0"/>
              <a:t>nCR</a:t>
            </a:r>
            <a:r>
              <a:rPr lang="it-IT" sz="1050" dirty="0" smtClean="0"/>
              <a:t>, </a:t>
            </a:r>
            <a:r>
              <a:rPr lang="it-IT" sz="1050" dirty="0" err="1" smtClean="0"/>
              <a:t>near</a:t>
            </a:r>
            <a:r>
              <a:rPr lang="it-IT" sz="1050" dirty="0" smtClean="0"/>
              <a:t> complete </a:t>
            </a:r>
            <a:r>
              <a:rPr lang="it-IT" sz="1050" dirty="0" err="1" smtClean="0"/>
              <a:t>response</a:t>
            </a:r>
            <a:r>
              <a:rPr lang="it-IT" sz="1050" dirty="0" smtClean="0"/>
              <a:t>; MTD, maximum </a:t>
            </a:r>
            <a:r>
              <a:rPr lang="it-IT" sz="1050" dirty="0" err="1" smtClean="0"/>
              <a:t>tolerated</a:t>
            </a:r>
            <a:r>
              <a:rPr lang="it-IT" sz="1050" dirty="0" smtClean="0"/>
              <a:t> dose.</a:t>
            </a:r>
            <a:endParaRPr lang="it-IT" sz="1050" dirty="0"/>
          </a:p>
        </p:txBody>
      </p:sp>
      <p:sp>
        <p:nvSpPr>
          <p:cNvPr id="6" name="Rettangolo 3"/>
          <p:cNvSpPr>
            <a:spLocks noChangeArrowheads="1"/>
          </p:cNvSpPr>
          <p:nvPr/>
        </p:nvSpPr>
        <p:spPr bwMode="auto">
          <a:xfrm>
            <a:off x="359228" y="6510559"/>
            <a:ext cx="57269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1200" b="1" dirty="0" smtClean="0"/>
              <a:t>Palumbo A,  </a:t>
            </a:r>
            <a:r>
              <a:rPr lang="it-IT" sz="1200" b="1" dirty="0"/>
              <a:t>et al. </a:t>
            </a:r>
            <a:r>
              <a:rPr lang="it-IT" sz="1200" b="1" i="1" dirty="0"/>
              <a:t>Blood</a:t>
            </a:r>
            <a:r>
              <a:rPr lang="it-IT" sz="1200" b="1" dirty="0"/>
              <a:t>. </a:t>
            </a:r>
            <a:r>
              <a:rPr lang="it-IT" sz="1200" b="1" dirty="0" smtClean="0"/>
              <a:t>2014;124: Abstract  175.</a:t>
            </a:r>
            <a:endParaRPr lang="it-IT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601633"/>
            <a:ext cx="9144000" cy="876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defTabSz="449263">
              <a:lnSpc>
                <a:spcPct val="85000"/>
              </a:lnSpc>
              <a:buClr>
                <a:srgbClr val="FFD166"/>
              </a:buClr>
              <a:buSzPct val="100000"/>
              <a:buFont typeface="Arial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3600" b="1" dirty="0">
                <a:solidFill>
                  <a:srgbClr val="FF9900"/>
                </a:solidFill>
              </a:rPr>
              <a:t>Response </a:t>
            </a:r>
            <a:r>
              <a:rPr lang="en-GB" sz="3600" b="1" dirty="0" smtClean="0">
                <a:solidFill>
                  <a:srgbClr val="FF9900"/>
                </a:solidFill>
              </a:rPr>
              <a:t>Rate By Treatment Duration</a:t>
            </a:r>
          </a:p>
          <a:p>
            <a:pPr algn="ctr" defTabSz="449263">
              <a:lnSpc>
                <a:spcPct val="85000"/>
              </a:lnSpc>
              <a:buClr>
                <a:srgbClr val="FFD166"/>
              </a:buCl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it-IT" sz="3200" b="1" kern="0" dirty="0" smtClean="0">
                <a:solidFill>
                  <a:srgbClr val="FF9900"/>
                </a:solidFill>
              </a:rPr>
              <a:t>Weekly vs Twice Weekly</a:t>
            </a:r>
            <a:endParaRPr lang="it-IT" sz="3600" b="1" kern="0" dirty="0" smtClean="0">
              <a:solidFill>
                <a:srgbClr val="FF9900"/>
              </a:solidFill>
            </a:endParaRPr>
          </a:p>
          <a:p>
            <a:pPr algn="ctr" defTabSz="449263">
              <a:lnSpc>
                <a:spcPct val="85000"/>
              </a:lnSpc>
              <a:buClr>
                <a:srgbClr val="FFD166"/>
              </a:buClr>
              <a:buSzPct val="100000"/>
              <a:buFont typeface="Arial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sz="4000" b="1" dirty="0">
              <a:solidFill>
                <a:srgbClr val="FF9900"/>
              </a:solidFill>
            </a:endParaRP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 rot="16200000">
            <a:off x="-386815" y="3852751"/>
            <a:ext cx="147217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FFFFFF"/>
                </a:solidFill>
              </a:rPr>
              <a:t>% of </a:t>
            </a:r>
            <a:r>
              <a:rPr lang="en-GB" sz="1600" b="1" dirty="0" smtClean="0">
                <a:solidFill>
                  <a:srgbClr val="FFFFFF"/>
                </a:solidFill>
              </a:rPr>
              <a:t>Patients</a:t>
            </a:r>
            <a:endParaRPr lang="en-GB" sz="1600" b="1" dirty="0">
              <a:solidFill>
                <a:srgbClr val="FFFFFF"/>
              </a:solidFill>
            </a:endParaRPr>
          </a:p>
        </p:txBody>
      </p:sp>
      <p:graphicFrame>
        <p:nvGraphicFramePr>
          <p:cNvPr id="3074" name="Gra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34060"/>
              </p:ext>
            </p:extLst>
          </p:nvPr>
        </p:nvGraphicFramePr>
        <p:xfrm>
          <a:off x="537391" y="1680762"/>
          <a:ext cx="4305300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r:id="rId4" imgW="4304149" imgH="4608975" progId="Excel.Sheet.8">
                  <p:embed/>
                </p:oleObj>
              </mc:Choice>
              <mc:Fallback>
                <p:oleObj r:id="rId4" imgW="4304149" imgH="4608975" progId="Excel.Sheet.8">
                  <p:embed/>
                  <p:pic>
                    <p:nvPicPr>
                      <p:cNvPr id="0" name="Picture 5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91" y="1680762"/>
                        <a:ext cx="4305300" cy="461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CasellaDiTesto 6"/>
          <p:cNvSpPr txBox="1">
            <a:spLocks noChangeArrowheads="1"/>
          </p:cNvSpPr>
          <p:nvPr/>
        </p:nvSpPr>
        <p:spPr bwMode="auto">
          <a:xfrm>
            <a:off x="1400991" y="1312462"/>
            <a:ext cx="2565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At </a:t>
            </a:r>
            <a:r>
              <a:rPr lang="en-US" sz="2400" b="1" dirty="0" smtClean="0"/>
              <a:t>Least </a:t>
            </a:r>
            <a:r>
              <a:rPr lang="en-US" sz="2400" b="1" dirty="0" err="1"/>
              <a:t>nCR</a:t>
            </a:r>
            <a:endParaRPr lang="en-US" sz="2400" b="1" dirty="0"/>
          </a:p>
        </p:txBody>
      </p:sp>
      <p:graphicFrame>
        <p:nvGraphicFramePr>
          <p:cNvPr id="3079" name="Gra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6447604"/>
              </p:ext>
            </p:extLst>
          </p:nvPr>
        </p:nvGraphicFramePr>
        <p:xfrm>
          <a:off x="4664891" y="1680762"/>
          <a:ext cx="4470400" cy="463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r:id="rId6" imgW="4468755" imgH="4633362" progId="Excel.Sheet.8">
                  <p:embed/>
                </p:oleObj>
              </mc:Choice>
              <mc:Fallback>
                <p:oleObj r:id="rId6" imgW="4468755" imgH="4633362" progId="Excel.Sheet.8">
                  <p:embed/>
                  <p:pic>
                    <p:nvPicPr>
                      <p:cNvPr id="0" name="Picture 5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891" y="1680762"/>
                        <a:ext cx="4470400" cy="463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CasellaDiTesto 6"/>
          <p:cNvSpPr txBox="1">
            <a:spLocks noChangeArrowheads="1"/>
          </p:cNvSpPr>
          <p:nvPr/>
        </p:nvSpPr>
        <p:spPr bwMode="auto">
          <a:xfrm>
            <a:off x="5591991" y="1312462"/>
            <a:ext cx="2565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At </a:t>
            </a:r>
            <a:r>
              <a:rPr lang="en-US" sz="2400" b="1" dirty="0" smtClean="0"/>
              <a:t>Least </a:t>
            </a:r>
            <a:r>
              <a:rPr lang="en-US" sz="2400" b="1" dirty="0"/>
              <a:t>VGPR</a:t>
            </a:r>
          </a:p>
        </p:txBody>
      </p:sp>
      <p:sp>
        <p:nvSpPr>
          <p:cNvPr id="3081" name="CasellaDiTesto 8"/>
          <p:cNvSpPr txBox="1">
            <a:spLocks noChangeArrowheads="1"/>
          </p:cNvSpPr>
          <p:nvPr/>
        </p:nvSpPr>
        <p:spPr bwMode="auto">
          <a:xfrm>
            <a:off x="1515291" y="3293662"/>
            <a:ext cx="48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3082" name="CasellaDiTesto 9"/>
          <p:cNvSpPr txBox="1">
            <a:spLocks noChangeArrowheads="1"/>
          </p:cNvSpPr>
          <p:nvPr/>
        </p:nvSpPr>
        <p:spPr bwMode="auto">
          <a:xfrm>
            <a:off x="2035991" y="3661962"/>
            <a:ext cx="48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24</a:t>
            </a:r>
          </a:p>
        </p:txBody>
      </p:sp>
      <p:sp>
        <p:nvSpPr>
          <p:cNvPr id="3083" name="CasellaDiTesto 10"/>
          <p:cNvSpPr txBox="1">
            <a:spLocks noChangeArrowheads="1"/>
          </p:cNvSpPr>
          <p:nvPr/>
        </p:nvSpPr>
        <p:spPr bwMode="auto">
          <a:xfrm>
            <a:off x="3318691" y="2480862"/>
            <a:ext cx="48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41</a:t>
            </a:r>
          </a:p>
        </p:txBody>
      </p:sp>
      <p:sp>
        <p:nvSpPr>
          <p:cNvPr id="3084" name="CasellaDiTesto 11"/>
          <p:cNvSpPr txBox="1">
            <a:spLocks noChangeArrowheads="1"/>
          </p:cNvSpPr>
          <p:nvPr/>
        </p:nvSpPr>
        <p:spPr bwMode="auto">
          <a:xfrm>
            <a:off x="3852091" y="2061762"/>
            <a:ext cx="48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47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4093390" y="6420425"/>
            <a:ext cx="479697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050" dirty="0" err="1"/>
              <a:t>nCR</a:t>
            </a:r>
            <a:r>
              <a:rPr lang="it-IT" sz="1050" dirty="0"/>
              <a:t>, </a:t>
            </a:r>
            <a:r>
              <a:rPr lang="it-IT" sz="1050" dirty="0" err="1"/>
              <a:t>near</a:t>
            </a:r>
            <a:r>
              <a:rPr lang="it-IT" sz="1050" dirty="0"/>
              <a:t> complete </a:t>
            </a:r>
            <a:r>
              <a:rPr lang="it-IT" sz="1050" dirty="0" err="1" smtClean="0"/>
              <a:t>response</a:t>
            </a:r>
            <a:r>
              <a:rPr lang="it-IT" sz="1050" dirty="0" smtClean="0"/>
              <a:t>; VGPR, </a:t>
            </a:r>
            <a:r>
              <a:rPr lang="it-IT" sz="1050" dirty="0" err="1" smtClean="0"/>
              <a:t>very</a:t>
            </a:r>
            <a:r>
              <a:rPr lang="it-IT" sz="1050" dirty="0" smtClean="0"/>
              <a:t> </a:t>
            </a:r>
            <a:r>
              <a:rPr lang="it-IT" sz="1050" dirty="0" err="1" smtClean="0"/>
              <a:t>good</a:t>
            </a:r>
            <a:r>
              <a:rPr lang="it-IT" sz="1050" dirty="0" smtClean="0"/>
              <a:t> </a:t>
            </a:r>
            <a:r>
              <a:rPr lang="it-IT" sz="1050" dirty="0" err="1" smtClean="0"/>
              <a:t>partial</a:t>
            </a:r>
            <a:r>
              <a:rPr lang="it-IT" sz="1050" dirty="0" smtClean="0"/>
              <a:t> </a:t>
            </a:r>
            <a:r>
              <a:rPr lang="it-IT" sz="1050" dirty="0" err="1" smtClean="0"/>
              <a:t>response</a:t>
            </a:r>
            <a:r>
              <a:rPr lang="it-IT" sz="1050" dirty="0" smtClean="0"/>
              <a:t>.</a:t>
            </a:r>
            <a:endParaRPr lang="it-IT" sz="1050" dirty="0"/>
          </a:p>
        </p:txBody>
      </p:sp>
      <p:sp>
        <p:nvSpPr>
          <p:cNvPr id="2" name="Oval 1"/>
          <p:cNvSpPr/>
          <p:nvPr/>
        </p:nvSpPr>
        <p:spPr>
          <a:xfrm>
            <a:off x="3301160" y="2410567"/>
            <a:ext cx="463641" cy="4765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39930" y="1996291"/>
            <a:ext cx="463641" cy="4765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585571" y="2161570"/>
            <a:ext cx="463641" cy="4765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111462" y="2635945"/>
            <a:ext cx="463641" cy="4765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tangolo 3"/>
          <p:cNvSpPr>
            <a:spLocks noChangeArrowheads="1"/>
          </p:cNvSpPr>
          <p:nvPr/>
        </p:nvSpPr>
        <p:spPr bwMode="auto">
          <a:xfrm>
            <a:off x="359228" y="6397342"/>
            <a:ext cx="57269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1200" b="1" dirty="0" smtClean="0"/>
              <a:t>Palumbo A,  </a:t>
            </a:r>
            <a:r>
              <a:rPr lang="it-IT" sz="1200" b="1" dirty="0"/>
              <a:t>et al. </a:t>
            </a:r>
            <a:r>
              <a:rPr lang="it-IT" sz="1200" b="1" i="1" dirty="0"/>
              <a:t>Blood</a:t>
            </a:r>
            <a:r>
              <a:rPr lang="it-IT" sz="1200" b="1" dirty="0"/>
              <a:t>. </a:t>
            </a:r>
            <a:r>
              <a:rPr lang="it-IT" sz="1200" b="1" dirty="0" smtClean="0"/>
              <a:t>2014;124: Abstract  175.</a:t>
            </a:r>
            <a:endParaRPr lang="it-IT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82958" y="312761"/>
            <a:ext cx="8218488" cy="1020762"/>
          </a:xfrm>
        </p:spPr>
        <p:txBody>
          <a:bodyPr anchor="ctr"/>
          <a:lstStyle/>
          <a:p>
            <a:r>
              <a:rPr lang="en-US" sz="3600" dirty="0" smtClean="0">
                <a:solidFill>
                  <a:schemeClr val="accent1"/>
                </a:solidFill>
              </a:rPr>
              <a:t>Conclusions</a:t>
            </a: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041368"/>
              </p:ext>
            </p:extLst>
          </p:nvPr>
        </p:nvGraphicFramePr>
        <p:xfrm>
          <a:off x="300251" y="1254235"/>
          <a:ext cx="8529850" cy="393220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653886"/>
                <a:gridCol w="2006221"/>
                <a:gridCol w="1869743"/>
              </a:tblGrid>
              <a:tr h="702637">
                <a:tc>
                  <a:txBody>
                    <a:bodyPr/>
                    <a:lstStyle/>
                    <a:p>
                      <a:pPr algn="l"/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</a:rPr>
                        <a:t>CCyd</a:t>
                      </a:r>
                      <a:endParaRPr lang="en-US" sz="18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 once weekly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</a:rPr>
                        <a:t>CCyd</a:t>
                      </a:r>
                      <a:endParaRPr lang="en-US" sz="18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 twice weekly</a:t>
                      </a:r>
                    </a:p>
                  </a:txBody>
                  <a:tcPr marT="45715" marB="45715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461367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nCR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</a:rPr>
                        <a:t>41%</a:t>
                      </a:r>
                      <a:endParaRPr lang="en-US" sz="1800" b="1" dirty="0">
                        <a:solidFill>
                          <a:srgbClr val="FFFF00"/>
                        </a:solidFill>
                      </a:endParaRPr>
                    </a:p>
                  </a:txBody>
                  <a:tcPr marT="45715" marB="4571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</a:rPr>
                        <a:t>47%</a:t>
                      </a:r>
                      <a:endParaRPr lang="en-US" sz="1800" b="1" dirty="0">
                        <a:solidFill>
                          <a:srgbClr val="FFFF00"/>
                        </a:solidFill>
                      </a:endParaRPr>
                    </a:p>
                  </a:txBody>
                  <a:tcPr marT="45715" marB="4571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36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PR*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99%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91%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36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Grade 3-4 hematologic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</a:rPr>
                        <a:t>23%</a:t>
                      </a:r>
                      <a:endParaRPr lang="en-US" sz="1800" b="1" dirty="0">
                        <a:solidFill>
                          <a:srgbClr val="FFFF00"/>
                        </a:solidFill>
                      </a:endParaRPr>
                    </a:p>
                  </a:txBody>
                  <a:tcPr marT="45715" marB="4571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</a:rPr>
                        <a:t>27%</a:t>
                      </a:r>
                      <a:endParaRPr lang="en-US" sz="1800" b="1" dirty="0">
                        <a:solidFill>
                          <a:srgbClr val="FFFF00"/>
                        </a:solidFill>
                      </a:endParaRPr>
                    </a:p>
                  </a:txBody>
                  <a:tcPr marT="45715" marB="4571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36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Grade 3-4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nonhematologic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</a:rPr>
                        <a:t>30%</a:t>
                      </a:r>
                      <a:endParaRPr lang="en-US" sz="1800" b="1" dirty="0">
                        <a:solidFill>
                          <a:srgbClr val="FFFF00"/>
                        </a:solidFill>
                      </a:endParaRPr>
                    </a:p>
                  </a:txBody>
                  <a:tcPr marT="45715" marB="4571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</a:rPr>
                        <a:t>29%</a:t>
                      </a:r>
                      <a:endParaRPr lang="en-US" sz="1800" b="1" dirty="0">
                        <a:solidFill>
                          <a:srgbClr val="FFFF00"/>
                        </a:solidFill>
                      </a:endParaRPr>
                    </a:p>
                  </a:txBody>
                  <a:tcPr marT="45715" marB="4571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36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Median delivered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carfilzomib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dose, mg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18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3534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2904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36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Dose reduction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</a:rPr>
                        <a:t>10%</a:t>
                      </a:r>
                      <a:endParaRPr lang="en-US" sz="1800" b="1" dirty="0">
                        <a:solidFill>
                          <a:srgbClr val="FFFF00"/>
                        </a:solidFill>
                      </a:endParaRPr>
                    </a:p>
                  </a:txBody>
                  <a:tcPr marT="45715" marB="4571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</a:rPr>
                        <a:t>21%</a:t>
                      </a:r>
                      <a:endParaRPr lang="en-US" sz="1800" b="1" dirty="0">
                        <a:solidFill>
                          <a:srgbClr val="FFFF00"/>
                        </a:solidFill>
                      </a:endParaRPr>
                    </a:p>
                  </a:txBody>
                  <a:tcPr marT="45715" marB="4571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36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Discontinuation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</a:rPr>
                        <a:t>13%</a:t>
                      </a:r>
                      <a:endParaRPr lang="en-US" sz="1800" b="1" dirty="0">
                        <a:solidFill>
                          <a:srgbClr val="FFFF00"/>
                        </a:solidFill>
                      </a:endParaRPr>
                    </a:p>
                  </a:txBody>
                  <a:tcPr marT="45715" marB="4571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</a:rPr>
                        <a:t>14%</a:t>
                      </a:r>
                      <a:endParaRPr lang="en-US" sz="1800" b="1" dirty="0">
                        <a:solidFill>
                          <a:srgbClr val="FFFF00"/>
                        </a:solidFill>
                      </a:endParaRPr>
                    </a:p>
                  </a:txBody>
                  <a:tcPr marT="45715" marB="4571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CasellaDiTesto 3"/>
          <p:cNvSpPr txBox="1"/>
          <p:nvPr/>
        </p:nvSpPr>
        <p:spPr>
          <a:xfrm>
            <a:off x="359228" y="5280592"/>
            <a:ext cx="6851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After 9 cycles of </a:t>
            </a:r>
            <a:r>
              <a:rPr lang="en-US" sz="1400" dirty="0" err="1" smtClean="0"/>
              <a:t>Ccyd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6" name="Rettangolo 5"/>
          <p:cNvSpPr/>
          <p:nvPr/>
        </p:nvSpPr>
        <p:spPr>
          <a:xfrm>
            <a:off x="354878" y="5694624"/>
            <a:ext cx="911134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 err="1" smtClean="0"/>
              <a:t>CCyd</a:t>
            </a:r>
            <a:r>
              <a:rPr lang="it-IT" sz="1050" dirty="0" smtClean="0"/>
              <a:t>, carfilzomib-</a:t>
            </a:r>
            <a:r>
              <a:rPr lang="it-IT" sz="1050" dirty="0" err="1" smtClean="0"/>
              <a:t>cyclophosphamide</a:t>
            </a:r>
            <a:r>
              <a:rPr lang="it-IT" sz="1050" dirty="0" smtClean="0"/>
              <a:t>-</a:t>
            </a:r>
            <a:r>
              <a:rPr lang="it-IT" sz="1050" dirty="0" err="1" smtClean="0"/>
              <a:t>dexamethasone</a:t>
            </a:r>
            <a:r>
              <a:rPr lang="it-IT" sz="1050" dirty="0" smtClean="0"/>
              <a:t>; PR, </a:t>
            </a:r>
            <a:r>
              <a:rPr lang="it-IT" sz="1050" dirty="0" err="1" smtClean="0"/>
              <a:t>partial</a:t>
            </a:r>
            <a:r>
              <a:rPr lang="it-IT" sz="1050" dirty="0" smtClean="0"/>
              <a:t> </a:t>
            </a:r>
            <a:r>
              <a:rPr lang="it-IT" sz="1050" dirty="0" err="1" smtClean="0"/>
              <a:t>response</a:t>
            </a:r>
            <a:r>
              <a:rPr lang="it-IT" sz="1050" dirty="0" smtClean="0"/>
              <a:t>; </a:t>
            </a:r>
            <a:r>
              <a:rPr lang="it-IT" sz="1050" dirty="0" err="1" smtClean="0"/>
              <a:t>nCR</a:t>
            </a:r>
            <a:r>
              <a:rPr lang="it-IT" sz="1050" dirty="0" smtClean="0"/>
              <a:t>, </a:t>
            </a:r>
            <a:r>
              <a:rPr lang="it-IT" sz="1050" dirty="0" err="1" smtClean="0"/>
              <a:t>near</a:t>
            </a:r>
            <a:r>
              <a:rPr lang="it-IT" sz="1050" dirty="0" smtClean="0"/>
              <a:t> complete </a:t>
            </a:r>
            <a:r>
              <a:rPr lang="it-IT" sz="1050" dirty="0" err="1" smtClean="0"/>
              <a:t>response</a:t>
            </a:r>
            <a:r>
              <a:rPr lang="it-IT" sz="1050" dirty="0" smtClean="0"/>
              <a:t>; PFS, </a:t>
            </a:r>
            <a:r>
              <a:rPr lang="it-IT" sz="1050" dirty="0" err="1" smtClean="0"/>
              <a:t>progression</a:t>
            </a:r>
            <a:r>
              <a:rPr lang="it-IT" sz="1050" dirty="0" smtClean="0"/>
              <a:t>-free </a:t>
            </a:r>
            <a:r>
              <a:rPr lang="it-IT" sz="1050" dirty="0" err="1" smtClean="0"/>
              <a:t>survival</a:t>
            </a:r>
            <a:r>
              <a:rPr lang="it-IT" sz="1050" dirty="0" smtClean="0"/>
              <a:t>.</a:t>
            </a:r>
            <a:endParaRPr lang="it-IT" sz="1050" dirty="0"/>
          </a:p>
        </p:txBody>
      </p:sp>
      <p:sp>
        <p:nvSpPr>
          <p:cNvPr id="7" name="Rettangolo 3"/>
          <p:cNvSpPr>
            <a:spLocks noChangeArrowheads="1"/>
          </p:cNvSpPr>
          <p:nvPr/>
        </p:nvSpPr>
        <p:spPr bwMode="auto">
          <a:xfrm>
            <a:off x="359228" y="6397342"/>
            <a:ext cx="57269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1200" b="1" dirty="0" smtClean="0"/>
              <a:t>Palumbo A,  </a:t>
            </a:r>
            <a:r>
              <a:rPr lang="it-IT" sz="1200" b="1" dirty="0"/>
              <a:t>et al. </a:t>
            </a:r>
            <a:r>
              <a:rPr lang="it-IT" sz="1200" b="1" i="1" dirty="0"/>
              <a:t>Blood</a:t>
            </a:r>
            <a:r>
              <a:rPr lang="it-IT" sz="1200" b="1" dirty="0"/>
              <a:t>. </a:t>
            </a:r>
            <a:r>
              <a:rPr lang="it-IT" sz="1200" b="1" dirty="0" smtClean="0"/>
              <a:t>2014;124: Abstract  175.</a:t>
            </a:r>
            <a:endParaRPr lang="it-IT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olo 1"/>
          <p:cNvSpPr>
            <a:spLocks noGrp="1"/>
          </p:cNvSpPr>
          <p:nvPr>
            <p:ph type="title"/>
          </p:nvPr>
        </p:nvSpPr>
        <p:spPr>
          <a:xfrm>
            <a:off x="446314" y="-26168"/>
            <a:ext cx="8218488" cy="1020762"/>
          </a:xfrm>
        </p:spPr>
        <p:txBody>
          <a:bodyPr anchor="ctr"/>
          <a:lstStyle/>
          <a:p>
            <a:pPr>
              <a:tabLst>
                <a:tab pos="3657600" algn="l"/>
              </a:tabLst>
            </a:pPr>
            <a:r>
              <a:rPr lang="en-US" sz="3600" dirty="0" smtClean="0">
                <a:solidFill>
                  <a:srgbClr val="FF9900"/>
                </a:solidFill>
              </a:rPr>
              <a:t>Rationale</a:t>
            </a:r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963433"/>
              </p:ext>
            </p:extLst>
          </p:nvPr>
        </p:nvGraphicFramePr>
        <p:xfrm>
          <a:off x="383177" y="821910"/>
          <a:ext cx="8447314" cy="50212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98387"/>
                <a:gridCol w="1853185"/>
                <a:gridCol w="1780795"/>
                <a:gridCol w="1214947"/>
              </a:tblGrid>
              <a:tr h="612855">
                <a:tc>
                  <a:txBody>
                    <a:bodyPr/>
                    <a:lstStyle/>
                    <a:p>
                      <a:pPr algn="l"/>
                      <a:endParaRPr 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6576" marB="36576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ysClr val="windowText" lastClr="000000"/>
                          </a:solidFill>
                        </a:rPr>
                        <a:t>Bortezomib</a:t>
                      </a:r>
                      <a:endParaRPr lang="en-US" sz="18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 Twice Weekly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6576" marB="36576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ysClr val="windowText" lastClr="000000"/>
                          </a:solidFill>
                        </a:rPr>
                        <a:t>Bortezomib</a:t>
                      </a:r>
                      <a:endParaRPr lang="en-US" sz="18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 Once</a:t>
                      </a:r>
                      <a:r>
                        <a:rPr lang="en-US" sz="1800" b="1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Weekly</a:t>
                      </a:r>
                      <a:endParaRPr lang="en-US" sz="1800" b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6576" marB="36576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 value</a:t>
                      </a:r>
                    </a:p>
                  </a:txBody>
                  <a:tcPr marT="36576" marB="36576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50199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CR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35%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30%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199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PR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32%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30%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199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PFS @ 3 years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47%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199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OS @ 3 years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89%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88%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US" sz="100" b="1" dirty="0">
                        <a:solidFill>
                          <a:schemeClr val="tx1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solidFill>
                          <a:schemeClr val="tx1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solidFill>
                          <a:schemeClr val="tx1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solidFill>
                          <a:schemeClr val="tx1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199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Hematologic AEs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45%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44%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199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 smtClean="0">
                          <a:solidFill>
                            <a:schemeClr val="accent3"/>
                          </a:solidFill>
                        </a:rPr>
                        <a:t>Nonhematologic</a:t>
                      </a:r>
                      <a:r>
                        <a:rPr lang="en-US" sz="1800" b="1" dirty="0" smtClean="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accent3"/>
                          </a:solidFill>
                        </a:rPr>
                        <a:t>AEs</a:t>
                      </a:r>
                      <a:endParaRPr lang="en-US" sz="1800" b="1" dirty="0">
                        <a:solidFill>
                          <a:schemeClr val="accent3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3"/>
                          </a:solidFill>
                        </a:rPr>
                        <a:t>51%</a:t>
                      </a:r>
                      <a:endParaRPr lang="en-US" sz="1800" b="1" dirty="0">
                        <a:solidFill>
                          <a:schemeClr val="accent3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3"/>
                          </a:solidFill>
                        </a:rPr>
                        <a:t>35%</a:t>
                      </a:r>
                      <a:endParaRPr lang="en-US" sz="1800" b="1" dirty="0">
                        <a:solidFill>
                          <a:schemeClr val="accent3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3"/>
                          </a:solidFill>
                        </a:rPr>
                        <a:t>.</a:t>
                      </a:r>
                      <a:r>
                        <a:rPr lang="en-US" sz="1800" b="1" dirty="0" smtClean="0">
                          <a:solidFill>
                            <a:schemeClr val="accent3"/>
                          </a:solidFill>
                        </a:rPr>
                        <a:t>003</a:t>
                      </a:r>
                      <a:endParaRPr lang="en-US" sz="1800" b="1" dirty="0">
                        <a:solidFill>
                          <a:schemeClr val="accent3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199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3"/>
                          </a:solidFill>
                        </a:rPr>
                        <a:t>    PNP</a:t>
                      </a:r>
                      <a:endParaRPr lang="en-US" sz="1800" b="1" dirty="0">
                        <a:solidFill>
                          <a:schemeClr val="accent3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3"/>
                          </a:solidFill>
                        </a:rPr>
                        <a:t>28%</a:t>
                      </a:r>
                      <a:endParaRPr lang="en-US" sz="1800" b="1" dirty="0">
                        <a:solidFill>
                          <a:schemeClr val="accent3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3"/>
                          </a:solidFill>
                        </a:rPr>
                        <a:t>8%</a:t>
                      </a:r>
                      <a:endParaRPr lang="en-US" sz="1800" b="1" dirty="0">
                        <a:solidFill>
                          <a:schemeClr val="accent3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3"/>
                          </a:solidFill>
                        </a:rPr>
                        <a:t>&lt;.</a:t>
                      </a:r>
                      <a:r>
                        <a:rPr lang="en-US" sz="1800" b="1" dirty="0" smtClean="0">
                          <a:solidFill>
                            <a:schemeClr val="accent3"/>
                          </a:solidFill>
                        </a:rPr>
                        <a:t>001</a:t>
                      </a:r>
                      <a:endParaRPr lang="en-US" sz="1800" b="1" dirty="0">
                        <a:solidFill>
                          <a:schemeClr val="accent3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199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3"/>
                          </a:solidFill>
                        </a:rPr>
                        <a:t>    Gastrointestinal AEs</a:t>
                      </a:r>
                      <a:endParaRPr lang="en-US" sz="1800" b="1" dirty="0">
                        <a:solidFill>
                          <a:schemeClr val="accent3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3"/>
                          </a:solidFill>
                        </a:rPr>
                        <a:t>11%</a:t>
                      </a:r>
                      <a:endParaRPr lang="en-US" sz="1800" b="1" dirty="0">
                        <a:solidFill>
                          <a:schemeClr val="accent3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3"/>
                          </a:solidFill>
                        </a:rPr>
                        <a:t>6%</a:t>
                      </a:r>
                      <a:endParaRPr lang="en-US" sz="1800" b="1" dirty="0">
                        <a:solidFill>
                          <a:schemeClr val="accent3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3"/>
                          </a:solidFill>
                        </a:rPr>
                        <a:t>.</a:t>
                      </a:r>
                      <a:r>
                        <a:rPr lang="en-US" sz="1800" b="1" dirty="0" smtClean="0">
                          <a:solidFill>
                            <a:schemeClr val="accent3"/>
                          </a:solidFill>
                        </a:rPr>
                        <a:t>08</a:t>
                      </a:r>
                      <a:endParaRPr lang="en-US" sz="1800" b="1" dirty="0">
                        <a:solidFill>
                          <a:schemeClr val="accent3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US" sz="100" b="1" dirty="0">
                        <a:solidFill>
                          <a:schemeClr val="tx1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solidFill>
                          <a:schemeClr val="tx1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solidFill>
                          <a:schemeClr val="tx1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solidFill>
                          <a:schemeClr val="tx1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199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Median dose intensity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>
                          <a:solidFill>
                            <a:schemeClr val="tx1"/>
                          </a:solidFill>
                        </a:rPr>
                        <a:t>59%</a:t>
                      </a:r>
                      <a:endParaRPr lang="it-IT" b="1" dirty="0">
                        <a:solidFill>
                          <a:schemeClr val="tx1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>
                          <a:solidFill>
                            <a:schemeClr val="tx1"/>
                          </a:solidFill>
                        </a:rPr>
                        <a:t>84%</a:t>
                      </a:r>
                      <a:endParaRPr lang="it-IT" b="1" dirty="0">
                        <a:solidFill>
                          <a:schemeClr val="tx1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&lt;.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199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3"/>
                          </a:solidFill>
                        </a:rPr>
                        <a:t>Median delivered dose – mg/m</a:t>
                      </a:r>
                      <a:r>
                        <a:rPr lang="en-US" sz="1800" b="1" baseline="30000" dirty="0" smtClean="0">
                          <a:solidFill>
                            <a:schemeClr val="accent3"/>
                          </a:solidFill>
                        </a:rPr>
                        <a:t>2</a:t>
                      </a:r>
                      <a:endParaRPr lang="en-US" sz="1800" b="1" baseline="30000" dirty="0">
                        <a:solidFill>
                          <a:schemeClr val="accent3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>
                          <a:solidFill>
                            <a:schemeClr val="accent3"/>
                          </a:solidFill>
                        </a:rPr>
                        <a:t>39.4</a:t>
                      </a:r>
                      <a:endParaRPr lang="it-IT" b="1" dirty="0">
                        <a:solidFill>
                          <a:schemeClr val="accent3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>
                          <a:solidFill>
                            <a:schemeClr val="accent3"/>
                          </a:solidFill>
                        </a:rPr>
                        <a:t>40.1</a:t>
                      </a:r>
                      <a:endParaRPr lang="it-IT" b="1" dirty="0">
                        <a:solidFill>
                          <a:schemeClr val="accent3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chemeClr val="accent3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199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3"/>
                          </a:solidFill>
                        </a:rPr>
                        <a:t>Dose reduction</a:t>
                      </a:r>
                      <a:endParaRPr lang="en-US" sz="1800" b="1" dirty="0">
                        <a:solidFill>
                          <a:schemeClr val="accent3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3"/>
                          </a:solidFill>
                        </a:rPr>
                        <a:t>41%</a:t>
                      </a:r>
                      <a:endParaRPr lang="en-US" sz="1800" b="1" dirty="0">
                        <a:solidFill>
                          <a:schemeClr val="accent3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3"/>
                          </a:solidFill>
                        </a:rPr>
                        <a:t>17%</a:t>
                      </a:r>
                      <a:endParaRPr lang="en-US" sz="1800" b="1" dirty="0">
                        <a:solidFill>
                          <a:schemeClr val="accent3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accent3"/>
                          </a:solidFill>
                        </a:rPr>
                        <a:t>&lt;.</a:t>
                      </a:r>
                      <a:r>
                        <a:rPr lang="en-US" sz="1800" b="1" dirty="0" smtClean="0">
                          <a:solidFill>
                            <a:schemeClr val="accent3"/>
                          </a:solidFill>
                        </a:rPr>
                        <a:t>001</a:t>
                      </a: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199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3"/>
                          </a:solidFill>
                        </a:rPr>
                        <a:t>Discontinuation</a:t>
                      </a:r>
                      <a:endParaRPr lang="en-US" sz="1800" b="1" dirty="0">
                        <a:solidFill>
                          <a:schemeClr val="accent3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3"/>
                          </a:solidFill>
                        </a:rPr>
                        <a:t>15%</a:t>
                      </a:r>
                      <a:endParaRPr lang="en-US" sz="1800" b="1" dirty="0">
                        <a:solidFill>
                          <a:schemeClr val="accent3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3"/>
                          </a:solidFill>
                        </a:rPr>
                        <a:t>5%</a:t>
                      </a:r>
                      <a:endParaRPr lang="en-US" sz="1800" b="1" dirty="0">
                        <a:solidFill>
                          <a:schemeClr val="accent3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accent3"/>
                          </a:solidFill>
                        </a:rPr>
                        <a:t>&lt;.</a:t>
                      </a:r>
                      <a:r>
                        <a:rPr lang="en-US" sz="1800" b="1" dirty="0" smtClean="0">
                          <a:solidFill>
                            <a:schemeClr val="accent3"/>
                          </a:solidFill>
                        </a:rPr>
                        <a:t>001</a:t>
                      </a:r>
                      <a:endParaRPr lang="en-US" sz="1800" b="1" dirty="0">
                        <a:solidFill>
                          <a:schemeClr val="accent3"/>
                        </a:solidFill>
                      </a:endParaRPr>
                    </a:p>
                  </a:txBody>
                  <a:tcPr marT="36576" marB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14" name="Rettangolo 3"/>
          <p:cNvSpPr>
            <a:spLocks noChangeArrowheads="1"/>
          </p:cNvSpPr>
          <p:nvPr/>
        </p:nvSpPr>
        <p:spPr bwMode="auto">
          <a:xfrm>
            <a:off x="350520" y="6128208"/>
            <a:ext cx="57269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1200" dirty="0" err="1"/>
              <a:t>Bringhen</a:t>
            </a:r>
            <a:r>
              <a:rPr lang="it-IT" sz="1200" dirty="0"/>
              <a:t> S,  et al. </a:t>
            </a:r>
            <a:r>
              <a:rPr lang="it-IT" sz="1200" i="1" dirty="0"/>
              <a:t>Blood</a:t>
            </a:r>
            <a:r>
              <a:rPr lang="it-IT" sz="1200" dirty="0"/>
              <a:t>. </a:t>
            </a:r>
            <a:r>
              <a:rPr lang="it-IT" sz="1200" dirty="0" smtClean="0"/>
              <a:t>2010;116(23</a:t>
            </a:r>
            <a:r>
              <a:rPr lang="it-IT" sz="1200" dirty="0"/>
              <a:t>):</a:t>
            </a:r>
            <a:r>
              <a:rPr lang="it-IT" sz="1200" dirty="0" smtClean="0"/>
              <a:t>4745-4753.</a:t>
            </a:r>
            <a:endParaRPr lang="it-IT" sz="1200" dirty="0"/>
          </a:p>
        </p:txBody>
      </p:sp>
      <p:sp>
        <p:nvSpPr>
          <p:cNvPr id="5" name="Rettangolo 3"/>
          <p:cNvSpPr>
            <a:spLocks noChangeArrowheads="1"/>
          </p:cNvSpPr>
          <p:nvPr/>
        </p:nvSpPr>
        <p:spPr bwMode="auto">
          <a:xfrm>
            <a:off x="367938" y="5891298"/>
            <a:ext cx="856705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900" dirty="0" smtClean="0"/>
              <a:t>CR, complete response; PR, partial response; PFS, progression-free survival; OS, overall </a:t>
            </a:r>
            <a:r>
              <a:rPr lang="it-IT" sz="900" dirty="0" smtClean="0"/>
              <a:t>survival</a:t>
            </a:r>
            <a:r>
              <a:rPr lang="it-IT" sz="900" dirty="0"/>
              <a:t>;</a:t>
            </a:r>
            <a:r>
              <a:rPr lang="it-IT" sz="900" dirty="0" smtClean="0"/>
              <a:t> </a:t>
            </a:r>
            <a:r>
              <a:rPr lang="it-IT" sz="900" dirty="0" smtClean="0"/>
              <a:t>AE, adverse event; PNP, peripheral </a:t>
            </a:r>
            <a:r>
              <a:rPr lang="it-IT" sz="900" dirty="0" smtClean="0"/>
              <a:t>neuropathy</a:t>
            </a:r>
            <a:endParaRPr lang="it-IT" sz="900" dirty="0"/>
          </a:p>
        </p:txBody>
      </p:sp>
      <p:sp>
        <p:nvSpPr>
          <p:cNvPr id="6" name="Rettangolo 3"/>
          <p:cNvSpPr>
            <a:spLocks noChangeArrowheads="1"/>
          </p:cNvSpPr>
          <p:nvPr/>
        </p:nvSpPr>
        <p:spPr bwMode="auto">
          <a:xfrm>
            <a:off x="359228" y="6397342"/>
            <a:ext cx="57269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1200" b="1" dirty="0" smtClean="0"/>
              <a:t>Palumbo A,  </a:t>
            </a:r>
            <a:r>
              <a:rPr lang="it-IT" sz="1200" b="1" dirty="0"/>
              <a:t>et al. </a:t>
            </a:r>
            <a:r>
              <a:rPr lang="it-IT" sz="1200" b="1" i="1" dirty="0"/>
              <a:t>Blood</a:t>
            </a:r>
            <a:r>
              <a:rPr lang="it-IT" sz="1200" b="1" dirty="0"/>
              <a:t>. </a:t>
            </a:r>
            <a:r>
              <a:rPr lang="it-IT" sz="1200" b="1" dirty="0" smtClean="0"/>
              <a:t>2014;124: Abstract  175.</a:t>
            </a:r>
            <a:endParaRPr lang="it-IT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2660" y="303272"/>
            <a:ext cx="8218488" cy="1020763"/>
          </a:xfrm>
        </p:spPr>
        <p:txBody>
          <a:bodyPr anchor="ctr"/>
          <a:lstStyle/>
          <a:p>
            <a:r>
              <a:rPr lang="en-GB" sz="3600" dirty="0" smtClean="0">
                <a:solidFill>
                  <a:srgbClr val="FF9900"/>
                </a:solidFill>
              </a:rPr>
              <a:t>Key </a:t>
            </a:r>
            <a:r>
              <a:rPr lang="en-GB" sz="3600" dirty="0" smtClean="0">
                <a:solidFill>
                  <a:srgbClr val="FF9900"/>
                </a:solidFill>
              </a:rPr>
              <a:t>Objectives</a:t>
            </a:r>
            <a:endParaRPr lang="en-GB" sz="3600" dirty="0" smtClean="0">
              <a:solidFill>
                <a:srgbClr val="FF9900"/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82810" y="1003671"/>
            <a:ext cx="8587019" cy="5181600"/>
          </a:xfrm>
        </p:spPr>
        <p:txBody>
          <a:bodyPr/>
          <a:lstStyle/>
          <a:p>
            <a:pPr>
              <a:buClr>
                <a:srgbClr val="FF9900"/>
              </a:buClr>
            </a:pPr>
            <a:r>
              <a:rPr lang="en-GB" sz="2400" b="1" dirty="0" smtClean="0">
                <a:solidFill>
                  <a:srgbClr val="FFFF00"/>
                </a:solidFill>
              </a:rPr>
              <a:t>Primary:</a:t>
            </a:r>
          </a:p>
          <a:p>
            <a:pPr lvl="1"/>
            <a:r>
              <a:rPr lang="en-GB" sz="2000" b="1" dirty="0" smtClean="0"/>
              <a:t>Phase I: maximum tolerated dose (MTD) of weekly carfilzomib</a:t>
            </a:r>
            <a:r>
              <a:rPr lang="it-IT" sz="2800" b="1" dirty="0" smtClean="0"/>
              <a:t> </a:t>
            </a:r>
          </a:p>
          <a:p>
            <a:pPr lvl="1"/>
            <a:r>
              <a:rPr lang="en-GB" sz="2000" b="1" dirty="0" smtClean="0"/>
              <a:t>Phase II: response rate</a:t>
            </a:r>
          </a:p>
          <a:p>
            <a:endParaRPr lang="en-GB" sz="1200" b="1" dirty="0" smtClean="0"/>
          </a:p>
          <a:p>
            <a:pPr>
              <a:buClr>
                <a:srgbClr val="FF9900"/>
              </a:buClr>
            </a:pPr>
            <a:r>
              <a:rPr lang="en-GB" sz="2400" b="1" dirty="0" smtClean="0">
                <a:solidFill>
                  <a:srgbClr val="FFFF00"/>
                </a:solidFill>
              </a:rPr>
              <a:t>Secondary:</a:t>
            </a:r>
          </a:p>
          <a:p>
            <a:pPr lvl="1"/>
            <a:r>
              <a:rPr lang="en-US" sz="2000" b="1" dirty="0" smtClean="0"/>
              <a:t>Safety </a:t>
            </a:r>
          </a:p>
          <a:p>
            <a:pPr lvl="1"/>
            <a:r>
              <a:rPr lang="en-GB" sz="2000" b="1" dirty="0" smtClean="0"/>
              <a:t>Progression-free survival (PFS)</a:t>
            </a:r>
          </a:p>
          <a:p>
            <a:pPr lvl="1"/>
            <a:r>
              <a:rPr lang="en-GB" sz="2000" b="1" dirty="0" smtClean="0"/>
              <a:t>Time to progression (TTP)</a:t>
            </a:r>
          </a:p>
          <a:p>
            <a:pPr lvl="1"/>
            <a:r>
              <a:rPr lang="en-GB" sz="2000" b="1" dirty="0" smtClean="0"/>
              <a:t>Duration of response (DOR)</a:t>
            </a:r>
          </a:p>
          <a:p>
            <a:pPr lvl="1"/>
            <a:r>
              <a:rPr lang="en-US" sz="2000" b="1" dirty="0" smtClean="0"/>
              <a:t>Time to next therapy (TTNT)</a:t>
            </a:r>
          </a:p>
          <a:p>
            <a:pPr lvl="1"/>
            <a:r>
              <a:rPr lang="en-US" sz="2000" b="1" dirty="0" smtClean="0"/>
              <a:t>Outcome in subgroups with different prognosis according to: β</a:t>
            </a:r>
            <a:r>
              <a:rPr lang="en-GB" sz="2000" b="1" dirty="0" smtClean="0"/>
              <a:t>2-microglobulin, C-reactive protein (CRP), FISH, gene expression profile</a:t>
            </a:r>
            <a:endParaRPr lang="en-US" sz="2000" b="1" dirty="0" smtClean="0"/>
          </a:p>
          <a:p>
            <a:pPr lvl="1"/>
            <a:r>
              <a:rPr lang="en-US" sz="2000" b="1" dirty="0" smtClean="0"/>
              <a:t>PFS </a:t>
            </a:r>
            <a:r>
              <a:rPr lang="en-US" sz="2000" b="1" dirty="0" smtClean="0"/>
              <a:t>and OS of maintenance</a:t>
            </a:r>
            <a:r>
              <a:rPr lang="it-IT" sz="2000" b="1" dirty="0" smtClean="0"/>
              <a:t> </a:t>
            </a:r>
            <a:endParaRPr lang="en-GB" sz="2000" b="1" dirty="0" smtClean="0"/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359228" y="6397342"/>
            <a:ext cx="57269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1200" b="1" dirty="0" smtClean="0"/>
              <a:t>Palumbo A,  </a:t>
            </a:r>
            <a:r>
              <a:rPr lang="it-IT" sz="1200" b="1" dirty="0"/>
              <a:t>et al. </a:t>
            </a:r>
            <a:r>
              <a:rPr lang="it-IT" sz="1200" b="1" i="1" dirty="0"/>
              <a:t>Blood</a:t>
            </a:r>
            <a:r>
              <a:rPr lang="it-IT" sz="1200" b="1" dirty="0"/>
              <a:t>. </a:t>
            </a:r>
            <a:r>
              <a:rPr lang="it-IT" sz="1200" b="1" dirty="0" smtClean="0"/>
              <a:t>2014;124: Abstract  175.</a:t>
            </a:r>
            <a:endParaRPr lang="it-IT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155264"/>
            <a:ext cx="8218488" cy="1020762"/>
          </a:xfrm>
        </p:spPr>
        <p:txBody>
          <a:bodyPr anchor="ctr"/>
          <a:lstStyle/>
          <a:p>
            <a:r>
              <a:rPr lang="en-US" sz="3600" dirty="0" smtClean="0">
                <a:solidFill>
                  <a:srgbClr val="FF9900"/>
                </a:solidFill>
              </a:rPr>
              <a:t>Patient </a:t>
            </a:r>
            <a:r>
              <a:rPr lang="en-US" sz="3600" dirty="0" smtClean="0">
                <a:solidFill>
                  <a:srgbClr val="FF9900"/>
                </a:solidFill>
              </a:rPr>
              <a:t>Eligibility</a:t>
            </a:r>
            <a:endParaRPr lang="en-US" sz="3600" dirty="0" smtClean="0">
              <a:solidFill>
                <a:srgbClr val="FF9900"/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866508"/>
            <a:ext cx="8218488" cy="4525963"/>
          </a:xfrm>
        </p:spPr>
        <p:txBody>
          <a:bodyPr/>
          <a:lstStyle/>
          <a:p>
            <a:pPr marL="533400" indent="-533400">
              <a:spcAft>
                <a:spcPts val="300"/>
              </a:spcAft>
              <a:buClr>
                <a:srgbClr val="FF9900"/>
              </a:buClr>
            </a:pPr>
            <a:r>
              <a:rPr lang="en-US" sz="2400" b="1" dirty="0" smtClean="0">
                <a:solidFill>
                  <a:srgbClr val="FFFF00"/>
                </a:solidFill>
              </a:rPr>
              <a:t>Key inclusion criteria: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pPr marL="893763" lvl="1" indent="-495300">
              <a:spcAft>
                <a:spcPts val="300"/>
              </a:spcAft>
              <a:buClr>
                <a:schemeClr val="tx1"/>
              </a:buClr>
            </a:pPr>
            <a:r>
              <a:rPr lang="en-US" sz="2000" b="1" dirty="0" smtClean="0"/>
              <a:t>Symptomatic </a:t>
            </a:r>
            <a:r>
              <a:rPr lang="en-US" sz="2000" b="1" i="1" dirty="0" smtClean="0"/>
              <a:t>newly diagnosed MM</a:t>
            </a:r>
          </a:p>
          <a:p>
            <a:pPr marL="893763" lvl="1" indent="-495300">
              <a:spcAft>
                <a:spcPts val="300"/>
              </a:spcAft>
              <a:buClr>
                <a:schemeClr val="tx1"/>
              </a:buClr>
            </a:pPr>
            <a:r>
              <a:rPr lang="en-GB" sz="2000" b="1" i="1" dirty="0" smtClean="0"/>
              <a:t>≥65-years-of-age </a:t>
            </a:r>
            <a:r>
              <a:rPr lang="en-GB" sz="2000" b="1" i="1" dirty="0" smtClean="0"/>
              <a:t>or ineligible for autologous stem cell transplantation</a:t>
            </a:r>
            <a:endParaRPr lang="it-IT" sz="2000" b="1" i="1" dirty="0" smtClean="0"/>
          </a:p>
          <a:p>
            <a:pPr marL="893763" lvl="1" indent="-495300">
              <a:spcAft>
                <a:spcPts val="300"/>
              </a:spcAft>
              <a:buClr>
                <a:schemeClr val="tx1"/>
              </a:buClr>
            </a:pPr>
            <a:r>
              <a:rPr lang="en-US" sz="2000" b="1" dirty="0" smtClean="0"/>
              <a:t>Measurable disease ( </a:t>
            </a:r>
            <a:r>
              <a:rPr lang="en-US" sz="2000" b="1" dirty="0" smtClean="0"/>
              <a:t>≥0.5 </a:t>
            </a:r>
            <a:r>
              <a:rPr lang="en-US" sz="2000" b="1" dirty="0" smtClean="0"/>
              <a:t>g/</a:t>
            </a:r>
            <a:r>
              <a:rPr lang="en-US" sz="2000" b="1" dirty="0" err="1" smtClean="0"/>
              <a:t>dL</a:t>
            </a:r>
            <a:r>
              <a:rPr lang="en-US" sz="2000" b="1" dirty="0" smtClean="0"/>
              <a:t> of M-protein or urine light-chain excretion of &gt;200 mg/24 hours)</a:t>
            </a:r>
          </a:p>
          <a:p>
            <a:pPr marL="893763" lvl="1" indent="-495300">
              <a:spcAft>
                <a:spcPts val="300"/>
              </a:spcAft>
              <a:buClr>
                <a:schemeClr val="tx1"/>
              </a:buClr>
            </a:pPr>
            <a:r>
              <a:rPr lang="en-US" sz="2000" b="1" dirty="0" smtClean="0"/>
              <a:t>ECOG 0-2</a:t>
            </a:r>
          </a:p>
          <a:p>
            <a:pPr marL="893763" lvl="1" indent="-495300">
              <a:spcAft>
                <a:spcPts val="300"/>
              </a:spcAft>
              <a:buClr>
                <a:schemeClr val="tx1"/>
              </a:buClr>
            </a:pPr>
            <a:r>
              <a:rPr lang="en-US" sz="2000" b="1" dirty="0" smtClean="0"/>
              <a:t>Adequate hepatic function (ALT </a:t>
            </a:r>
            <a:r>
              <a:rPr lang="en-US" sz="2000" b="1" dirty="0" smtClean="0"/>
              <a:t>≤3.5 </a:t>
            </a:r>
            <a:r>
              <a:rPr lang="en-US" sz="2000" b="1" dirty="0" smtClean="0"/>
              <a:t>times the upper limit of normal and serum direct bilirubin </a:t>
            </a:r>
            <a:r>
              <a:rPr lang="en-US" sz="2000" b="1" dirty="0" smtClean="0"/>
              <a:t>≤2 mg/</a:t>
            </a:r>
            <a:r>
              <a:rPr lang="en-US" sz="2000" b="1" dirty="0" err="1" smtClean="0"/>
              <a:t>dL</a:t>
            </a:r>
            <a:r>
              <a:rPr lang="en-US" sz="2000" b="1" dirty="0" smtClean="0"/>
              <a:t>) </a:t>
            </a:r>
            <a:endParaRPr lang="en-US" sz="2000" b="1" dirty="0" smtClean="0"/>
          </a:p>
          <a:p>
            <a:pPr marL="893763" lvl="1" indent="-495300">
              <a:spcAft>
                <a:spcPts val="300"/>
              </a:spcAft>
              <a:buClr>
                <a:schemeClr val="tx1"/>
              </a:buClr>
            </a:pPr>
            <a:r>
              <a:rPr lang="en-US" sz="2000" b="1" i="1" dirty="0" smtClean="0"/>
              <a:t>Creatinine clearance (</a:t>
            </a:r>
            <a:r>
              <a:rPr lang="en-US" sz="2000" b="1" i="1" dirty="0" err="1" smtClean="0"/>
              <a:t>CrCl</a:t>
            </a:r>
            <a:r>
              <a:rPr lang="en-US" sz="2000" b="1" i="1" dirty="0" smtClean="0"/>
              <a:t>) </a:t>
            </a:r>
            <a:r>
              <a:rPr lang="en-US" sz="2000" b="1" i="1" dirty="0" smtClean="0"/>
              <a:t>≥15 </a:t>
            </a:r>
            <a:r>
              <a:rPr lang="en-US" sz="2000" b="1" i="1" dirty="0" smtClean="0"/>
              <a:t>mL/min</a:t>
            </a:r>
          </a:p>
          <a:p>
            <a:pPr marL="533400" indent="-533400">
              <a:spcAft>
                <a:spcPts val="300"/>
              </a:spcAft>
              <a:buClr>
                <a:srgbClr val="FF9900"/>
              </a:buClr>
            </a:pPr>
            <a:endParaRPr lang="en-US" sz="1200" b="1" dirty="0" smtClean="0"/>
          </a:p>
          <a:p>
            <a:pPr marL="533400" indent="-533400">
              <a:spcAft>
                <a:spcPts val="300"/>
              </a:spcAft>
              <a:buClr>
                <a:srgbClr val="FF9900"/>
              </a:buClr>
            </a:pPr>
            <a:r>
              <a:rPr lang="en-US" sz="2400" b="1" dirty="0" smtClean="0">
                <a:solidFill>
                  <a:srgbClr val="FFFF00"/>
                </a:solidFill>
              </a:rPr>
              <a:t>Key exclusion criteria:</a:t>
            </a:r>
          </a:p>
          <a:p>
            <a:pPr marL="893763" lvl="1" indent="-495300">
              <a:spcAft>
                <a:spcPts val="300"/>
              </a:spcAft>
              <a:buClr>
                <a:schemeClr val="tx1"/>
              </a:buClr>
            </a:pPr>
            <a:r>
              <a:rPr lang="en-US" sz="2000" b="1" dirty="0" smtClean="0"/>
              <a:t>Prior systemic MM therapy</a:t>
            </a:r>
          </a:p>
          <a:p>
            <a:pPr marL="893763" lvl="1" indent="-495300">
              <a:spcAft>
                <a:spcPts val="300"/>
              </a:spcAft>
              <a:buClr>
                <a:schemeClr val="tx1"/>
              </a:buClr>
            </a:pPr>
            <a:r>
              <a:rPr lang="en-US" sz="2000" b="1" dirty="0" smtClean="0"/>
              <a:t>Relapsed or refractory MM</a:t>
            </a:r>
          </a:p>
          <a:p>
            <a:pPr marL="893763" lvl="1" indent="-495300">
              <a:spcAft>
                <a:spcPts val="300"/>
              </a:spcAft>
              <a:buClr>
                <a:schemeClr val="tx1"/>
              </a:buClr>
            </a:pPr>
            <a:r>
              <a:rPr lang="en-US" sz="2000" b="1" dirty="0" smtClean="0"/>
              <a:t>History of severe heart disease</a:t>
            </a:r>
          </a:p>
          <a:p>
            <a:pPr marL="893763" lvl="1" indent="-495300">
              <a:spcAft>
                <a:spcPts val="300"/>
              </a:spcAft>
              <a:buClr>
                <a:schemeClr val="tx1"/>
              </a:buClr>
            </a:pPr>
            <a:r>
              <a:rPr lang="en-US" sz="2000" b="1" dirty="0" smtClean="0"/>
              <a:t>Uncontrolled hypertension or congestive heart failure (CHF)</a:t>
            </a: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359228" y="6397342"/>
            <a:ext cx="57269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1200" b="1" dirty="0" smtClean="0"/>
              <a:t>Palumbo A,  </a:t>
            </a:r>
            <a:r>
              <a:rPr lang="it-IT" sz="1200" b="1" dirty="0"/>
              <a:t>et al. </a:t>
            </a:r>
            <a:r>
              <a:rPr lang="it-IT" sz="1200" b="1" i="1" dirty="0"/>
              <a:t>Blood</a:t>
            </a:r>
            <a:r>
              <a:rPr lang="it-IT" sz="1200" b="1" dirty="0"/>
              <a:t>. </a:t>
            </a:r>
            <a:r>
              <a:rPr lang="it-IT" sz="1200" b="1" dirty="0" smtClean="0"/>
              <a:t>2014;124: Abstract  175.</a:t>
            </a:r>
            <a:endParaRPr lang="it-IT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 txBox="1">
            <a:spLocks noChangeArrowheads="1"/>
          </p:cNvSpPr>
          <p:nvPr/>
        </p:nvSpPr>
        <p:spPr bwMode="auto">
          <a:xfrm>
            <a:off x="285750" y="932323"/>
            <a:ext cx="4552950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1313" indent="-341313" defTabSz="449263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ct val="100000"/>
            </a:pPr>
            <a:r>
              <a:rPr lang="fr-FR" b="1" dirty="0"/>
              <a:t>Phase I/II - </a:t>
            </a:r>
            <a:r>
              <a:rPr lang="fr-FR" b="1" dirty="0" err="1"/>
              <a:t>Multicenter</a:t>
            </a:r>
            <a:r>
              <a:rPr lang="fr-FR" b="1" dirty="0"/>
              <a:t>  (8 </a:t>
            </a:r>
            <a:r>
              <a:rPr lang="fr-FR" b="1" dirty="0" err="1" smtClean="0"/>
              <a:t>centers</a:t>
            </a:r>
            <a:r>
              <a:rPr lang="fr-FR" b="1" dirty="0"/>
              <a:t>)</a:t>
            </a:r>
            <a:endParaRPr lang="fr-FR" dirty="0"/>
          </a:p>
        </p:txBody>
      </p:sp>
      <p:sp>
        <p:nvSpPr>
          <p:cNvPr id="568" name="Titolo 1"/>
          <p:cNvSpPr txBox="1">
            <a:spLocks/>
          </p:cNvSpPr>
          <p:nvPr/>
        </p:nvSpPr>
        <p:spPr bwMode="auto">
          <a:xfrm>
            <a:off x="0" y="157667"/>
            <a:ext cx="9144000" cy="936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defTabSz="449263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3600" b="1" kern="0" dirty="0">
                <a:solidFill>
                  <a:srgbClr val="FF9900"/>
                </a:solidFill>
                <a:ea typeface="+mj-ea"/>
              </a:rPr>
              <a:t>Study </a:t>
            </a:r>
            <a:r>
              <a:rPr lang="en-US" sz="3600" b="1" kern="0" dirty="0" smtClean="0">
                <a:solidFill>
                  <a:srgbClr val="FF9900"/>
                </a:solidFill>
                <a:ea typeface="+mj-ea"/>
              </a:rPr>
              <a:t>Design</a:t>
            </a:r>
            <a:endParaRPr lang="it-IT" sz="3200" kern="0" dirty="0">
              <a:solidFill>
                <a:srgbClr val="FFFF00"/>
              </a:solidFill>
              <a:ea typeface="+mj-ea"/>
            </a:endParaRPr>
          </a:p>
        </p:txBody>
      </p:sp>
      <p:sp>
        <p:nvSpPr>
          <p:cNvPr id="26628" name="Rectangle 154"/>
          <p:cNvSpPr>
            <a:spLocks noChangeArrowheads="1"/>
          </p:cNvSpPr>
          <p:nvPr/>
        </p:nvSpPr>
        <p:spPr bwMode="auto">
          <a:xfrm>
            <a:off x="217488" y="4539345"/>
            <a:ext cx="1270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b="1" dirty="0">
                <a:solidFill>
                  <a:srgbClr val="FFDB2D"/>
                </a:solidFill>
              </a:rPr>
              <a:t>Dexamethasone</a:t>
            </a:r>
          </a:p>
          <a:p>
            <a:r>
              <a:rPr lang="en-US" sz="1300" b="1" dirty="0"/>
              <a:t>40 mg orally</a:t>
            </a:r>
            <a:endParaRPr lang="en-US" sz="2000" dirty="0"/>
          </a:p>
        </p:txBody>
      </p:sp>
      <p:sp>
        <p:nvSpPr>
          <p:cNvPr id="26629" name="Rectangle 155"/>
          <p:cNvSpPr>
            <a:spLocks noChangeArrowheads="1"/>
          </p:cNvSpPr>
          <p:nvPr/>
        </p:nvSpPr>
        <p:spPr bwMode="auto">
          <a:xfrm>
            <a:off x="217488" y="4113895"/>
            <a:ext cx="1312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DB2D"/>
                </a:solidFill>
              </a:rPr>
              <a:t>Cyphosphamide</a:t>
            </a:r>
          </a:p>
          <a:p>
            <a:r>
              <a:rPr lang="en-US" sz="1300" b="1"/>
              <a:t>300 mg/m</a:t>
            </a:r>
            <a:r>
              <a:rPr lang="en-US" sz="1300" b="1" baseline="30000"/>
              <a:t>2</a:t>
            </a:r>
            <a:r>
              <a:rPr lang="en-US" sz="1300" b="1"/>
              <a:t> orally</a:t>
            </a:r>
            <a:endParaRPr lang="en-US" sz="2000"/>
          </a:p>
        </p:txBody>
      </p:sp>
      <p:sp>
        <p:nvSpPr>
          <p:cNvPr id="26630" name="Rectangle 159"/>
          <p:cNvSpPr>
            <a:spLocks noChangeArrowheads="1"/>
          </p:cNvSpPr>
          <p:nvPr/>
        </p:nvSpPr>
        <p:spPr bwMode="auto">
          <a:xfrm>
            <a:off x="193675" y="3056620"/>
            <a:ext cx="1065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C000"/>
                </a:solidFill>
              </a:rPr>
              <a:t>Carfilzomib</a:t>
            </a:r>
            <a:endParaRPr lang="en-US" sz="1300" b="1"/>
          </a:p>
          <a:p>
            <a:r>
              <a:rPr lang="en-US" sz="1300" b="1"/>
              <a:t>Dose (mg/m</a:t>
            </a:r>
            <a:r>
              <a:rPr lang="en-US" sz="1300" b="1" baseline="30000"/>
              <a:t>2</a:t>
            </a:r>
            <a:r>
              <a:rPr lang="en-US" sz="1300" b="1"/>
              <a:t>)</a:t>
            </a:r>
            <a:endParaRPr lang="en-US" sz="2000"/>
          </a:p>
        </p:txBody>
      </p:sp>
      <p:sp>
        <p:nvSpPr>
          <p:cNvPr id="26631" name="Freeform 67"/>
          <p:cNvSpPr>
            <a:spLocks/>
          </p:cNvSpPr>
          <p:nvPr/>
        </p:nvSpPr>
        <p:spPr bwMode="auto">
          <a:xfrm>
            <a:off x="2849563" y="5207683"/>
            <a:ext cx="49212" cy="53975"/>
          </a:xfrm>
          <a:custGeom>
            <a:avLst/>
            <a:gdLst>
              <a:gd name="T0" fmla="*/ 2147483647 w 62"/>
              <a:gd name="T1" fmla="*/ 0 h 92"/>
              <a:gd name="T2" fmla="*/ 2147483647 w 62"/>
              <a:gd name="T3" fmla="*/ 0 h 92"/>
              <a:gd name="T4" fmla="*/ 2147483647 w 62"/>
              <a:gd name="T5" fmla="*/ 2147483647 h 92"/>
              <a:gd name="T6" fmla="*/ 2147483647 w 62"/>
              <a:gd name="T7" fmla="*/ 2147483647 h 92"/>
              <a:gd name="T8" fmla="*/ 2147483647 w 62"/>
              <a:gd name="T9" fmla="*/ 2147483647 h 92"/>
              <a:gd name="T10" fmla="*/ 2147483647 w 62"/>
              <a:gd name="T11" fmla="*/ 2147483647 h 92"/>
              <a:gd name="T12" fmla="*/ 2147483647 w 62"/>
              <a:gd name="T13" fmla="*/ 2147483647 h 92"/>
              <a:gd name="T14" fmla="*/ 2147483647 w 62"/>
              <a:gd name="T15" fmla="*/ 2147483647 h 92"/>
              <a:gd name="T16" fmla="*/ 0 w 62"/>
              <a:gd name="T17" fmla="*/ 2147483647 h 92"/>
              <a:gd name="T18" fmla="*/ 0 w 62"/>
              <a:gd name="T19" fmla="*/ 2147483647 h 92"/>
              <a:gd name="T20" fmla="*/ 0 w 62"/>
              <a:gd name="T21" fmla="*/ 2147483647 h 92"/>
              <a:gd name="T22" fmla="*/ 2147483647 w 62"/>
              <a:gd name="T23" fmla="*/ 2147483647 h 92"/>
              <a:gd name="T24" fmla="*/ 2147483647 w 62"/>
              <a:gd name="T25" fmla="*/ 2147483647 h 92"/>
              <a:gd name="T26" fmla="*/ 2147483647 w 62"/>
              <a:gd name="T27" fmla="*/ 2147483647 h 92"/>
              <a:gd name="T28" fmla="*/ 2147483647 w 62"/>
              <a:gd name="T29" fmla="*/ 2147483647 h 92"/>
              <a:gd name="T30" fmla="*/ 2147483647 w 62"/>
              <a:gd name="T31" fmla="*/ 2147483647 h 92"/>
              <a:gd name="T32" fmla="*/ 2147483647 w 62"/>
              <a:gd name="T33" fmla="*/ 2147483647 h 92"/>
              <a:gd name="T34" fmla="*/ 2147483647 w 62"/>
              <a:gd name="T35" fmla="*/ 2147483647 h 92"/>
              <a:gd name="T36" fmla="*/ 2147483647 w 62"/>
              <a:gd name="T37" fmla="*/ 2147483647 h 92"/>
              <a:gd name="T38" fmla="*/ 2147483647 w 62"/>
              <a:gd name="T39" fmla="*/ 2147483647 h 92"/>
              <a:gd name="T40" fmla="*/ 2147483647 w 62"/>
              <a:gd name="T41" fmla="*/ 2147483647 h 92"/>
              <a:gd name="T42" fmla="*/ 2147483647 w 62"/>
              <a:gd name="T43" fmla="*/ 2147483647 h 92"/>
              <a:gd name="T44" fmla="*/ 2147483647 w 62"/>
              <a:gd name="T45" fmla="*/ 2147483647 h 92"/>
              <a:gd name="T46" fmla="*/ 2147483647 w 62"/>
              <a:gd name="T47" fmla="*/ 2147483647 h 92"/>
              <a:gd name="T48" fmla="*/ 2147483647 w 62"/>
              <a:gd name="T49" fmla="*/ 2147483647 h 92"/>
              <a:gd name="T50" fmla="*/ 2147483647 w 62"/>
              <a:gd name="T51" fmla="*/ 2147483647 h 92"/>
              <a:gd name="T52" fmla="*/ 2147483647 w 62"/>
              <a:gd name="T53" fmla="*/ 2147483647 h 92"/>
              <a:gd name="T54" fmla="*/ 2147483647 w 62"/>
              <a:gd name="T55" fmla="*/ 2147483647 h 92"/>
              <a:gd name="T56" fmla="*/ 2147483647 w 62"/>
              <a:gd name="T57" fmla="*/ 2147483647 h 92"/>
              <a:gd name="T58" fmla="*/ 2147483647 w 62"/>
              <a:gd name="T59" fmla="*/ 2147483647 h 92"/>
              <a:gd name="T60" fmla="*/ 2147483647 w 62"/>
              <a:gd name="T61" fmla="*/ 2147483647 h 92"/>
              <a:gd name="T62" fmla="*/ 2147483647 w 62"/>
              <a:gd name="T63" fmla="*/ 2147483647 h 92"/>
              <a:gd name="T64" fmla="*/ 2147483647 w 62"/>
              <a:gd name="T65" fmla="*/ 2147483647 h 92"/>
              <a:gd name="T66" fmla="*/ 2147483647 w 62"/>
              <a:gd name="T67" fmla="*/ 2147483647 h 92"/>
              <a:gd name="T68" fmla="*/ 2147483647 w 62"/>
              <a:gd name="T69" fmla="*/ 2147483647 h 92"/>
              <a:gd name="T70" fmla="*/ 2147483647 w 62"/>
              <a:gd name="T71" fmla="*/ 0 h 92"/>
              <a:gd name="T72" fmla="*/ 2147483647 w 62"/>
              <a:gd name="T73" fmla="*/ 0 h 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2"/>
              <a:gd name="T112" fmla="*/ 0 h 92"/>
              <a:gd name="T113" fmla="*/ 62 w 62"/>
              <a:gd name="T114" fmla="*/ 92 h 9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2" h="92">
                <a:moveTo>
                  <a:pt x="30" y="0"/>
                </a:moveTo>
                <a:lnTo>
                  <a:pt x="28" y="0"/>
                </a:lnTo>
                <a:lnTo>
                  <a:pt x="24" y="2"/>
                </a:lnTo>
                <a:lnTo>
                  <a:pt x="19" y="4"/>
                </a:lnTo>
                <a:lnTo>
                  <a:pt x="13" y="7"/>
                </a:lnTo>
                <a:lnTo>
                  <a:pt x="9" y="13"/>
                </a:lnTo>
                <a:lnTo>
                  <a:pt x="6" y="20"/>
                </a:lnTo>
                <a:lnTo>
                  <a:pt x="2" y="28"/>
                </a:lnTo>
                <a:lnTo>
                  <a:pt x="0" y="37"/>
                </a:lnTo>
                <a:lnTo>
                  <a:pt x="0" y="47"/>
                </a:lnTo>
                <a:lnTo>
                  <a:pt x="0" y="54"/>
                </a:lnTo>
                <a:lnTo>
                  <a:pt x="2" y="64"/>
                </a:lnTo>
                <a:lnTo>
                  <a:pt x="6" y="71"/>
                </a:lnTo>
                <a:lnTo>
                  <a:pt x="9" y="79"/>
                </a:lnTo>
                <a:lnTo>
                  <a:pt x="13" y="84"/>
                </a:lnTo>
                <a:lnTo>
                  <a:pt x="19" y="88"/>
                </a:lnTo>
                <a:lnTo>
                  <a:pt x="24" y="92"/>
                </a:lnTo>
                <a:lnTo>
                  <a:pt x="28" y="92"/>
                </a:lnTo>
                <a:lnTo>
                  <a:pt x="30" y="92"/>
                </a:lnTo>
                <a:lnTo>
                  <a:pt x="34" y="92"/>
                </a:lnTo>
                <a:lnTo>
                  <a:pt x="38" y="92"/>
                </a:lnTo>
                <a:lnTo>
                  <a:pt x="43" y="88"/>
                </a:lnTo>
                <a:lnTo>
                  <a:pt x="49" y="84"/>
                </a:lnTo>
                <a:lnTo>
                  <a:pt x="52" y="79"/>
                </a:lnTo>
                <a:lnTo>
                  <a:pt x="56" y="71"/>
                </a:lnTo>
                <a:lnTo>
                  <a:pt x="60" y="64"/>
                </a:lnTo>
                <a:lnTo>
                  <a:pt x="62" y="54"/>
                </a:lnTo>
                <a:lnTo>
                  <a:pt x="62" y="47"/>
                </a:lnTo>
                <a:lnTo>
                  <a:pt x="62" y="37"/>
                </a:lnTo>
                <a:lnTo>
                  <a:pt x="60" y="28"/>
                </a:lnTo>
                <a:lnTo>
                  <a:pt x="56" y="20"/>
                </a:lnTo>
                <a:lnTo>
                  <a:pt x="52" y="13"/>
                </a:lnTo>
                <a:lnTo>
                  <a:pt x="49" y="7"/>
                </a:lnTo>
                <a:lnTo>
                  <a:pt x="43" y="4"/>
                </a:lnTo>
                <a:lnTo>
                  <a:pt x="38" y="2"/>
                </a:lnTo>
                <a:lnTo>
                  <a:pt x="34" y="0"/>
                </a:lnTo>
                <a:lnTo>
                  <a:pt x="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Freeform 69"/>
          <p:cNvSpPr>
            <a:spLocks/>
          </p:cNvSpPr>
          <p:nvPr/>
        </p:nvSpPr>
        <p:spPr bwMode="auto">
          <a:xfrm>
            <a:off x="3443288" y="5207683"/>
            <a:ext cx="47625" cy="53975"/>
          </a:xfrm>
          <a:custGeom>
            <a:avLst/>
            <a:gdLst>
              <a:gd name="T0" fmla="*/ 2147483647 w 60"/>
              <a:gd name="T1" fmla="*/ 0 h 92"/>
              <a:gd name="T2" fmla="*/ 2147483647 w 60"/>
              <a:gd name="T3" fmla="*/ 0 h 92"/>
              <a:gd name="T4" fmla="*/ 2147483647 w 60"/>
              <a:gd name="T5" fmla="*/ 2147483647 h 92"/>
              <a:gd name="T6" fmla="*/ 2147483647 w 60"/>
              <a:gd name="T7" fmla="*/ 2147483647 h 92"/>
              <a:gd name="T8" fmla="*/ 2147483647 w 60"/>
              <a:gd name="T9" fmla="*/ 2147483647 h 92"/>
              <a:gd name="T10" fmla="*/ 2147483647 w 60"/>
              <a:gd name="T11" fmla="*/ 2147483647 h 92"/>
              <a:gd name="T12" fmla="*/ 2147483647 w 60"/>
              <a:gd name="T13" fmla="*/ 2147483647 h 92"/>
              <a:gd name="T14" fmla="*/ 2147483647 w 60"/>
              <a:gd name="T15" fmla="*/ 2147483647 h 92"/>
              <a:gd name="T16" fmla="*/ 0 w 60"/>
              <a:gd name="T17" fmla="*/ 2147483647 h 92"/>
              <a:gd name="T18" fmla="*/ 0 w 60"/>
              <a:gd name="T19" fmla="*/ 2147483647 h 92"/>
              <a:gd name="T20" fmla="*/ 0 w 60"/>
              <a:gd name="T21" fmla="*/ 2147483647 h 92"/>
              <a:gd name="T22" fmla="*/ 2147483647 w 60"/>
              <a:gd name="T23" fmla="*/ 2147483647 h 92"/>
              <a:gd name="T24" fmla="*/ 2147483647 w 60"/>
              <a:gd name="T25" fmla="*/ 2147483647 h 92"/>
              <a:gd name="T26" fmla="*/ 2147483647 w 60"/>
              <a:gd name="T27" fmla="*/ 2147483647 h 92"/>
              <a:gd name="T28" fmla="*/ 2147483647 w 60"/>
              <a:gd name="T29" fmla="*/ 2147483647 h 92"/>
              <a:gd name="T30" fmla="*/ 2147483647 w 60"/>
              <a:gd name="T31" fmla="*/ 2147483647 h 92"/>
              <a:gd name="T32" fmla="*/ 2147483647 w 60"/>
              <a:gd name="T33" fmla="*/ 2147483647 h 92"/>
              <a:gd name="T34" fmla="*/ 2147483647 w 60"/>
              <a:gd name="T35" fmla="*/ 2147483647 h 92"/>
              <a:gd name="T36" fmla="*/ 2147483647 w 60"/>
              <a:gd name="T37" fmla="*/ 2147483647 h 92"/>
              <a:gd name="T38" fmla="*/ 2147483647 w 60"/>
              <a:gd name="T39" fmla="*/ 2147483647 h 92"/>
              <a:gd name="T40" fmla="*/ 2147483647 w 60"/>
              <a:gd name="T41" fmla="*/ 2147483647 h 92"/>
              <a:gd name="T42" fmla="*/ 2147483647 w 60"/>
              <a:gd name="T43" fmla="*/ 2147483647 h 92"/>
              <a:gd name="T44" fmla="*/ 2147483647 w 60"/>
              <a:gd name="T45" fmla="*/ 2147483647 h 92"/>
              <a:gd name="T46" fmla="*/ 2147483647 w 60"/>
              <a:gd name="T47" fmla="*/ 2147483647 h 92"/>
              <a:gd name="T48" fmla="*/ 2147483647 w 60"/>
              <a:gd name="T49" fmla="*/ 2147483647 h 92"/>
              <a:gd name="T50" fmla="*/ 2147483647 w 60"/>
              <a:gd name="T51" fmla="*/ 2147483647 h 92"/>
              <a:gd name="T52" fmla="*/ 2147483647 w 60"/>
              <a:gd name="T53" fmla="*/ 2147483647 h 92"/>
              <a:gd name="T54" fmla="*/ 2147483647 w 60"/>
              <a:gd name="T55" fmla="*/ 2147483647 h 92"/>
              <a:gd name="T56" fmla="*/ 2147483647 w 60"/>
              <a:gd name="T57" fmla="*/ 2147483647 h 92"/>
              <a:gd name="T58" fmla="*/ 2147483647 w 60"/>
              <a:gd name="T59" fmla="*/ 2147483647 h 92"/>
              <a:gd name="T60" fmla="*/ 2147483647 w 60"/>
              <a:gd name="T61" fmla="*/ 2147483647 h 92"/>
              <a:gd name="T62" fmla="*/ 2147483647 w 60"/>
              <a:gd name="T63" fmla="*/ 2147483647 h 92"/>
              <a:gd name="T64" fmla="*/ 2147483647 w 60"/>
              <a:gd name="T65" fmla="*/ 2147483647 h 92"/>
              <a:gd name="T66" fmla="*/ 2147483647 w 60"/>
              <a:gd name="T67" fmla="*/ 2147483647 h 92"/>
              <a:gd name="T68" fmla="*/ 2147483647 w 60"/>
              <a:gd name="T69" fmla="*/ 2147483647 h 92"/>
              <a:gd name="T70" fmla="*/ 2147483647 w 60"/>
              <a:gd name="T71" fmla="*/ 0 h 92"/>
              <a:gd name="T72" fmla="*/ 2147483647 w 60"/>
              <a:gd name="T73" fmla="*/ 0 h 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0"/>
              <a:gd name="T112" fmla="*/ 0 h 92"/>
              <a:gd name="T113" fmla="*/ 60 w 60"/>
              <a:gd name="T114" fmla="*/ 92 h 9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0" h="92">
                <a:moveTo>
                  <a:pt x="30" y="0"/>
                </a:moveTo>
                <a:lnTo>
                  <a:pt x="26" y="0"/>
                </a:lnTo>
                <a:lnTo>
                  <a:pt x="24" y="2"/>
                </a:lnTo>
                <a:lnTo>
                  <a:pt x="19" y="4"/>
                </a:lnTo>
                <a:lnTo>
                  <a:pt x="13" y="7"/>
                </a:lnTo>
                <a:lnTo>
                  <a:pt x="9" y="13"/>
                </a:lnTo>
                <a:lnTo>
                  <a:pt x="5" y="20"/>
                </a:lnTo>
                <a:lnTo>
                  <a:pt x="2" y="28"/>
                </a:lnTo>
                <a:lnTo>
                  <a:pt x="0" y="37"/>
                </a:lnTo>
                <a:lnTo>
                  <a:pt x="0" y="47"/>
                </a:lnTo>
                <a:lnTo>
                  <a:pt x="0" y="54"/>
                </a:lnTo>
                <a:lnTo>
                  <a:pt x="2" y="64"/>
                </a:lnTo>
                <a:lnTo>
                  <a:pt x="5" y="71"/>
                </a:lnTo>
                <a:lnTo>
                  <a:pt x="9" y="79"/>
                </a:lnTo>
                <a:lnTo>
                  <a:pt x="13" y="84"/>
                </a:lnTo>
                <a:lnTo>
                  <a:pt x="19" y="88"/>
                </a:lnTo>
                <a:lnTo>
                  <a:pt x="24" y="92"/>
                </a:lnTo>
                <a:lnTo>
                  <a:pt x="26" y="92"/>
                </a:lnTo>
                <a:lnTo>
                  <a:pt x="30" y="92"/>
                </a:lnTo>
                <a:lnTo>
                  <a:pt x="34" y="92"/>
                </a:lnTo>
                <a:lnTo>
                  <a:pt x="35" y="92"/>
                </a:lnTo>
                <a:lnTo>
                  <a:pt x="41" y="88"/>
                </a:lnTo>
                <a:lnTo>
                  <a:pt x="47" y="84"/>
                </a:lnTo>
                <a:lnTo>
                  <a:pt x="50" y="79"/>
                </a:lnTo>
                <a:lnTo>
                  <a:pt x="54" y="71"/>
                </a:lnTo>
                <a:lnTo>
                  <a:pt x="58" y="64"/>
                </a:lnTo>
                <a:lnTo>
                  <a:pt x="60" y="54"/>
                </a:lnTo>
                <a:lnTo>
                  <a:pt x="60" y="47"/>
                </a:lnTo>
                <a:lnTo>
                  <a:pt x="60" y="37"/>
                </a:lnTo>
                <a:lnTo>
                  <a:pt x="58" y="28"/>
                </a:lnTo>
                <a:lnTo>
                  <a:pt x="54" y="20"/>
                </a:lnTo>
                <a:lnTo>
                  <a:pt x="50" y="13"/>
                </a:lnTo>
                <a:lnTo>
                  <a:pt x="47" y="7"/>
                </a:lnTo>
                <a:lnTo>
                  <a:pt x="41" y="4"/>
                </a:lnTo>
                <a:lnTo>
                  <a:pt x="35" y="2"/>
                </a:lnTo>
                <a:lnTo>
                  <a:pt x="34" y="0"/>
                </a:lnTo>
                <a:lnTo>
                  <a:pt x="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Freeform 73"/>
          <p:cNvSpPr>
            <a:spLocks/>
          </p:cNvSpPr>
          <p:nvPr/>
        </p:nvSpPr>
        <p:spPr bwMode="auto">
          <a:xfrm>
            <a:off x="3149600" y="5207683"/>
            <a:ext cx="47625" cy="53975"/>
          </a:xfrm>
          <a:custGeom>
            <a:avLst/>
            <a:gdLst>
              <a:gd name="T0" fmla="*/ 2147483647 w 60"/>
              <a:gd name="T1" fmla="*/ 0 h 92"/>
              <a:gd name="T2" fmla="*/ 2147483647 w 60"/>
              <a:gd name="T3" fmla="*/ 0 h 92"/>
              <a:gd name="T4" fmla="*/ 2147483647 w 60"/>
              <a:gd name="T5" fmla="*/ 2147483647 h 92"/>
              <a:gd name="T6" fmla="*/ 2147483647 w 60"/>
              <a:gd name="T7" fmla="*/ 2147483647 h 92"/>
              <a:gd name="T8" fmla="*/ 2147483647 w 60"/>
              <a:gd name="T9" fmla="*/ 2147483647 h 92"/>
              <a:gd name="T10" fmla="*/ 2147483647 w 60"/>
              <a:gd name="T11" fmla="*/ 2147483647 h 92"/>
              <a:gd name="T12" fmla="*/ 2147483647 w 60"/>
              <a:gd name="T13" fmla="*/ 2147483647 h 92"/>
              <a:gd name="T14" fmla="*/ 2147483647 w 60"/>
              <a:gd name="T15" fmla="*/ 2147483647 h 92"/>
              <a:gd name="T16" fmla="*/ 0 w 60"/>
              <a:gd name="T17" fmla="*/ 2147483647 h 92"/>
              <a:gd name="T18" fmla="*/ 0 w 60"/>
              <a:gd name="T19" fmla="*/ 2147483647 h 92"/>
              <a:gd name="T20" fmla="*/ 0 w 60"/>
              <a:gd name="T21" fmla="*/ 2147483647 h 92"/>
              <a:gd name="T22" fmla="*/ 2147483647 w 60"/>
              <a:gd name="T23" fmla="*/ 2147483647 h 92"/>
              <a:gd name="T24" fmla="*/ 2147483647 w 60"/>
              <a:gd name="T25" fmla="*/ 2147483647 h 92"/>
              <a:gd name="T26" fmla="*/ 2147483647 w 60"/>
              <a:gd name="T27" fmla="*/ 2147483647 h 92"/>
              <a:gd name="T28" fmla="*/ 2147483647 w 60"/>
              <a:gd name="T29" fmla="*/ 2147483647 h 92"/>
              <a:gd name="T30" fmla="*/ 2147483647 w 60"/>
              <a:gd name="T31" fmla="*/ 2147483647 h 92"/>
              <a:gd name="T32" fmla="*/ 2147483647 w 60"/>
              <a:gd name="T33" fmla="*/ 2147483647 h 92"/>
              <a:gd name="T34" fmla="*/ 2147483647 w 60"/>
              <a:gd name="T35" fmla="*/ 2147483647 h 92"/>
              <a:gd name="T36" fmla="*/ 2147483647 w 60"/>
              <a:gd name="T37" fmla="*/ 2147483647 h 92"/>
              <a:gd name="T38" fmla="*/ 2147483647 w 60"/>
              <a:gd name="T39" fmla="*/ 2147483647 h 92"/>
              <a:gd name="T40" fmla="*/ 2147483647 w 60"/>
              <a:gd name="T41" fmla="*/ 2147483647 h 92"/>
              <a:gd name="T42" fmla="*/ 2147483647 w 60"/>
              <a:gd name="T43" fmla="*/ 2147483647 h 92"/>
              <a:gd name="T44" fmla="*/ 2147483647 w 60"/>
              <a:gd name="T45" fmla="*/ 2147483647 h 92"/>
              <a:gd name="T46" fmla="*/ 2147483647 w 60"/>
              <a:gd name="T47" fmla="*/ 2147483647 h 92"/>
              <a:gd name="T48" fmla="*/ 2147483647 w 60"/>
              <a:gd name="T49" fmla="*/ 2147483647 h 92"/>
              <a:gd name="T50" fmla="*/ 2147483647 w 60"/>
              <a:gd name="T51" fmla="*/ 2147483647 h 92"/>
              <a:gd name="T52" fmla="*/ 2147483647 w 60"/>
              <a:gd name="T53" fmla="*/ 2147483647 h 92"/>
              <a:gd name="T54" fmla="*/ 2147483647 w 60"/>
              <a:gd name="T55" fmla="*/ 2147483647 h 92"/>
              <a:gd name="T56" fmla="*/ 2147483647 w 60"/>
              <a:gd name="T57" fmla="*/ 2147483647 h 92"/>
              <a:gd name="T58" fmla="*/ 2147483647 w 60"/>
              <a:gd name="T59" fmla="*/ 2147483647 h 92"/>
              <a:gd name="T60" fmla="*/ 2147483647 w 60"/>
              <a:gd name="T61" fmla="*/ 2147483647 h 92"/>
              <a:gd name="T62" fmla="*/ 2147483647 w 60"/>
              <a:gd name="T63" fmla="*/ 2147483647 h 92"/>
              <a:gd name="T64" fmla="*/ 2147483647 w 60"/>
              <a:gd name="T65" fmla="*/ 2147483647 h 92"/>
              <a:gd name="T66" fmla="*/ 2147483647 w 60"/>
              <a:gd name="T67" fmla="*/ 2147483647 h 92"/>
              <a:gd name="T68" fmla="*/ 2147483647 w 60"/>
              <a:gd name="T69" fmla="*/ 2147483647 h 92"/>
              <a:gd name="T70" fmla="*/ 2147483647 w 60"/>
              <a:gd name="T71" fmla="*/ 0 h 92"/>
              <a:gd name="T72" fmla="*/ 2147483647 w 60"/>
              <a:gd name="T73" fmla="*/ 0 h 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0"/>
              <a:gd name="T112" fmla="*/ 0 h 92"/>
              <a:gd name="T113" fmla="*/ 60 w 60"/>
              <a:gd name="T114" fmla="*/ 92 h 9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0" h="92">
                <a:moveTo>
                  <a:pt x="30" y="0"/>
                </a:moveTo>
                <a:lnTo>
                  <a:pt x="26" y="0"/>
                </a:lnTo>
                <a:lnTo>
                  <a:pt x="25" y="2"/>
                </a:lnTo>
                <a:lnTo>
                  <a:pt x="19" y="4"/>
                </a:lnTo>
                <a:lnTo>
                  <a:pt x="13" y="7"/>
                </a:lnTo>
                <a:lnTo>
                  <a:pt x="10" y="13"/>
                </a:lnTo>
                <a:lnTo>
                  <a:pt x="6" y="20"/>
                </a:lnTo>
                <a:lnTo>
                  <a:pt x="2" y="28"/>
                </a:lnTo>
                <a:lnTo>
                  <a:pt x="0" y="37"/>
                </a:lnTo>
                <a:lnTo>
                  <a:pt x="0" y="47"/>
                </a:lnTo>
                <a:lnTo>
                  <a:pt x="0" y="54"/>
                </a:lnTo>
                <a:lnTo>
                  <a:pt x="2" y="64"/>
                </a:lnTo>
                <a:lnTo>
                  <a:pt x="6" y="71"/>
                </a:lnTo>
                <a:lnTo>
                  <a:pt x="10" y="79"/>
                </a:lnTo>
                <a:lnTo>
                  <a:pt x="13" y="84"/>
                </a:lnTo>
                <a:lnTo>
                  <a:pt x="19" y="88"/>
                </a:lnTo>
                <a:lnTo>
                  <a:pt x="25" y="92"/>
                </a:lnTo>
                <a:lnTo>
                  <a:pt x="26" y="92"/>
                </a:lnTo>
                <a:lnTo>
                  <a:pt x="30" y="92"/>
                </a:lnTo>
                <a:lnTo>
                  <a:pt x="34" y="92"/>
                </a:lnTo>
                <a:lnTo>
                  <a:pt x="36" y="92"/>
                </a:lnTo>
                <a:lnTo>
                  <a:pt x="41" y="88"/>
                </a:lnTo>
                <a:lnTo>
                  <a:pt x="47" y="84"/>
                </a:lnTo>
                <a:lnTo>
                  <a:pt x="51" y="79"/>
                </a:lnTo>
                <a:lnTo>
                  <a:pt x="55" y="71"/>
                </a:lnTo>
                <a:lnTo>
                  <a:pt x="58" y="64"/>
                </a:lnTo>
                <a:lnTo>
                  <a:pt x="60" y="54"/>
                </a:lnTo>
                <a:lnTo>
                  <a:pt x="60" y="47"/>
                </a:lnTo>
                <a:lnTo>
                  <a:pt x="60" y="37"/>
                </a:lnTo>
                <a:lnTo>
                  <a:pt x="58" y="28"/>
                </a:lnTo>
                <a:lnTo>
                  <a:pt x="55" y="20"/>
                </a:lnTo>
                <a:lnTo>
                  <a:pt x="51" y="13"/>
                </a:lnTo>
                <a:lnTo>
                  <a:pt x="47" y="7"/>
                </a:lnTo>
                <a:lnTo>
                  <a:pt x="41" y="4"/>
                </a:lnTo>
                <a:lnTo>
                  <a:pt x="36" y="2"/>
                </a:lnTo>
                <a:lnTo>
                  <a:pt x="34" y="0"/>
                </a:lnTo>
                <a:lnTo>
                  <a:pt x="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Freeform 75"/>
          <p:cNvSpPr>
            <a:spLocks/>
          </p:cNvSpPr>
          <p:nvPr/>
        </p:nvSpPr>
        <p:spPr bwMode="auto">
          <a:xfrm>
            <a:off x="4046538" y="5207683"/>
            <a:ext cx="47625" cy="53975"/>
          </a:xfrm>
          <a:custGeom>
            <a:avLst/>
            <a:gdLst>
              <a:gd name="T0" fmla="*/ 0 w 62"/>
              <a:gd name="T1" fmla="*/ 0 h 92"/>
              <a:gd name="T2" fmla="*/ 0 w 62"/>
              <a:gd name="T3" fmla="*/ 0 h 92"/>
              <a:gd name="T4" fmla="*/ 0 w 62"/>
              <a:gd name="T5" fmla="*/ 2147483647 h 92"/>
              <a:gd name="T6" fmla="*/ 0 w 62"/>
              <a:gd name="T7" fmla="*/ 2147483647 h 92"/>
              <a:gd name="T8" fmla="*/ 0 w 62"/>
              <a:gd name="T9" fmla="*/ 2147483647 h 92"/>
              <a:gd name="T10" fmla="*/ 0 w 62"/>
              <a:gd name="T11" fmla="*/ 2147483647 h 92"/>
              <a:gd name="T12" fmla="*/ 0 w 62"/>
              <a:gd name="T13" fmla="*/ 2147483647 h 92"/>
              <a:gd name="T14" fmla="*/ 0 w 62"/>
              <a:gd name="T15" fmla="*/ 2147483647 h 92"/>
              <a:gd name="T16" fmla="*/ 0 w 62"/>
              <a:gd name="T17" fmla="*/ 2147483647 h 92"/>
              <a:gd name="T18" fmla="*/ 0 w 62"/>
              <a:gd name="T19" fmla="*/ 2147483647 h 92"/>
              <a:gd name="T20" fmla="*/ 0 w 62"/>
              <a:gd name="T21" fmla="*/ 2147483647 h 92"/>
              <a:gd name="T22" fmla="*/ 0 w 62"/>
              <a:gd name="T23" fmla="*/ 2147483647 h 92"/>
              <a:gd name="T24" fmla="*/ 0 w 62"/>
              <a:gd name="T25" fmla="*/ 2147483647 h 92"/>
              <a:gd name="T26" fmla="*/ 0 w 62"/>
              <a:gd name="T27" fmla="*/ 2147483647 h 92"/>
              <a:gd name="T28" fmla="*/ 0 w 62"/>
              <a:gd name="T29" fmla="*/ 2147483647 h 92"/>
              <a:gd name="T30" fmla="*/ 0 w 62"/>
              <a:gd name="T31" fmla="*/ 2147483647 h 92"/>
              <a:gd name="T32" fmla="*/ 0 w 62"/>
              <a:gd name="T33" fmla="*/ 2147483647 h 92"/>
              <a:gd name="T34" fmla="*/ 0 w 62"/>
              <a:gd name="T35" fmla="*/ 2147483647 h 92"/>
              <a:gd name="T36" fmla="*/ 0 w 62"/>
              <a:gd name="T37" fmla="*/ 2147483647 h 92"/>
              <a:gd name="T38" fmla="*/ 0 w 62"/>
              <a:gd name="T39" fmla="*/ 2147483647 h 92"/>
              <a:gd name="T40" fmla="*/ 0 w 62"/>
              <a:gd name="T41" fmla="*/ 2147483647 h 92"/>
              <a:gd name="T42" fmla="*/ 0 w 62"/>
              <a:gd name="T43" fmla="*/ 2147483647 h 92"/>
              <a:gd name="T44" fmla="*/ 0 w 62"/>
              <a:gd name="T45" fmla="*/ 2147483647 h 92"/>
              <a:gd name="T46" fmla="*/ 0 w 62"/>
              <a:gd name="T47" fmla="*/ 2147483647 h 92"/>
              <a:gd name="T48" fmla="*/ 0 w 62"/>
              <a:gd name="T49" fmla="*/ 2147483647 h 92"/>
              <a:gd name="T50" fmla="*/ 0 w 62"/>
              <a:gd name="T51" fmla="*/ 2147483647 h 92"/>
              <a:gd name="T52" fmla="*/ 0 w 62"/>
              <a:gd name="T53" fmla="*/ 2147483647 h 92"/>
              <a:gd name="T54" fmla="*/ 0 w 62"/>
              <a:gd name="T55" fmla="*/ 2147483647 h 92"/>
              <a:gd name="T56" fmla="*/ 0 w 62"/>
              <a:gd name="T57" fmla="*/ 2147483647 h 92"/>
              <a:gd name="T58" fmla="*/ 0 w 62"/>
              <a:gd name="T59" fmla="*/ 2147483647 h 92"/>
              <a:gd name="T60" fmla="*/ 0 w 62"/>
              <a:gd name="T61" fmla="*/ 2147483647 h 92"/>
              <a:gd name="T62" fmla="*/ 0 w 62"/>
              <a:gd name="T63" fmla="*/ 2147483647 h 92"/>
              <a:gd name="T64" fmla="*/ 0 w 62"/>
              <a:gd name="T65" fmla="*/ 2147483647 h 92"/>
              <a:gd name="T66" fmla="*/ 0 w 62"/>
              <a:gd name="T67" fmla="*/ 2147483647 h 92"/>
              <a:gd name="T68" fmla="*/ 0 w 62"/>
              <a:gd name="T69" fmla="*/ 2147483647 h 92"/>
              <a:gd name="T70" fmla="*/ 0 w 62"/>
              <a:gd name="T71" fmla="*/ 0 h 92"/>
              <a:gd name="T72" fmla="*/ 0 w 62"/>
              <a:gd name="T73" fmla="*/ 0 h 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2"/>
              <a:gd name="T112" fmla="*/ 0 h 92"/>
              <a:gd name="T113" fmla="*/ 62 w 62"/>
              <a:gd name="T114" fmla="*/ 92 h 9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2" h="92">
                <a:moveTo>
                  <a:pt x="32" y="0"/>
                </a:moveTo>
                <a:lnTo>
                  <a:pt x="28" y="0"/>
                </a:lnTo>
                <a:lnTo>
                  <a:pt x="24" y="2"/>
                </a:lnTo>
                <a:lnTo>
                  <a:pt x="19" y="4"/>
                </a:lnTo>
                <a:lnTo>
                  <a:pt x="13" y="7"/>
                </a:lnTo>
                <a:lnTo>
                  <a:pt x="9" y="13"/>
                </a:lnTo>
                <a:lnTo>
                  <a:pt x="6" y="20"/>
                </a:lnTo>
                <a:lnTo>
                  <a:pt x="2" y="28"/>
                </a:lnTo>
                <a:lnTo>
                  <a:pt x="0" y="37"/>
                </a:lnTo>
                <a:lnTo>
                  <a:pt x="0" y="47"/>
                </a:lnTo>
                <a:lnTo>
                  <a:pt x="0" y="54"/>
                </a:lnTo>
                <a:lnTo>
                  <a:pt x="2" y="64"/>
                </a:lnTo>
                <a:lnTo>
                  <a:pt x="6" y="71"/>
                </a:lnTo>
                <a:lnTo>
                  <a:pt x="9" y="79"/>
                </a:lnTo>
                <a:lnTo>
                  <a:pt x="13" y="84"/>
                </a:lnTo>
                <a:lnTo>
                  <a:pt x="19" y="88"/>
                </a:lnTo>
                <a:lnTo>
                  <a:pt x="24" y="92"/>
                </a:lnTo>
                <a:lnTo>
                  <a:pt x="28" y="92"/>
                </a:lnTo>
                <a:lnTo>
                  <a:pt x="32" y="92"/>
                </a:lnTo>
                <a:lnTo>
                  <a:pt x="34" y="92"/>
                </a:lnTo>
                <a:lnTo>
                  <a:pt x="37" y="92"/>
                </a:lnTo>
                <a:lnTo>
                  <a:pt x="43" y="88"/>
                </a:lnTo>
                <a:lnTo>
                  <a:pt x="49" y="84"/>
                </a:lnTo>
                <a:lnTo>
                  <a:pt x="52" y="79"/>
                </a:lnTo>
                <a:lnTo>
                  <a:pt x="56" y="71"/>
                </a:lnTo>
                <a:lnTo>
                  <a:pt x="60" y="64"/>
                </a:lnTo>
                <a:lnTo>
                  <a:pt x="62" y="54"/>
                </a:lnTo>
                <a:lnTo>
                  <a:pt x="62" y="47"/>
                </a:lnTo>
                <a:lnTo>
                  <a:pt x="62" y="37"/>
                </a:lnTo>
                <a:lnTo>
                  <a:pt x="60" y="28"/>
                </a:lnTo>
                <a:lnTo>
                  <a:pt x="56" y="20"/>
                </a:lnTo>
                <a:lnTo>
                  <a:pt x="52" y="13"/>
                </a:lnTo>
                <a:lnTo>
                  <a:pt x="49" y="7"/>
                </a:lnTo>
                <a:lnTo>
                  <a:pt x="43" y="4"/>
                </a:lnTo>
                <a:lnTo>
                  <a:pt x="37" y="2"/>
                </a:lnTo>
                <a:lnTo>
                  <a:pt x="34" y="0"/>
                </a:lnTo>
                <a:lnTo>
                  <a:pt x="3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Freeform 77"/>
          <p:cNvSpPr>
            <a:spLocks/>
          </p:cNvSpPr>
          <p:nvPr/>
        </p:nvSpPr>
        <p:spPr bwMode="auto">
          <a:xfrm>
            <a:off x="4638675" y="5207683"/>
            <a:ext cx="47625" cy="53975"/>
          </a:xfrm>
          <a:custGeom>
            <a:avLst/>
            <a:gdLst>
              <a:gd name="T0" fmla="*/ 2147483647 w 60"/>
              <a:gd name="T1" fmla="*/ 0 h 92"/>
              <a:gd name="T2" fmla="*/ 2147483647 w 60"/>
              <a:gd name="T3" fmla="*/ 0 h 92"/>
              <a:gd name="T4" fmla="*/ 2147483647 w 60"/>
              <a:gd name="T5" fmla="*/ 2147483647 h 92"/>
              <a:gd name="T6" fmla="*/ 2147483647 w 60"/>
              <a:gd name="T7" fmla="*/ 2147483647 h 92"/>
              <a:gd name="T8" fmla="*/ 2147483647 w 60"/>
              <a:gd name="T9" fmla="*/ 2147483647 h 92"/>
              <a:gd name="T10" fmla="*/ 2147483647 w 60"/>
              <a:gd name="T11" fmla="*/ 2147483647 h 92"/>
              <a:gd name="T12" fmla="*/ 2147483647 w 60"/>
              <a:gd name="T13" fmla="*/ 2147483647 h 92"/>
              <a:gd name="T14" fmla="*/ 2147483647 w 60"/>
              <a:gd name="T15" fmla="*/ 2147483647 h 92"/>
              <a:gd name="T16" fmla="*/ 0 w 60"/>
              <a:gd name="T17" fmla="*/ 2147483647 h 92"/>
              <a:gd name="T18" fmla="*/ 0 w 60"/>
              <a:gd name="T19" fmla="*/ 2147483647 h 92"/>
              <a:gd name="T20" fmla="*/ 0 w 60"/>
              <a:gd name="T21" fmla="*/ 2147483647 h 92"/>
              <a:gd name="T22" fmla="*/ 2147483647 w 60"/>
              <a:gd name="T23" fmla="*/ 2147483647 h 92"/>
              <a:gd name="T24" fmla="*/ 2147483647 w 60"/>
              <a:gd name="T25" fmla="*/ 2147483647 h 92"/>
              <a:gd name="T26" fmla="*/ 2147483647 w 60"/>
              <a:gd name="T27" fmla="*/ 2147483647 h 92"/>
              <a:gd name="T28" fmla="*/ 2147483647 w 60"/>
              <a:gd name="T29" fmla="*/ 2147483647 h 92"/>
              <a:gd name="T30" fmla="*/ 2147483647 w 60"/>
              <a:gd name="T31" fmla="*/ 2147483647 h 92"/>
              <a:gd name="T32" fmla="*/ 2147483647 w 60"/>
              <a:gd name="T33" fmla="*/ 2147483647 h 92"/>
              <a:gd name="T34" fmla="*/ 2147483647 w 60"/>
              <a:gd name="T35" fmla="*/ 2147483647 h 92"/>
              <a:gd name="T36" fmla="*/ 2147483647 w 60"/>
              <a:gd name="T37" fmla="*/ 2147483647 h 92"/>
              <a:gd name="T38" fmla="*/ 2147483647 w 60"/>
              <a:gd name="T39" fmla="*/ 2147483647 h 92"/>
              <a:gd name="T40" fmla="*/ 2147483647 w 60"/>
              <a:gd name="T41" fmla="*/ 2147483647 h 92"/>
              <a:gd name="T42" fmla="*/ 2147483647 w 60"/>
              <a:gd name="T43" fmla="*/ 2147483647 h 92"/>
              <a:gd name="T44" fmla="*/ 2147483647 w 60"/>
              <a:gd name="T45" fmla="*/ 2147483647 h 92"/>
              <a:gd name="T46" fmla="*/ 2147483647 w 60"/>
              <a:gd name="T47" fmla="*/ 2147483647 h 92"/>
              <a:gd name="T48" fmla="*/ 2147483647 w 60"/>
              <a:gd name="T49" fmla="*/ 2147483647 h 92"/>
              <a:gd name="T50" fmla="*/ 2147483647 w 60"/>
              <a:gd name="T51" fmla="*/ 2147483647 h 92"/>
              <a:gd name="T52" fmla="*/ 2147483647 w 60"/>
              <a:gd name="T53" fmla="*/ 2147483647 h 92"/>
              <a:gd name="T54" fmla="*/ 2147483647 w 60"/>
              <a:gd name="T55" fmla="*/ 2147483647 h 92"/>
              <a:gd name="T56" fmla="*/ 2147483647 w 60"/>
              <a:gd name="T57" fmla="*/ 2147483647 h 92"/>
              <a:gd name="T58" fmla="*/ 2147483647 w 60"/>
              <a:gd name="T59" fmla="*/ 2147483647 h 92"/>
              <a:gd name="T60" fmla="*/ 2147483647 w 60"/>
              <a:gd name="T61" fmla="*/ 2147483647 h 92"/>
              <a:gd name="T62" fmla="*/ 2147483647 w 60"/>
              <a:gd name="T63" fmla="*/ 2147483647 h 92"/>
              <a:gd name="T64" fmla="*/ 2147483647 w 60"/>
              <a:gd name="T65" fmla="*/ 2147483647 h 92"/>
              <a:gd name="T66" fmla="*/ 2147483647 w 60"/>
              <a:gd name="T67" fmla="*/ 2147483647 h 92"/>
              <a:gd name="T68" fmla="*/ 2147483647 w 60"/>
              <a:gd name="T69" fmla="*/ 2147483647 h 92"/>
              <a:gd name="T70" fmla="*/ 2147483647 w 60"/>
              <a:gd name="T71" fmla="*/ 0 h 92"/>
              <a:gd name="T72" fmla="*/ 2147483647 w 60"/>
              <a:gd name="T73" fmla="*/ 0 h 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0"/>
              <a:gd name="T112" fmla="*/ 0 h 92"/>
              <a:gd name="T113" fmla="*/ 60 w 60"/>
              <a:gd name="T114" fmla="*/ 92 h 9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0" h="92">
                <a:moveTo>
                  <a:pt x="30" y="0"/>
                </a:moveTo>
                <a:lnTo>
                  <a:pt x="26" y="0"/>
                </a:lnTo>
                <a:lnTo>
                  <a:pt x="24" y="2"/>
                </a:lnTo>
                <a:lnTo>
                  <a:pt x="19" y="4"/>
                </a:lnTo>
                <a:lnTo>
                  <a:pt x="13" y="7"/>
                </a:lnTo>
                <a:lnTo>
                  <a:pt x="9" y="13"/>
                </a:lnTo>
                <a:lnTo>
                  <a:pt x="6" y="20"/>
                </a:lnTo>
                <a:lnTo>
                  <a:pt x="2" y="28"/>
                </a:lnTo>
                <a:lnTo>
                  <a:pt x="0" y="37"/>
                </a:lnTo>
                <a:lnTo>
                  <a:pt x="0" y="47"/>
                </a:lnTo>
                <a:lnTo>
                  <a:pt x="0" y="54"/>
                </a:lnTo>
                <a:lnTo>
                  <a:pt x="2" y="64"/>
                </a:lnTo>
                <a:lnTo>
                  <a:pt x="6" y="71"/>
                </a:lnTo>
                <a:lnTo>
                  <a:pt x="9" y="79"/>
                </a:lnTo>
                <a:lnTo>
                  <a:pt x="13" y="84"/>
                </a:lnTo>
                <a:lnTo>
                  <a:pt x="19" y="88"/>
                </a:lnTo>
                <a:lnTo>
                  <a:pt x="24" y="92"/>
                </a:lnTo>
                <a:lnTo>
                  <a:pt x="26" y="92"/>
                </a:lnTo>
                <a:lnTo>
                  <a:pt x="30" y="92"/>
                </a:lnTo>
                <a:lnTo>
                  <a:pt x="34" y="92"/>
                </a:lnTo>
                <a:lnTo>
                  <a:pt x="36" y="92"/>
                </a:lnTo>
                <a:lnTo>
                  <a:pt x="41" y="88"/>
                </a:lnTo>
                <a:lnTo>
                  <a:pt x="47" y="84"/>
                </a:lnTo>
                <a:lnTo>
                  <a:pt x="51" y="79"/>
                </a:lnTo>
                <a:lnTo>
                  <a:pt x="54" y="71"/>
                </a:lnTo>
                <a:lnTo>
                  <a:pt x="58" y="64"/>
                </a:lnTo>
                <a:lnTo>
                  <a:pt x="60" y="54"/>
                </a:lnTo>
                <a:lnTo>
                  <a:pt x="60" y="47"/>
                </a:lnTo>
                <a:lnTo>
                  <a:pt x="60" y="37"/>
                </a:lnTo>
                <a:lnTo>
                  <a:pt x="58" y="28"/>
                </a:lnTo>
                <a:lnTo>
                  <a:pt x="54" y="20"/>
                </a:lnTo>
                <a:lnTo>
                  <a:pt x="51" y="13"/>
                </a:lnTo>
                <a:lnTo>
                  <a:pt x="47" y="7"/>
                </a:lnTo>
                <a:lnTo>
                  <a:pt x="41" y="4"/>
                </a:lnTo>
                <a:lnTo>
                  <a:pt x="36" y="2"/>
                </a:lnTo>
                <a:lnTo>
                  <a:pt x="34" y="0"/>
                </a:lnTo>
                <a:lnTo>
                  <a:pt x="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6" name="Freeform 79"/>
          <p:cNvSpPr>
            <a:spLocks/>
          </p:cNvSpPr>
          <p:nvPr/>
        </p:nvSpPr>
        <p:spPr bwMode="auto">
          <a:xfrm>
            <a:off x="4935538" y="5207683"/>
            <a:ext cx="47625" cy="53975"/>
          </a:xfrm>
          <a:custGeom>
            <a:avLst/>
            <a:gdLst>
              <a:gd name="T0" fmla="*/ 2147483647 w 60"/>
              <a:gd name="T1" fmla="*/ 0 h 92"/>
              <a:gd name="T2" fmla="*/ 2147483647 w 60"/>
              <a:gd name="T3" fmla="*/ 0 h 92"/>
              <a:gd name="T4" fmla="*/ 2147483647 w 60"/>
              <a:gd name="T5" fmla="*/ 2147483647 h 92"/>
              <a:gd name="T6" fmla="*/ 2147483647 w 60"/>
              <a:gd name="T7" fmla="*/ 2147483647 h 92"/>
              <a:gd name="T8" fmla="*/ 2147483647 w 60"/>
              <a:gd name="T9" fmla="*/ 2147483647 h 92"/>
              <a:gd name="T10" fmla="*/ 2147483647 w 60"/>
              <a:gd name="T11" fmla="*/ 2147483647 h 92"/>
              <a:gd name="T12" fmla="*/ 2147483647 w 60"/>
              <a:gd name="T13" fmla="*/ 2147483647 h 92"/>
              <a:gd name="T14" fmla="*/ 2147483647 w 60"/>
              <a:gd name="T15" fmla="*/ 2147483647 h 92"/>
              <a:gd name="T16" fmla="*/ 0 w 60"/>
              <a:gd name="T17" fmla="*/ 2147483647 h 92"/>
              <a:gd name="T18" fmla="*/ 0 w 60"/>
              <a:gd name="T19" fmla="*/ 2147483647 h 92"/>
              <a:gd name="T20" fmla="*/ 0 w 60"/>
              <a:gd name="T21" fmla="*/ 2147483647 h 92"/>
              <a:gd name="T22" fmla="*/ 2147483647 w 60"/>
              <a:gd name="T23" fmla="*/ 2147483647 h 92"/>
              <a:gd name="T24" fmla="*/ 2147483647 w 60"/>
              <a:gd name="T25" fmla="*/ 2147483647 h 92"/>
              <a:gd name="T26" fmla="*/ 2147483647 w 60"/>
              <a:gd name="T27" fmla="*/ 2147483647 h 92"/>
              <a:gd name="T28" fmla="*/ 2147483647 w 60"/>
              <a:gd name="T29" fmla="*/ 2147483647 h 92"/>
              <a:gd name="T30" fmla="*/ 2147483647 w 60"/>
              <a:gd name="T31" fmla="*/ 2147483647 h 92"/>
              <a:gd name="T32" fmla="*/ 2147483647 w 60"/>
              <a:gd name="T33" fmla="*/ 2147483647 h 92"/>
              <a:gd name="T34" fmla="*/ 2147483647 w 60"/>
              <a:gd name="T35" fmla="*/ 2147483647 h 92"/>
              <a:gd name="T36" fmla="*/ 2147483647 w 60"/>
              <a:gd name="T37" fmla="*/ 2147483647 h 92"/>
              <a:gd name="T38" fmla="*/ 2147483647 w 60"/>
              <a:gd name="T39" fmla="*/ 2147483647 h 92"/>
              <a:gd name="T40" fmla="*/ 2147483647 w 60"/>
              <a:gd name="T41" fmla="*/ 2147483647 h 92"/>
              <a:gd name="T42" fmla="*/ 2147483647 w 60"/>
              <a:gd name="T43" fmla="*/ 2147483647 h 92"/>
              <a:gd name="T44" fmla="*/ 2147483647 w 60"/>
              <a:gd name="T45" fmla="*/ 2147483647 h 92"/>
              <a:gd name="T46" fmla="*/ 2147483647 w 60"/>
              <a:gd name="T47" fmla="*/ 2147483647 h 92"/>
              <a:gd name="T48" fmla="*/ 2147483647 w 60"/>
              <a:gd name="T49" fmla="*/ 2147483647 h 92"/>
              <a:gd name="T50" fmla="*/ 2147483647 w 60"/>
              <a:gd name="T51" fmla="*/ 2147483647 h 92"/>
              <a:gd name="T52" fmla="*/ 2147483647 w 60"/>
              <a:gd name="T53" fmla="*/ 2147483647 h 92"/>
              <a:gd name="T54" fmla="*/ 2147483647 w 60"/>
              <a:gd name="T55" fmla="*/ 2147483647 h 92"/>
              <a:gd name="T56" fmla="*/ 2147483647 w 60"/>
              <a:gd name="T57" fmla="*/ 2147483647 h 92"/>
              <a:gd name="T58" fmla="*/ 2147483647 w 60"/>
              <a:gd name="T59" fmla="*/ 2147483647 h 92"/>
              <a:gd name="T60" fmla="*/ 2147483647 w 60"/>
              <a:gd name="T61" fmla="*/ 2147483647 h 92"/>
              <a:gd name="T62" fmla="*/ 2147483647 w 60"/>
              <a:gd name="T63" fmla="*/ 2147483647 h 92"/>
              <a:gd name="T64" fmla="*/ 2147483647 w 60"/>
              <a:gd name="T65" fmla="*/ 2147483647 h 92"/>
              <a:gd name="T66" fmla="*/ 2147483647 w 60"/>
              <a:gd name="T67" fmla="*/ 2147483647 h 92"/>
              <a:gd name="T68" fmla="*/ 2147483647 w 60"/>
              <a:gd name="T69" fmla="*/ 2147483647 h 92"/>
              <a:gd name="T70" fmla="*/ 2147483647 w 60"/>
              <a:gd name="T71" fmla="*/ 0 h 92"/>
              <a:gd name="T72" fmla="*/ 2147483647 w 60"/>
              <a:gd name="T73" fmla="*/ 0 h 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0"/>
              <a:gd name="T112" fmla="*/ 0 h 92"/>
              <a:gd name="T113" fmla="*/ 60 w 60"/>
              <a:gd name="T114" fmla="*/ 92 h 9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0" h="92">
                <a:moveTo>
                  <a:pt x="30" y="0"/>
                </a:moveTo>
                <a:lnTo>
                  <a:pt x="27" y="0"/>
                </a:lnTo>
                <a:lnTo>
                  <a:pt x="25" y="2"/>
                </a:lnTo>
                <a:lnTo>
                  <a:pt x="19" y="4"/>
                </a:lnTo>
                <a:lnTo>
                  <a:pt x="14" y="7"/>
                </a:lnTo>
                <a:lnTo>
                  <a:pt x="10" y="13"/>
                </a:lnTo>
                <a:lnTo>
                  <a:pt x="6" y="20"/>
                </a:lnTo>
                <a:lnTo>
                  <a:pt x="2" y="28"/>
                </a:lnTo>
                <a:lnTo>
                  <a:pt x="0" y="37"/>
                </a:lnTo>
                <a:lnTo>
                  <a:pt x="0" y="47"/>
                </a:lnTo>
                <a:lnTo>
                  <a:pt x="0" y="54"/>
                </a:lnTo>
                <a:lnTo>
                  <a:pt x="2" y="64"/>
                </a:lnTo>
                <a:lnTo>
                  <a:pt x="6" y="71"/>
                </a:lnTo>
                <a:lnTo>
                  <a:pt x="10" y="79"/>
                </a:lnTo>
                <a:lnTo>
                  <a:pt x="14" y="84"/>
                </a:lnTo>
                <a:lnTo>
                  <a:pt x="19" y="88"/>
                </a:lnTo>
                <a:lnTo>
                  <a:pt x="25" y="92"/>
                </a:lnTo>
                <a:lnTo>
                  <a:pt x="27" y="92"/>
                </a:lnTo>
                <a:lnTo>
                  <a:pt x="30" y="92"/>
                </a:lnTo>
                <a:lnTo>
                  <a:pt x="34" y="92"/>
                </a:lnTo>
                <a:lnTo>
                  <a:pt x="36" y="92"/>
                </a:lnTo>
                <a:lnTo>
                  <a:pt x="42" y="88"/>
                </a:lnTo>
                <a:lnTo>
                  <a:pt x="47" y="84"/>
                </a:lnTo>
                <a:lnTo>
                  <a:pt x="51" y="79"/>
                </a:lnTo>
                <a:lnTo>
                  <a:pt x="55" y="71"/>
                </a:lnTo>
                <a:lnTo>
                  <a:pt x="58" y="64"/>
                </a:lnTo>
                <a:lnTo>
                  <a:pt x="60" y="54"/>
                </a:lnTo>
                <a:lnTo>
                  <a:pt x="60" y="47"/>
                </a:lnTo>
                <a:lnTo>
                  <a:pt x="60" y="37"/>
                </a:lnTo>
                <a:lnTo>
                  <a:pt x="58" y="28"/>
                </a:lnTo>
                <a:lnTo>
                  <a:pt x="55" y="20"/>
                </a:lnTo>
                <a:lnTo>
                  <a:pt x="51" y="13"/>
                </a:lnTo>
                <a:lnTo>
                  <a:pt x="47" y="7"/>
                </a:lnTo>
                <a:lnTo>
                  <a:pt x="42" y="4"/>
                </a:lnTo>
                <a:lnTo>
                  <a:pt x="36" y="2"/>
                </a:lnTo>
                <a:lnTo>
                  <a:pt x="34" y="0"/>
                </a:lnTo>
                <a:lnTo>
                  <a:pt x="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7" name="Freeform 81"/>
          <p:cNvSpPr>
            <a:spLocks/>
          </p:cNvSpPr>
          <p:nvPr/>
        </p:nvSpPr>
        <p:spPr bwMode="auto">
          <a:xfrm>
            <a:off x="4344988" y="5207683"/>
            <a:ext cx="47625" cy="53975"/>
          </a:xfrm>
          <a:custGeom>
            <a:avLst/>
            <a:gdLst>
              <a:gd name="T0" fmla="*/ 2147483647 w 60"/>
              <a:gd name="T1" fmla="*/ 0 h 92"/>
              <a:gd name="T2" fmla="*/ 2147483647 w 60"/>
              <a:gd name="T3" fmla="*/ 0 h 92"/>
              <a:gd name="T4" fmla="*/ 2147483647 w 60"/>
              <a:gd name="T5" fmla="*/ 2147483647 h 92"/>
              <a:gd name="T6" fmla="*/ 2147483647 w 60"/>
              <a:gd name="T7" fmla="*/ 2147483647 h 92"/>
              <a:gd name="T8" fmla="*/ 2147483647 w 60"/>
              <a:gd name="T9" fmla="*/ 2147483647 h 92"/>
              <a:gd name="T10" fmla="*/ 2147483647 w 60"/>
              <a:gd name="T11" fmla="*/ 2147483647 h 92"/>
              <a:gd name="T12" fmla="*/ 2147483647 w 60"/>
              <a:gd name="T13" fmla="*/ 2147483647 h 92"/>
              <a:gd name="T14" fmla="*/ 2147483647 w 60"/>
              <a:gd name="T15" fmla="*/ 2147483647 h 92"/>
              <a:gd name="T16" fmla="*/ 0 w 60"/>
              <a:gd name="T17" fmla="*/ 2147483647 h 92"/>
              <a:gd name="T18" fmla="*/ 0 w 60"/>
              <a:gd name="T19" fmla="*/ 2147483647 h 92"/>
              <a:gd name="T20" fmla="*/ 0 w 60"/>
              <a:gd name="T21" fmla="*/ 2147483647 h 92"/>
              <a:gd name="T22" fmla="*/ 2147483647 w 60"/>
              <a:gd name="T23" fmla="*/ 2147483647 h 92"/>
              <a:gd name="T24" fmla="*/ 2147483647 w 60"/>
              <a:gd name="T25" fmla="*/ 2147483647 h 92"/>
              <a:gd name="T26" fmla="*/ 2147483647 w 60"/>
              <a:gd name="T27" fmla="*/ 2147483647 h 92"/>
              <a:gd name="T28" fmla="*/ 2147483647 w 60"/>
              <a:gd name="T29" fmla="*/ 2147483647 h 92"/>
              <a:gd name="T30" fmla="*/ 2147483647 w 60"/>
              <a:gd name="T31" fmla="*/ 2147483647 h 92"/>
              <a:gd name="T32" fmla="*/ 2147483647 w 60"/>
              <a:gd name="T33" fmla="*/ 2147483647 h 92"/>
              <a:gd name="T34" fmla="*/ 2147483647 w 60"/>
              <a:gd name="T35" fmla="*/ 2147483647 h 92"/>
              <a:gd name="T36" fmla="*/ 2147483647 w 60"/>
              <a:gd name="T37" fmla="*/ 2147483647 h 92"/>
              <a:gd name="T38" fmla="*/ 2147483647 w 60"/>
              <a:gd name="T39" fmla="*/ 2147483647 h 92"/>
              <a:gd name="T40" fmla="*/ 2147483647 w 60"/>
              <a:gd name="T41" fmla="*/ 2147483647 h 92"/>
              <a:gd name="T42" fmla="*/ 2147483647 w 60"/>
              <a:gd name="T43" fmla="*/ 2147483647 h 92"/>
              <a:gd name="T44" fmla="*/ 2147483647 w 60"/>
              <a:gd name="T45" fmla="*/ 2147483647 h 92"/>
              <a:gd name="T46" fmla="*/ 2147483647 w 60"/>
              <a:gd name="T47" fmla="*/ 2147483647 h 92"/>
              <a:gd name="T48" fmla="*/ 2147483647 w 60"/>
              <a:gd name="T49" fmla="*/ 2147483647 h 92"/>
              <a:gd name="T50" fmla="*/ 2147483647 w 60"/>
              <a:gd name="T51" fmla="*/ 2147483647 h 92"/>
              <a:gd name="T52" fmla="*/ 2147483647 w 60"/>
              <a:gd name="T53" fmla="*/ 2147483647 h 92"/>
              <a:gd name="T54" fmla="*/ 2147483647 w 60"/>
              <a:gd name="T55" fmla="*/ 2147483647 h 92"/>
              <a:gd name="T56" fmla="*/ 2147483647 w 60"/>
              <a:gd name="T57" fmla="*/ 2147483647 h 92"/>
              <a:gd name="T58" fmla="*/ 2147483647 w 60"/>
              <a:gd name="T59" fmla="*/ 2147483647 h 92"/>
              <a:gd name="T60" fmla="*/ 2147483647 w 60"/>
              <a:gd name="T61" fmla="*/ 2147483647 h 92"/>
              <a:gd name="T62" fmla="*/ 2147483647 w 60"/>
              <a:gd name="T63" fmla="*/ 2147483647 h 92"/>
              <a:gd name="T64" fmla="*/ 2147483647 w 60"/>
              <a:gd name="T65" fmla="*/ 2147483647 h 92"/>
              <a:gd name="T66" fmla="*/ 2147483647 w 60"/>
              <a:gd name="T67" fmla="*/ 2147483647 h 92"/>
              <a:gd name="T68" fmla="*/ 2147483647 w 60"/>
              <a:gd name="T69" fmla="*/ 2147483647 h 92"/>
              <a:gd name="T70" fmla="*/ 2147483647 w 60"/>
              <a:gd name="T71" fmla="*/ 0 h 92"/>
              <a:gd name="T72" fmla="*/ 2147483647 w 60"/>
              <a:gd name="T73" fmla="*/ 0 h 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0"/>
              <a:gd name="T112" fmla="*/ 0 h 92"/>
              <a:gd name="T113" fmla="*/ 60 w 60"/>
              <a:gd name="T114" fmla="*/ 92 h 9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0" h="92">
                <a:moveTo>
                  <a:pt x="30" y="0"/>
                </a:moveTo>
                <a:lnTo>
                  <a:pt x="28" y="0"/>
                </a:lnTo>
                <a:lnTo>
                  <a:pt x="25" y="2"/>
                </a:lnTo>
                <a:lnTo>
                  <a:pt x="19" y="4"/>
                </a:lnTo>
                <a:lnTo>
                  <a:pt x="13" y="7"/>
                </a:lnTo>
                <a:lnTo>
                  <a:pt x="10" y="13"/>
                </a:lnTo>
                <a:lnTo>
                  <a:pt x="6" y="20"/>
                </a:lnTo>
                <a:lnTo>
                  <a:pt x="2" y="28"/>
                </a:lnTo>
                <a:lnTo>
                  <a:pt x="0" y="37"/>
                </a:lnTo>
                <a:lnTo>
                  <a:pt x="0" y="47"/>
                </a:lnTo>
                <a:lnTo>
                  <a:pt x="0" y="54"/>
                </a:lnTo>
                <a:lnTo>
                  <a:pt x="2" y="64"/>
                </a:lnTo>
                <a:lnTo>
                  <a:pt x="6" y="71"/>
                </a:lnTo>
                <a:lnTo>
                  <a:pt x="10" y="79"/>
                </a:lnTo>
                <a:lnTo>
                  <a:pt x="13" y="84"/>
                </a:lnTo>
                <a:lnTo>
                  <a:pt x="19" y="88"/>
                </a:lnTo>
                <a:lnTo>
                  <a:pt x="25" y="92"/>
                </a:lnTo>
                <a:lnTo>
                  <a:pt x="28" y="92"/>
                </a:lnTo>
                <a:lnTo>
                  <a:pt x="30" y="92"/>
                </a:lnTo>
                <a:lnTo>
                  <a:pt x="34" y="92"/>
                </a:lnTo>
                <a:lnTo>
                  <a:pt x="36" y="92"/>
                </a:lnTo>
                <a:lnTo>
                  <a:pt x="42" y="88"/>
                </a:lnTo>
                <a:lnTo>
                  <a:pt x="47" y="84"/>
                </a:lnTo>
                <a:lnTo>
                  <a:pt x="53" y="79"/>
                </a:lnTo>
                <a:lnTo>
                  <a:pt x="56" y="71"/>
                </a:lnTo>
                <a:lnTo>
                  <a:pt x="58" y="64"/>
                </a:lnTo>
                <a:lnTo>
                  <a:pt x="60" y="54"/>
                </a:lnTo>
                <a:lnTo>
                  <a:pt x="60" y="47"/>
                </a:lnTo>
                <a:lnTo>
                  <a:pt x="60" y="37"/>
                </a:lnTo>
                <a:lnTo>
                  <a:pt x="58" y="28"/>
                </a:lnTo>
                <a:lnTo>
                  <a:pt x="56" y="20"/>
                </a:lnTo>
                <a:lnTo>
                  <a:pt x="53" y="13"/>
                </a:lnTo>
                <a:lnTo>
                  <a:pt x="47" y="7"/>
                </a:lnTo>
                <a:lnTo>
                  <a:pt x="42" y="4"/>
                </a:lnTo>
                <a:lnTo>
                  <a:pt x="36" y="2"/>
                </a:lnTo>
                <a:lnTo>
                  <a:pt x="34" y="0"/>
                </a:lnTo>
                <a:lnTo>
                  <a:pt x="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8" name="Freeform 146"/>
          <p:cNvSpPr>
            <a:spLocks/>
          </p:cNvSpPr>
          <p:nvPr/>
        </p:nvSpPr>
        <p:spPr bwMode="auto">
          <a:xfrm>
            <a:off x="1958975" y="5207683"/>
            <a:ext cx="47625" cy="53975"/>
          </a:xfrm>
          <a:custGeom>
            <a:avLst/>
            <a:gdLst>
              <a:gd name="T0" fmla="*/ 2147483647 w 60"/>
              <a:gd name="T1" fmla="*/ 0 h 92"/>
              <a:gd name="T2" fmla="*/ 2147483647 w 60"/>
              <a:gd name="T3" fmla="*/ 0 h 92"/>
              <a:gd name="T4" fmla="*/ 2147483647 w 60"/>
              <a:gd name="T5" fmla="*/ 2147483647 h 92"/>
              <a:gd name="T6" fmla="*/ 2147483647 w 60"/>
              <a:gd name="T7" fmla="*/ 2147483647 h 92"/>
              <a:gd name="T8" fmla="*/ 2147483647 w 60"/>
              <a:gd name="T9" fmla="*/ 2147483647 h 92"/>
              <a:gd name="T10" fmla="*/ 2147483647 w 60"/>
              <a:gd name="T11" fmla="*/ 2147483647 h 92"/>
              <a:gd name="T12" fmla="*/ 2147483647 w 60"/>
              <a:gd name="T13" fmla="*/ 2147483647 h 92"/>
              <a:gd name="T14" fmla="*/ 2147483647 w 60"/>
              <a:gd name="T15" fmla="*/ 2147483647 h 92"/>
              <a:gd name="T16" fmla="*/ 0 w 60"/>
              <a:gd name="T17" fmla="*/ 2147483647 h 92"/>
              <a:gd name="T18" fmla="*/ 0 w 60"/>
              <a:gd name="T19" fmla="*/ 2147483647 h 92"/>
              <a:gd name="T20" fmla="*/ 0 w 60"/>
              <a:gd name="T21" fmla="*/ 2147483647 h 92"/>
              <a:gd name="T22" fmla="*/ 2147483647 w 60"/>
              <a:gd name="T23" fmla="*/ 2147483647 h 92"/>
              <a:gd name="T24" fmla="*/ 2147483647 w 60"/>
              <a:gd name="T25" fmla="*/ 2147483647 h 92"/>
              <a:gd name="T26" fmla="*/ 2147483647 w 60"/>
              <a:gd name="T27" fmla="*/ 2147483647 h 92"/>
              <a:gd name="T28" fmla="*/ 2147483647 w 60"/>
              <a:gd name="T29" fmla="*/ 2147483647 h 92"/>
              <a:gd name="T30" fmla="*/ 2147483647 w 60"/>
              <a:gd name="T31" fmla="*/ 2147483647 h 92"/>
              <a:gd name="T32" fmla="*/ 2147483647 w 60"/>
              <a:gd name="T33" fmla="*/ 2147483647 h 92"/>
              <a:gd name="T34" fmla="*/ 2147483647 w 60"/>
              <a:gd name="T35" fmla="*/ 2147483647 h 92"/>
              <a:gd name="T36" fmla="*/ 2147483647 w 60"/>
              <a:gd name="T37" fmla="*/ 2147483647 h 92"/>
              <a:gd name="T38" fmla="*/ 2147483647 w 60"/>
              <a:gd name="T39" fmla="*/ 2147483647 h 92"/>
              <a:gd name="T40" fmla="*/ 2147483647 w 60"/>
              <a:gd name="T41" fmla="*/ 2147483647 h 92"/>
              <a:gd name="T42" fmla="*/ 2147483647 w 60"/>
              <a:gd name="T43" fmla="*/ 2147483647 h 92"/>
              <a:gd name="T44" fmla="*/ 2147483647 w 60"/>
              <a:gd name="T45" fmla="*/ 2147483647 h 92"/>
              <a:gd name="T46" fmla="*/ 2147483647 w 60"/>
              <a:gd name="T47" fmla="*/ 2147483647 h 92"/>
              <a:gd name="T48" fmla="*/ 2147483647 w 60"/>
              <a:gd name="T49" fmla="*/ 2147483647 h 92"/>
              <a:gd name="T50" fmla="*/ 2147483647 w 60"/>
              <a:gd name="T51" fmla="*/ 2147483647 h 92"/>
              <a:gd name="T52" fmla="*/ 2147483647 w 60"/>
              <a:gd name="T53" fmla="*/ 2147483647 h 92"/>
              <a:gd name="T54" fmla="*/ 2147483647 w 60"/>
              <a:gd name="T55" fmla="*/ 2147483647 h 92"/>
              <a:gd name="T56" fmla="*/ 2147483647 w 60"/>
              <a:gd name="T57" fmla="*/ 2147483647 h 92"/>
              <a:gd name="T58" fmla="*/ 2147483647 w 60"/>
              <a:gd name="T59" fmla="*/ 2147483647 h 92"/>
              <a:gd name="T60" fmla="*/ 2147483647 w 60"/>
              <a:gd name="T61" fmla="*/ 2147483647 h 92"/>
              <a:gd name="T62" fmla="*/ 2147483647 w 60"/>
              <a:gd name="T63" fmla="*/ 2147483647 h 92"/>
              <a:gd name="T64" fmla="*/ 2147483647 w 60"/>
              <a:gd name="T65" fmla="*/ 2147483647 h 92"/>
              <a:gd name="T66" fmla="*/ 2147483647 w 60"/>
              <a:gd name="T67" fmla="*/ 2147483647 h 92"/>
              <a:gd name="T68" fmla="*/ 2147483647 w 60"/>
              <a:gd name="T69" fmla="*/ 2147483647 h 92"/>
              <a:gd name="T70" fmla="*/ 2147483647 w 60"/>
              <a:gd name="T71" fmla="*/ 0 h 92"/>
              <a:gd name="T72" fmla="*/ 2147483647 w 60"/>
              <a:gd name="T73" fmla="*/ 0 h 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0"/>
              <a:gd name="T112" fmla="*/ 0 h 92"/>
              <a:gd name="T113" fmla="*/ 60 w 60"/>
              <a:gd name="T114" fmla="*/ 92 h 9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0" h="92">
                <a:moveTo>
                  <a:pt x="30" y="0"/>
                </a:moveTo>
                <a:lnTo>
                  <a:pt x="26" y="0"/>
                </a:lnTo>
                <a:lnTo>
                  <a:pt x="24" y="2"/>
                </a:lnTo>
                <a:lnTo>
                  <a:pt x="18" y="4"/>
                </a:lnTo>
                <a:lnTo>
                  <a:pt x="13" y="7"/>
                </a:lnTo>
                <a:lnTo>
                  <a:pt x="9" y="13"/>
                </a:lnTo>
                <a:lnTo>
                  <a:pt x="5" y="20"/>
                </a:lnTo>
                <a:lnTo>
                  <a:pt x="2" y="28"/>
                </a:lnTo>
                <a:lnTo>
                  <a:pt x="0" y="37"/>
                </a:lnTo>
                <a:lnTo>
                  <a:pt x="0" y="47"/>
                </a:lnTo>
                <a:lnTo>
                  <a:pt x="0" y="54"/>
                </a:lnTo>
                <a:lnTo>
                  <a:pt x="2" y="64"/>
                </a:lnTo>
                <a:lnTo>
                  <a:pt x="5" y="71"/>
                </a:lnTo>
                <a:lnTo>
                  <a:pt x="9" y="79"/>
                </a:lnTo>
                <a:lnTo>
                  <a:pt x="13" y="84"/>
                </a:lnTo>
                <a:lnTo>
                  <a:pt x="18" y="88"/>
                </a:lnTo>
                <a:lnTo>
                  <a:pt x="24" y="92"/>
                </a:lnTo>
                <a:lnTo>
                  <a:pt x="26" y="92"/>
                </a:lnTo>
                <a:lnTo>
                  <a:pt x="30" y="92"/>
                </a:lnTo>
                <a:lnTo>
                  <a:pt x="33" y="92"/>
                </a:lnTo>
                <a:lnTo>
                  <a:pt x="35" y="92"/>
                </a:lnTo>
                <a:lnTo>
                  <a:pt x="41" y="88"/>
                </a:lnTo>
                <a:lnTo>
                  <a:pt x="47" y="84"/>
                </a:lnTo>
                <a:lnTo>
                  <a:pt x="50" y="79"/>
                </a:lnTo>
                <a:lnTo>
                  <a:pt x="54" y="71"/>
                </a:lnTo>
                <a:lnTo>
                  <a:pt x="58" y="64"/>
                </a:lnTo>
                <a:lnTo>
                  <a:pt x="60" y="54"/>
                </a:lnTo>
                <a:lnTo>
                  <a:pt x="60" y="47"/>
                </a:lnTo>
                <a:lnTo>
                  <a:pt x="60" y="37"/>
                </a:lnTo>
                <a:lnTo>
                  <a:pt x="58" y="28"/>
                </a:lnTo>
                <a:lnTo>
                  <a:pt x="54" y="20"/>
                </a:lnTo>
                <a:lnTo>
                  <a:pt x="50" y="13"/>
                </a:lnTo>
                <a:lnTo>
                  <a:pt x="47" y="7"/>
                </a:lnTo>
                <a:lnTo>
                  <a:pt x="41" y="4"/>
                </a:lnTo>
                <a:lnTo>
                  <a:pt x="35" y="2"/>
                </a:lnTo>
                <a:lnTo>
                  <a:pt x="33" y="0"/>
                </a:lnTo>
                <a:lnTo>
                  <a:pt x="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9" name="Freeform 148"/>
          <p:cNvSpPr>
            <a:spLocks/>
          </p:cNvSpPr>
          <p:nvPr/>
        </p:nvSpPr>
        <p:spPr bwMode="auto">
          <a:xfrm>
            <a:off x="2233613" y="5207683"/>
            <a:ext cx="47625" cy="53975"/>
          </a:xfrm>
          <a:custGeom>
            <a:avLst/>
            <a:gdLst>
              <a:gd name="T0" fmla="*/ 2147483647 w 60"/>
              <a:gd name="T1" fmla="*/ 0 h 92"/>
              <a:gd name="T2" fmla="*/ 2147483647 w 60"/>
              <a:gd name="T3" fmla="*/ 0 h 92"/>
              <a:gd name="T4" fmla="*/ 2147483647 w 60"/>
              <a:gd name="T5" fmla="*/ 2147483647 h 92"/>
              <a:gd name="T6" fmla="*/ 2147483647 w 60"/>
              <a:gd name="T7" fmla="*/ 2147483647 h 92"/>
              <a:gd name="T8" fmla="*/ 2147483647 w 60"/>
              <a:gd name="T9" fmla="*/ 2147483647 h 92"/>
              <a:gd name="T10" fmla="*/ 2147483647 w 60"/>
              <a:gd name="T11" fmla="*/ 2147483647 h 92"/>
              <a:gd name="T12" fmla="*/ 2147483647 w 60"/>
              <a:gd name="T13" fmla="*/ 2147483647 h 92"/>
              <a:gd name="T14" fmla="*/ 2147483647 w 60"/>
              <a:gd name="T15" fmla="*/ 2147483647 h 92"/>
              <a:gd name="T16" fmla="*/ 0 w 60"/>
              <a:gd name="T17" fmla="*/ 2147483647 h 92"/>
              <a:gd name="T18" fmla="*/ 0 w 60"/>
              <a:gd name="T19" fmla="*/ 2147483647 h 92"/>
              <a:gd name="T20" fmla="*/ 0 w 60"/>
              <a:gd name="T21" fmla="*/ 2147483647 h 92"/>
              <a:gd name="T22" fmla="*/ 2147483647 w 60"/>
              <a:gd name="T23" fmla="*/ 2147483647 h 92"/>
              <a:gd name="T24" fmla="*/ 2147483647 w 60"/>
              <a:gd name="T25" fmla="*/ 2147483647 h 92"/>
              <a:gd name="T26" fmla="*/ 2147483647 w 60"/>
              <a:gd name="T27" fmla="*/ 2147483647 h 92"/>
              <a:gd name="T28" fmla="*/ 2147483647 w 60"/>
              <a:gd name="T29" fmla="*/ 2147483647 h 92"/>
              <a:gd name="T30" fmla="*/ 2147483647 w 60"/>
              <a:gd name="T31" fmla="*/ 2147483647 h 92"/>
              <a:gd name="T32" fmla="*/ 2147483647 w 60"/>
              <a:gd name="T33" fmla="*/ 2147483647 h 92"/>
              <a:gd name="T34" fmla="*/ 2147483647 w 60"/>
              <a:gd name="T35" fmla="*/ 2147483647 h 92"/>
              <a:gd name="T36" fmla="*/ 2147483647 w 60"/>
              <a:gd name="T37" fmla="*/ 2147483647 h 92"/>
              <a:gd name="T38" fmla="*/ 2147483647 w 60"/>
              <a:gd name="T39" fmla="*/ 2147483647 h 92"/>
              <a:gd name="T40" fmla="*/ 2147483647 w 60"/>
              <a:gd name="T41" fmla="*/ 2147483647 h 92"/>
              <a:gd name="T42" fmla="*/ 2147483647 w 60"/>
              <a:gd name="T43" fmla="*/ 2147483647 h 92"/>
              <a:gd name="T44" fmla="*/ 2147483647 w 60"/>
              <a:gd name="T45" fmla="*/ 2147483647 h 92"/>
              <a:gd name="T46" fmla="*/ 2147483647 w 60"/>
              <a:gd name="T47" fmla="*/ 2147483647 h 92"/>
              <a:gd name="T48" fmla="*/ 2147483647 w 60"/>
              <a:gd name="T49" fmla="*/ 2147483647 h 92"/>
              <a:gd name="T50" fmla="*/ 2147483647 w 60"/>
              <a:gd name="T51" fmla="*/ 2147483647 h 92"/>
              <a:gd name="T52" fmla="*/ 2147483647 w 60"/>
              <a:gd name="T53" fmla="*/ 2147483647 h 92"/>
              <a:gd name="T54" fmla="*/ 2147483647 w 60"/>
              <a:gd name="T55" fmla="*/ 2147483647 h 92"/>
              <a:gd name="T56" fmla="*/ 2147483647 w 60"/>
              <a:gd name="T57" fmla="*/ 2147483647 h 92"/>
              <a:gd name="T58" fmla="*/ 2147483647 w 60"/>
              <a:gd name="T59" fmla="*/ 2147483647 h 92"/>
              <a:gd name="T60" fmla="*/ 2147483647 w 60"/>
              <a:gd name="T61" fmla="*/ 2147483647 h 92"/>
              <a:gd name="T62" fmla="*/ 2147483647 w 60"/>
              <a:gd name="T63" fmla="*/ 2147483647 h 92"/>
              <a:gd name="T64" fmla="*/ 2147483647 w 60"/>
              <a:gd name="T65" fmla="*/ 2147483647 h 92"/>
              <a:gd name="T66" fmla="*/ 2147483647 w 60"/>
              <a:gd name="T67" fmla="*/ 2147483647 h 92"/>
              <a:gd name="T68" fmla="*/ 2147483647 w 60"/>
              <a:gd name="T69" fmla="*/ 2147483647 h 92"/>
              <a:gd name="T70" fmla="*/ 2147483647 w 60"/>
              <a:gd name="T71" fmla="*/ 0 h 92"/>
              <a:gd name="T72" fmla="*/ 2147483647 w 60"/>
              <a:gd name="T73" fmla="*/ 0 h 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0"/>
              <a:gd name="T112" fmla="*/ 0 h 92"/>
              <a:gd name="T113" fmla="*/ 60 w 60"/>
              <a:gd name="T114" fmla="*/ 92 h 9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0" h="92">
                <a:moveTo>
                  <a:pt x="30" y="0"/>
                </a:moveTo>
                <a:lnTo>
                  <a:pt x="28" y="0"/>
                </a:lnTo>
                <a:lnTo>
                  <a:pt x="25" y="2"/>
                </a:lnTo>
                <a:lnTo>
                  <a:pt x="19" y="4"/>
                </a:lnTo>
                <a:lnTo>
                  <a:pt x="13" y="7"/>
                </a:lnTo>
                <a:lnTo>
                  <a:pt x="10" y="13"/>
                </a:lnTo>
                <a:lnTo>
                  <a:pt x="6" y="20"/>
                </a:lnTo>
                <a:lnTo>
                  <a:pt x="2" y="28"/>
                </a:lnTo>
                <a:lnTo>
                  <a:pt x="0" y="37"/>
                </a:lnTo>
                <a:lnTo>
                  <a:pt x="0" y="47"/>
                </a:lnTo>
                <a:lnTo>
                  <a:pt x="0" y="54"/>
                </a:lnTo>
                <a:lnTo>
                  <a:pt x="2" y="64"/>
                </a:lnTo>
                <a:lnTo>
                  <a:pt x="6" y="71"/>
                </a:lnTo>
                <a:lnTo>
                  <a:pt x="10" y="79"/>
                </a:lnTo>
                <a:lnTo>
                  <a:pt x="13" y="84"/>
                </a:lnTo>
                <a:lnTo>
                  <a:pt x="19" y="88"/>
                </a:lnTo>
                <a:lnTo>
                  <a:pt x="25" y="92"/>
                </a:lnTo>
                <a:lnTo>
                  <a:pt x="28" y="92"/>
                </a:lnTo>
                <a:lnTo>
                  <a:pt x="30" y="92"/>
                </a:lnTo>
                <a:lnTo>
                  <a:pt x="34" y="92"/>
                </a:lnTo>
                <a:lnTo>
                  <a:pt x="38" y="92"/>
                </a:lnTo>
                <a:lnTo>
                  <a:pt x="43" y="88"/>
                </a:lnTo>
                <a:lnTo>
                  <a:pt x="47" y="84"/>
                </a:lnTo>
                <a:lnTo>
                  <a:pt x="53" y="79"/>
                </a:lnTo>
                <a:lnTo>
                  <a:pt x="56" y="71"/>
                </a:lnTo>
                <a:lnTo>
                  <a:pt x="58" y="64"/>
                </a:lnTo>
                <a:lnTo>
                  <a:pt x="60" y="54"/>
                </a:lnTo>
                <a:lnTo>
                  <a:pt x="60" y="47"/>
                </a:lnTo>
                <a:lnTo>
                  <a:pt x="60" y="37"/>
                </a:lnTo>
                <a:lnTo>
                  <a:pt x="58" y="28"/>
                </a:lnTo>
                <a:lnTo>
                  <a:pt x="56" y="20"/>
                </a:lnTo>
                <a:lnTo>
                  <a:pt x="53" y="13"/>
                </a:lnTo>
                <a:lnTo>
                  <a:pt x="47" y="7"/>
                </a:lnTo>
                <a:lnTo>
                  <a:pt x="43" y="4"/>
                </a:lnTo>
                <a:lnTo>
                  <a:pt x="38" y="2"/>
                </a:lnTo>
                <a:lnTo>
                  <a:pt x="34" y="0"/>
                </a:lnTo>
                <a:lnTo>
                  <a:pt x="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0" name="Freeform 150"/>
          <p:cNvSpPr>
            <a:spLocks/>
          </p:cNvSpPr>
          <p:nvPr/>
        </p:nvSpPr>
        <p:spPr bwMode="auto">
          <a:xfrm>
            <a:off x="2525713" y="5215620"/>
            <a:ext cx="47625" cy="52388"/>
          </a:xfrm>
          <a:custGeom>
            <a:avLst/>
            <a:gdLst>
              <a:gd name="T0" fmla="*/ 2147483647 w 60"/>
              <a:gd name="T1" fmla="*/ 0 h 92"/>
              <a:gd name="T2" fmla="*/ 2147483647 w 60"/>
              <a:gd name="T3" fmla="*/ 0 h 92"/>
              <a:gd name="T4" fmla="*/ 2147483647 w 60"/>
              <a:gd name="T5" fmla="*/ 2147483647 h 92"/>
              <a:gd name="T6" fmla="*/ 2147483647 w 60"/>
              <a:gd name="T7" fmla="*/ 2147483647 h 92"/>
              <a:gd name="T8" fmla="*/ 2147483647 w 60"/>
              <a:gd name="T9" fmla="*/ 2147483647 h 92"/>
              <a:gd name="T10" fmla="*/ 2147483647 w 60"/>
              <a:gd name="T11" fmla="*/ 2147483647 h 92"/>
              <a:gd name="T12" fmla="*/ 2147483647 w 60"/>
              <a:gd name="T13" fmla="*/ 2147483647 h 92"/>
              <a:gd name="T14" fmla="*/ 2147483647 w 60"/>
              <a:gd name="T15" fmla="*/ 2147483647 h 92"/>
              <a:gd name="T16" fmla="*/ 0 w 60"/>
              <a:gd name="T17" fmla="*/ 2147483647 h 92"/>
              <a:gd name="T18" fmla="*/ 0 w 60"/>
              <a:gd name="T19" fmla="*/ 2147483647 h 92"/>
              <a:gd name="T20" fmla="*/ 0 w 60"/>
              <a:gd name="T21" fmla="*/ 2147483647 h 92"/>
              <a:gd name="T22" fmla="*/ 2147483647 w 60"/>
              <a:gd name="T23" fmla="*/ 2147483647 h 92"/>
              <a:gd name="T24" fmla="*/ 2147483647 w 60"/>
              <a:gd name="T25" fmla="*/ 2147483647 h 92"/>
              <a:gd name="T26" fmla="*/ 2147483647 w 60"/>
              <a:gd name="T27" fmla="*/ 2147483647 h 92"/>
              <a:gd name="T28" fmla="*/ 2147483647 w 60"/>
              <a:gd name="T29" fmla="*/ 2147483647 h 92"/>
              <a:gd name="T30" fmla="*/ 2147483647 w 60"/>
              <a:gd name="T31" fmla="*/ 2147483647 h 92"/>
              <a:gd name="T32" fmla="*/ 2147483647 w 60"/>
              <a:gd name="T33" fmla="*/ 2147483647 h 92"/>
              <a:gd name="T34" fmla="*/ 2147483647 w 60"/>
              <a:gd name="T35" fmla="*/ 2147483647 h 92"/>
              <a:gd name="T36" fmla="*/ 2147483647 w 60"/>
              <a:gd name="T37" fmla="*/ 2147483647 h 92"/>
              <a:gd name="T38" fmla="*/ 2147483647 w 60"/>
              <a:gd name="T39" fmla="*/ 2147483647 h 92"/>
              <a:gd name="T40" fmla="*/ 2147483647 w 60"/>
              <a:gd name="T41" fmla="*/ 2147483647 h 92"/>
              <a:gd name="T42" fmla="*/ 2147483647 w 60"/>
              <a:gd name="T43" fmla="*/ 2147483647 h 92"/>
              <a:gd name="T44" fmla="*/ 2147483647 w 60"/>
              <a:gd name="T45" fmla="*/ 2147483647 h 92"/>
              <a:gd name="T46" fmla="*/ 2147483647 w 60"/>
              <a:gd name="T47" fmla="*/ 2147483647 h 92"/>
              <a:gd name="T48" fmla="*/ 2147483647 w 60"/>
              <a:gd name="T49" fmla="*/ 2147483647 h 92"/>
              <a:gd name="T50" fmla="*/ 2147483647 w 60"/>
              <a:gd name="T51" fmla="*/ 2147483647 h 92"/>
              <a:gd name="T52" fmla="*/ 2147483647 w 60"/>
              <a:gd name="T53" fmla="*/ 2147483647 h 92"/>
              <a:gd name="T54" fmla="*/ 2147483647 w 60"/>
              <a:gd name="T55" fmla="*/ 2147483647 h 92"/>
              <a:gd name="T56" fmla="*/ 2147483647 w 60"/>
              <a:gd name="T57" fmla="*/ 2147483647 h 92"/>
              <a:gd name="T58" fmla="*/ 2147483647 w 60"/>
              <a:gd name="T59" fmla="*/ 2147483647 h 92"/>
              <a:gd name="T60" fmla="*/ 2147483647 w 60"/>
              <a:gd name="T61" fmla="*/ 2147483647 h 92"/>
              <a:gd name="T62" fmla="*/ 2147483647 w 60"/>
              <a:gd name="T63" fmla="*/ 2147483647 h 92"/>
              <a:gd name="T64" fmla="*/ 2147483647 w 60"/>
              <a:gd name="T65" fmla="*/ 2147483647 h 92"/>
              <a:gd name="T66" fmla="*/ 2147483647 w 60"/>
              <a:gd name="T67" fmla="*/ 2147483647 h 92"/>
              <a:gd name="T68" fmla="*/ 2147483647 w 60"/>
              <a:gd name="T69" fmla="*/ 2147483647 h 92"/>
              <a:gd name="T70" fmla="*/ 2147483647 w 60"/>
              <a:gd name="T71" fmla="*/ 0 h 92"/>
              <a:gd name="T72" fmla="*/ 2147483647 w 60"/>
              <a:gd name="T73" fmla="*/ 0 h 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0"/>
              <a:gd name="T112" fmla="*/ 0 h 92"/>
              <a:gd name="T113" fmla="*/ 60 w 60"/>
              <a:gd name="T114" fmla="*/ 92 h 9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0" h="92">
                <a:moveTo>
                  <a:pt x="30" y="0"/>
                </a:moveTo>
                <a:lnTo>
                  <a:pt x="28" y="0"/>
                </a:lnTo>
                <a:lnTo>
                  <a:pt x="24" y="2"/>
                </a:lnTo>
                <a:lnTo>
                  <a:pt x="19" y="4"/>
                </a:lnTo>
                <a:lnTo>
                  <a:pt x="13" y="8"/>
                </a:lnTo>
                <a:lnTo>
                  <a:pt x="9" y="13"/>
                </a:lnTo>
                <a:lnTo>
                  <a:pt x="6" y="21"/>
                </a:lnTo>
                <a:lnTo>
                  <a:pt x="2" y="28"/>
                </a:lnTo>
                <a:lnTo>
                  <a:pt x="0" y="38"/>
                </a:lnTo>
                <a:lnTo>
                  <a:pt x="0" y="47"/>
                </a:lnTo>
                <a:lnTo>
                  <a:pt x="0" y="56"/>
                </a:lnTo>
                <a:lnTo>
                  <a:pt x="2" y="64"/>
                </a:lnTo>
                <a:lnTo>
                  <a:pt x="6" y="71"/>
                </a:lnTo>
                <a:lnTo>
                  <a:pt x="9" y="79"/>
                </a:lnTo>
                <a:lnTo>
                  <a:pt x="13" y="84"/>
                </a:lnTo>
                <a:lnTo>
                  <a:pt x="19" y="88"/>
                </a:lnTo>
                <a:lnTo>
                  <a:pt x="24" y="92"/>
                </a:lnTo>
                <a:lnTo>
                  <a:pt x="28" y="92"/>
                </a:lnTo>
                <a:lnTo>
                  <a:pt x="30" y="92"/>
                </a:lnTo>
                <a:lnTo>
                  <a:pt x="34" y="92"/>
                </a:lnTo>
                <a:lnTo>
                  <a:pt x="36" y="92"/>
                </a:lnTo>
                <a:lnTo>
                  <a:pt x="41" y="88"/>
                </a:lnTo>
                <a:lnTo>
                  <a:pt x="47" y="84"/>
                </a:lnTo>
                <a:lnTo>
                  <a:pt x="52" y="79"/>
                </a:lnTo>
                <a:lnTo>
                  <a:pt x="56" y="71"/>
                </a:lnTo>
                <a:lnTo>
                  <a:pt x="58" y="64"/>
                </a:lnTo>
                <a:lnTo>
                  <a:pt x="60" y="56"/>
                </a:lnTo>
                <a:lnTo>
                  <a:pt x="60" y="47"/>
                </a:lnTo>
                <a:lnTo>
                  <a:pt x="60" y="38"/>
                </a:lnTo>
                <a:lnTo>
                  <a:pt x="58" y="28"/>
                </a:lnTo>
                <a:lnTo>
                  <a:pt x="56" y="21"/>
                </a:lnTo>
                <a:lnTo>
                  <a:pt x="52" y="13"/>
                </a:lnTo>
                <a:lnTo>
                  <a:pt x="47" y="8"/>
                </a:lnTo>
                <a:lnTo>
                  <a:pt x="41" y="4"/>
                </a:lnTo>
                <a:lnTo>
                  <a:pt x="36" y="2"/>
                </a:lnTo>
                <a:lnTo>
                  <a:pt x="34" y="0"/>
                </a:lnTo>
                <a:lnTo>
                  <a:pt x="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1" name="Freeform 220"/>
          <p:cNvSpPr>
            <a:spLocks/>
          </p:cNvSpPr>
          <p:nvPr/>
        </p:nvSpPr>
        <p:spPr bwMode="auto">
          <a:xfrm>
            <a:off x="2849563" y="5207683"/>
            <a:ext cx="49212" cy="53975"/>
          </a:xfrm>
          <a:custGeom>
            <a:avLst/>
            <a:gdLst>
              <a:gd name="T0" fmla="*/ 2147483647 w 62"/>
              <a:gd name="T1" fmla="*/ 0 h 92"/>
              <a:gd name="T2" fmla="*/ 2147483647 w 62"/>
              <a:gd name="T3" fmla="*/ 0 h 92"/>
              <a:gd name="T4" fmla="*/ 2147483647 w 62"/>
              <a:gd name="T5" fmla="*/ 2147483647 h 92"/>
              <a:gd name="T6" fmla="*/ 2147483647 w 62"/>
              <a:gd name="T7" fmla="*/ 2147483647 h 92"/>
              <a:gd name="T8" fmla="*/ 2147483647 w 62"/>
              <a:gd name="T9" fmla="*/ 2147483647 h 92"/>
              <a:gd name="T10" fmla="*/ 2147483647 w 62"/>
              <a:gd name="T11" fmla="*/ 2147483647 h 92"/>
              <a:gd name="T12" fmla="*/ 2147483647 w 62"/>
              <a:gd name="T13" fmla="*/ 2147483647 h 92"/>
              <a:gd name="T14" fmla="*/ 2147483647 w 62"/>
              <a:gd name="T15" fmla="*/ 2147483647 h 92"/>
              <a:gd name="T16" fmla="*/ 0 w 62"/>
              <a:gd name="T17" fmla="*/ 2147483647 h 92"/>
              <a:gd name="T18" fmla="*/ 0 w 62"/>
              <a:gd name="T19" fmla="*/ 2147483647 h 92"/>
              <a:gd name="T20" fmla="*/ 0 w 62"/>
              <a:gd name="T21" fmla="*/ 2147483647 h 92"/>
              <a:gd name="T22" fmla="*/ 2147483647 w 62"/>
              <a:gd name="T23" fmla="*/ 2147483647 h 92"/>
              <a:gd name="T24" fmla="*/ 2147483647 w 62"/>
              <a:gd name="T25" fmla="*/ 2147483647 h 92"/>
              <a:gd name="T26" fmla="*/ 2147483647 w 62"/>
              <a:gd name="T27" fmla="*/ 2147483647 h 92"/>
              <a:gd name="T28" fmla="*/ 2147483647 w 62"/>
              <a:gd name="T29" fmla="*/ 2147483647 h 92"/>
              <a:gd name="T30" fmla="*/ 2147483647 w 62"/>
              <a:gd name="T31" fmla="*/ 2147483647 h 92"/>
              <a:gd name="T32" fmla="*/ 2147483647 w 62"/>
              <a:gd name="T33" fmla="*/ 2147483647 h 92"/>
              <a:gd name="T34" fmla="*/ 2147483647 w 62"/>
              <a:gd name="T35" fmla="*/ 2147483647 h 92"/>
              <a:gd name="T36" fmla="*/ 2147483647 w 62"/>
              <a:gd name="T37" fmla="*/ 2147483647 h 92"/>
              <a:gd name="T38" fmla="*/ 2147483647 w 62"/>
              <a:gd name="T39" fmla="*/ 2147483647 h 92"/>
              <a:gd name="T40" fmla="*/ 2147483647 w 62"/>
              <a:gd name="T41" fmla="*/ 2147483647 h 92"/>
              <a:gd name="T42" fmla="*/ 2147483647 w 62"/>
              <a:gd name="T43" fmla="*/ 2147483647 h 92"/>
              <a:gd name="T44" fmla="*/ 2147483647 w 62"/>
              <a:gd name="T45" fmla="*/ 2147483647 h 92"/>
              <a:gd name="T46" fmla="*/ 2147483647 w 62"/>
              <a:gd name="T47" fmla="*/ 2147483647 h 92"/>
              <a:gd name="T48" fmla="*/ 2147483647 w 62"/>
              <a:gd name="T49" fmla="*/ 2147483647 h 92"/>
              <a:gd name="T50" fmla="*/ 2147483647 w 62"/>
              <a:gd name="T51" fmla="*/ 2147483647 h 92"/>
              <a:gd name="T52" fmla="*/ 2147483647 w 62"/>
              <a:gd name="T53" fmla="*/ 2147483647 h 92"/>
              <a:gd name="T54" fmla="*/ 2147483647 w 62"/>
              <a:gd name="T55" fmla="*/ 2147483647 h 92"/>
              <a:gd name="T56" fmla="*/ 2147483647 w 62"/>
              <a:gd name="T57" fmla="*/ 2147483647 h 92"/>
              <a:gd name="T58" fmla="*/ 2147483647 w 62"/>
              <a:gd name="T59" fmla="*/ 2147483647 h 92"/>
              <a:gd name="T60" fmla="*/ 2147483647 w 62"/>
              <a:gd name="T61" fmla="*/ 2147483647 h 92"/>
              <a:gd name="T62" fmla="*/ 2147483647 w 62"/>
              <a:gd name="T63" fmla="*/ 2147483647 h 92"/>
              <a:gd name="T64" fmla="*/ 2147483647 w 62"/>
              <a:gd name="T65" fmla="*/ 2147483647 h 92"/>
              <a:gd name="T66" fmla="*/ 2147483647 w 62"/>
              <a:gd name="T67" fmla="*/ 2147483647 h 92"/>
              <a:gd name="T68" fmla="*/ 2147483647 w 62"/>
              <a:gd name="T69" fmla="*/ 2147483647 h 92"/>
              <a:gd name="T70" fmla="*/ 2147483647 w 62"/>
              <a:gd name="T71" fmla="*/ 0 h 92"/>
              <a:gd name="T72" fmla="*/ 2147483647 w 62"/>
              <a:gd name="T73" fmla="*/ 0 h 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2"/>
              <a:gd name="T112" fmla="*/ 0 h 92"/>
              <a:gd name="T113" fmla="*/ 62 w 62"/>
              <a:gd name="T114" fmla="*/ 92 h 9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2" h="92">
                <a:moveTo>
                  <a:pt x="30" y="0"/>
                </a:moveTo>
                <a:lnTo>
                  <a:pt x="28" y="0"/>
                </a:lnTo>
                <a:lnTo>
                  <a:pt x="24" y="2"/>
                </a:lnTo>
                <a:lnTo>
                  <a:pt x="19" y="4"/>
                </a:lnTo>
                <a:lnTo>
                  <a:pt x="13" y="7"/>
                </a:lnTo>
                <a:lnTo>
                  <a:pt x="9" y="13"/>
                </a:lnTo>
                <a:lnTo>
                  <a:pt x="6" y="20"/>
                </a:lnTo>
                <a:lnTo>
                  <a:pt x="2" y="28"/>
                </a:lnTo>
                <a:lnTo>
                  <a:pt x="0" y="37"/>
                </a:lnTo>
                <a:lnTo>
                  <a:pt x="0" y="47"/>
                </a:lnTo>
                <a:lnTo>
                  <a:pt x="0" y="54"/>
                </a:lnTo>
                <a:lnTo>
                  <a:pt x="2" y="64"/>
                </a:lnTo>
                <a:lnTo>
                  <a:pt x="6" y="71"/>
                </a:lnTo>
                <a:lnTo>
                  <a:pt x="9" y="79"/>
                </a:lnTo>
                <a:lnTo>
                  <a:pt x="13" y="84"/>
                </a:lnTo>
                <a:lnTo>
                  <a:pt x="19" y="88"/>
                </a:lnTo>
                <a:lnTo>
                  <a:pt x="24" y="92"/>
                </a:lnTo>
                <a:lnTo>
                  <a:pt x="28" y="92"/>
                </a:lnTo>
                <a:lnTo>
                  <a:pt x="30" y="92"/>
                </a:lnTo>
                <a:lnTo>
                  <a:pt x="34" y="92"/>
                </a:lnTo>
                <a:lnTo>
                  <a:pt x="38" y="92"/>
                </a:lnTo>
                <a:lnTo>
                  <a:pt x="43" y="88"/>
                </a:lnTo>
                <a:lnTo>
                  <a:pt x="49" y="84"/>
                </a:lnTo>
                <a:lnTo>
                  <a:pt x="52" y="79"/>
                </a:lnTo>
                <a:lnTo>
                  <a:pt x="56" y="71"/>
                </a:lnTo>
                <a:lnTo>
                  <a:pt x="60" y="64"/>
                </a:lnTo>
                <a:lnTo>
                  <a:pt x="62" y="54"/>
                </a:lnTo>
                <a:lnTo>
                  <a:pt x="62" y="47"/>
                </a:lnTo>
                <a:lnTo>
                  <a:pt x="62" y="37"/>
                </a:lnTo>
                <a:lnTo>
                  <a:pt x="60" y="28"/>
                </a:lnTo>
                <a:lnTo>
                  <a:pt x="56" y="20"/>
                </a:lnTo>
                <a:lnTo>
                  <a:pt x="52" y="13"/>
                </a:lnTo>
                <a:lnTo>
                  <a:pt x="49" y="7"/>
                </a:lnTo>
                <a:lnTo>
                  <a:pt x="43" y="4"/>
                </a:lnTo>
                <a:lnTo>
                  <a:pt x="38" y="2"/>
                </a:lnTo>
                <a:lnTo>
                  <a:pt x="34" y="0"/>
                </a:lnTo>
                <a:lnTo>
                  <a:pt x="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2" name="Freeform 222"/>
          <p:cNvSpPr>
            <a:spLocks/>
          </p:cNvSpPr>
          <p:nvPr/>
        </p:nvSpPr>
        <p:spPr bwMode="auto">
          <a:xfrm>
            <a:off x="3443288" y="5207683"/>
            <a:ext cx="47625" cy="53975"/>
          </a:xfrm>
          <a:custGeom>
            <a:avLst/>
            <a:gdLst>
              <a:gd name="T0" fmla="*/ 2147483647 w 60"/>
              <a:gd name="T1" fmla="*/ 0 h 92"/>
              <a:gd name="T2" fmla="*/ 2147483647 w 60"/>
              <a:gd name="T3" fmla="*/ 0 h 92"/>
              <a:gd name="T4" fmla="*/ 2147483647 w 60"/>
              <a:gd name="T5" fmla="*/ 2147483647 h 92"/>
              <a:gd name="T6" fmla="*/ 2147483647 w 60"/>
              <a:gd name="T7" fmla="*/ 2147483647 h 92"/>
              <a:gd name="T8" fmla="*/ 2147483647 w 60"/>
              <a:gd name="T9" fmla="*/ 2147483647 h 92"/>
              <a:gd name="T10" fmla="*/ 2147483647 w 60"/>
              <a:gd name="T11" fmla="*/ 2147483647 h 92"/>
              <a:gd name="T12" fmla="*/ 2147483647 w 60"/>
              <a:gd name="T13" fmla="*/ 2147483647 h 92"/>
              <a:gd name="T14" fmla="*/ 2147483647 w 60"/>
              <a:gd name="T15" fmla="*/ 2147483647 h 92"/>
              <a:gd name="T16" fmla="*/ 0 w 60"/>
              <a:gd name="T17" fmla="*/ 2147483647 h 92"/>
              <a:gd name="T18" fmla="*/ 0 w 60"/>
              <a:gd name="T19" fmla="*/ 2147483647 h 92"/>
              <a:gd name="T20" fmla="*/ 0 w 60"/>
              <a:gd name="T21" fmla="*/ 2147483647 h 92"/>
              <a:gd name="T22" fmla="*/ 2147483647 w 60"/>
              <a:gd name="T23" fmla="*/ 2147483647 h 92"/>
              <a:gd name="T24" fmla="*/ 2147483647 w 60"/>
              <a:gd name="T25" fmla="*/ 2147483647 h 92"/>
              <a:gd name="T26" fmla="*/ 2147483647 w 60"/>
              <a:gd name="T27" fmla="*/ 2147483647 h 92"/>
              <a:gd name="T28" fmla="*/ 2147483647 w 60"/>
              <a:gd name="T29" fmla="*/ 2147483647 h 92"/>
              <a:gd name="T30" fmla="*/ 2147483647 w 60"/>
              <a:gd name="T31" fmla="*/ 2147483647 h 92"/>
              <a:gd name="T32" fmla="*/ 2147483647 w 60"/>
              <a:gd name="T33" fmla="*/ 2147483647 h 92"/>
              <a:gd name="T34" fmla="*/ 2147483647 w 60"/>
              <a:gd name="T35" fmla="*/ 2147483647 h 92"/>
              <a:gd name="T36" fmla="*/ 2147483647 w 60"/>
              <a:gd name="T37" fmla="*/ 2147483647 h 92"/>
              <a:gd name="T38" fmla="*/ 2147483647 w 60"/>
              <a:gd name="T39" fmla="*/ 2147483647 h 92"/>
              <a:gd name="T40" fmla="*/ 2147483647 w 60"/>
              <a:gd name="T41" fmla="*/ 2147483647 h 92"/>
              <a:gd name="T42" fmla="*/ 2147483647 w 60"/>
              <a:gd name="T43" fmla="*/ 2147483647 h 92"/>
              <a:gd name="T44" fmla="*/ 2147483647 w 60"/>
              <a:gd name="T45" fmla="*/ 2147483647 h 92"/>
              <a:gd name="T46" fmla="*/ 2147483647 w 60"/>
              <a:gd name="T47" fmla="*/ 2147483647 h 92"/>
              <a:gd name="T48" fmla="*/ 2147483647 w 60"/>
              <a:gd name="T49" fmla="*/ 2147483647 h 92"/>
              <a:gd name="T50" fmla="*/ 2147483647 w 60"/>
              <a:gd name="T51" fmla="*/ 2147483647 h 92"/>
              <a:gd name="T52" fmla="*/ 2147483647 w 60"/>
              <a:gd name="T53" fmla="*/ 2147483647 h 92"/>
              <a:gd name="T54" fmla="*/ 2147483647 w 60"/>
              <a:gd name="T55" fmla="*/ 2147483647 h 92"/>
              <a:gd name="T56" fmla="*/ 2147483647 w 60"/>
              <a:gd name="T57" fmla="*/ 2147483647 h 92"/>
              <a:gd name="T58" fmla="*/ 2147483647 w 60"/>
              <a:gd name="T59" fmla="*/ 2147483647 h 92"/>
              <a:gd name="T60" fmla="*/ 2147483647 w 60"/>
              <a:gd name="T61" fmla="*/ 2147483647 h 92"/>
              <a:gd name="T62" fmla="*/ 2147483647 w 60"/>
              <a:gd name="T63" fmla="*/ 2147483647 h 92"/>
              <a:gd name="T64" fmla="*/ 2147483647 w 60"/>
              <a:gd name="T65" fmla="*/ 2147483647 h 92"/>
              <a:gd name="T66" fmla="*/ 2147483647 w 60"/>
              <a:gd name="T67" fmla="*/ 2147483647 h 92"/>
              <a:gd name="T68" fmla="*/ 2147483647 w 60"/>
              <a:gd name="T69" fmla="*/ 2147483647 h 92"/>
              <a:gd name="T70" fmla="*/ 2147483647 w 60"/>
              <a:gd name="T71" fmla="*/ 0 h 92"/>
              <a:gd name="T72" fmla="*/ 2147483647 w 60"/>
              <a:gd name="T73" fmla="*/ 0 h 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0"/>
              <a:gd name="T112" fmla="*/ 0 h 92"/>
              <a:gd name="T113" fmla="*/ 60 w 60"/>
              <a:gd name="T114" fmla="*/ 92 h 9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0" h="92">
                <a:moveTo>
                  <a:pt x="30" y="0"/>
                </a:moveTo>
                <a:lnTo>
                  <a:pt x="26" y="0"/>
                </a:lnTo>
                <a:lnTo>
                  <a:pt x="24" y="2"/>
                </a:lnTo>
                <a:lnTo>
                  <a:pt x="19" y="4"/>
                </a:lnTo>
                <a:lnTo>
                  <a:pt x="13" y="7"/>
                </a:lnTo>
                <a:lnTo>
                  <a:pt x="9" y="13"/>
                </a:lnTo>
                <a:lnTo>
                  <a:pt x="5" y="20"/>
                </a:lnTo>
                <a:lnTo>
                  <a:pt x="2" y="28"/>
                </a:lnTo>
                <a:lnTo>
                  <a:pt x="0" y="37"/>
                </a:lnTo>
                <a:lnTo>
                  <a:pt x="0" y="47"/>
                </a:lnTo>
                <a:lnTo>
                  <a:pt x="0" y="54"/>
                </a:lnTo>
                <a:lnTo>
                  <a:pt x="2" y="64"/>
                </a:lnTo>
                <a:lnTo>
                  <a:pt x="5" y="71"/>
                </a:lnTo>
                <a:lnTo>
                  <a:pt x="9" y="79"/>
                </a:lnTo>
                <a:lnTo>
                  <a:pt x="13" y="84"/>
                </a:lnTo>
                <a:lnTo>
                  <a:pt x="19" y="88"/>
                </a:lnTo>
                <a:lnTo>
                  <a:pt x="24" y="92"/>
                </a:lnTo>
                <a:lnTo>
                  <a:pt x="26" y="92"/>
                </a:lnTo>
                <a:lnTo>
                  <a:pt x="30" y="92"/>
                </a:lnTo>
                <a:lnTo>
                  <a:pt x="34" y="92"/>
                </a:lnTo>
                <a:lnTo>
                  <a:pt x="35" y="92"/>
                </a:lnTo>
                <a:lnTo>
                  <a:pt x="41" y="88"/>
                </a:lnTo>
                <a:lnTo>
                  <a:pt x="47" y="84"/>
                </a:lnTo>
                <a:lnTo>
                  <a:pt x="50" y="79"/>
                </a:lnTo>
                <a:lnTo>
                  <a:pt x="54" y="71"/>
                </a:lnTo>
                <a:lnTo>
                  <a:pt x="58" y="64"/>
                </a:lnTo>
                <a:lnTo>
                  <a:pt x="60" y="54"/>
                </a:lnTo>
                <a:lnTo>
                  <a:pt x="60" y="47"/>
                </a:lnTo>
                <a:lnTo>
                  <a:pt x="60" y="37"/>
                </a:lnTo>
                <a:lnTo>
                  <a:pt x="58" y="28"/>
                </a:lnTo>
                <a:lnTo>
                  <a:pt x="54" y="20"/>
                </a:lnTo>
                <a:lnTo>
                  <a:pt x="50" y="13"/>
                </a:lnTo>
                <a:lnTo>
                  <a:pt x="47" y="7"/>
                </a:lnTo>
                <a:lnTo>
                  <a:pt x="41" y="4"/>
                </a:lnTo>
                <a:lnTo>
                  <a:pt x="35" y="2"/>
                </a:lnTo>
                <a:lnTo>
                  <a:pt x="34" y="0"/>
                </a:lnTo>
                <a:lnTo>
                  <a:pt x="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3" name="Freeform 226"/>
          <p:cNvSpPr>
            <a:spLocks/>
          </p:cNvSpPr>
          <p:nvPr/>
        </p:nvSpPr>
        <p:spPr bwMode="auto">
          <a:xfrm>
            <a:off x="3149600" y="5207683"/>
            <a:ext cx="47625" cy="53975"/>
          </a:xfrm>
          <a:custGeom>
            <a:avLst/>
            <a:gdLst>
              <a:gd name="T0" fmla="*/ 2147483647 w 60"/>
              <a:gd name="T1" fmla="*/ 0 h 92"/>
              <a:gd name="T2" fmla="*/ 2147483647 w 60"/>
              <a:gd name="T3" fmla="*/ 0 h 92"/>
              <a:gd name="T4" fmla="*/ 2147483647 w 60"/>
              <a:gd name="T5" fmla="*/ 2147483647 h 92"/>
              <a:gd name="T6" fmla="*/ 2147483647 w 60"/>
              <a:gd name="T7" fmla="*/ 2147483647 h 92"/>
              <a:gd name="T8" fmla="*/ 2147483647 w 60"/>
              <a:gd name="T9" fmla="*/ 2147483647 h 92"/>
              <a:gd name="T10" fmla="*/ 2147483647 w 60"/>
              <a:gd name="T11" fmla="*/ 2147483647 h 92"/>
              <a:gd name="T12" fmla="*/ 2147483647 w 60"/>
              <a:gd name="T13" fmla="*/ 2147483647 h 92"/>
              <a:gd name="T14" fmla="*/ 2147483647 w 60"/>
              <a:gd name="T15" fmla="*/ 2147483647 h 92"/>
              <a:gd name="T16" fmla="*/ 0 w 60"/>
              <a:gd name="T17" fmla="*/ 2147483647 h 92"/>
              <a:gd name="T18" fmla="*/ 0 w 60"/>
              <a:gd name="T19" fmla="*/ 2147483647 h 92"/>
              <a:gd name="T20" fmla="*/ 0 w 60"/>
              <a:gd name="T21" fmla="*/ 2147483647 h 92"/>
              <a:gd name="T22" fmla="*/ 2147483647 w 60"/>
              <a:gd name="T23" fmla="*/ 2147483647 h 92"/>
              <a:gd name="T24" fmla="*/ 2147483647 w 60"/>
              <a:gd name="T25" fmla="*/ 2147483647 h 92"/>
              <a:gd name="T26" fmla="*/ 2147483647 w 60"/>
              <a:gd name="T27" fmla="*/ 2147483647 h 92"/>
              <a:gd name="T28" fmla="*/ 2147483647 w 60"/>
              <a:gd name="T29" fmla="*/ 2147483647 h 92"/>
              <a:gd name="T30" fmla="*/ 2147483647 w 60"/>
              <a:gd name="T31" fmla="*/ 2147483647 h 92"/>
              <a:gd name="T32" fmla="*/ 2147483647 w 60"/>
              <a:gd name="T33" fmla="*/ 2147483647 h 92"/>
              <a:gd name="T34" fmla="*/ 2147483647 w 60"/>
              <a:gd name="T35" fmla="*/ 2147483647 h 92"/>
              <a:gd name="T36" fmla="*/ 2147483647 w 60"/>
              <a:gd name="T37" fmla="*/ 2147483647 h 92"/>
              <a:gd name="T38" fmla="*/ 2147483647 w 60"/>
              <a:gd name="T39" fmla="*/ 2147483647 h 92"/>
              <a:gd name="T40" fmla="*/ 2147483647 w 60"/>
              <a:gd name="T41" fmla="*/ 2147483647 h 92"/>
              <a:gd name="T42" fmla="*/ 2147483647 w 60"/>
              <a:gd name="T43" fmla="*/ 2147483647 h 92"/>
              <a:gd name="T44" fmla="*/ 2147483647 w 60"/>
              <a:gd name="T45" fmla="*/ 2147483647 h 92"/>
              <a:gd name="T46" fmla="*/ 2147483647 w 60"/>
              <a:gd name="T47" fmla="*/ 2147483647 h 92"/>
              <a:gd name="T48" fmla="*/ 2147483647 w 60"/>
              <a:gd name="T49" fmla="*/ 2147483647 h 92"/>
              <a:gd name="T50" fmla="*/ 2147483647 w 60"/>
              <a:gd name="T51" fmla="*/ 2147483647 h 92"/>
              <a:gd name="T52" fmla="*/ 2147483647 w 60"/>
              <a:gd name="T53" fmla="*/ 2147483647 h 92"/>
              <a:gd name="T54" fmla="*/ 2147483647 w 60"/>
              <a:gd name="T55" fmla="*/ 2147483647 h 92"/>
              <a:gd name="T56" fmla="*/ 2147483647 w 60"/>
              <a:gd name="T57" fmla="*/ 2147483647 h 92"/>
              <a:gd name="T58" fmla="*/ 2147483647 w 60"/>
              <a:gd name="T59" fmla="*/ 2147483647 h 92"/>
              <a:gd name="T60" fmla="*/ 2147483647 w 60"/>
              <a:gd name="T61" fmla="*/ 2147483647 h 92"/>
              <a:gd name="T62" fmla="*/ 2147483647 w 60"/>
              <a:gd name="T63" fmla="*/ 2147483647 h 92"/>
              <a:gd name="T64" fmla="*/ 2147483647 w 60"/>
              <a:gd name="T65" fmla="*/ 2147483647 h 92"/>
              <a:gd name="T66" fmla="*/ 2147483647 w 60"/>
              <a:gd name="T67" fmla="*/ 2147483647 h 92"/>
              <a:gd name="T68" fmla="*/ 2147483647 w 60"/>
              <a:gd name="T69" fmla="*/ 2147483647 h 92"/>
              <a:gd name="T70" fmla="*/ 2147483647 w 60"/>
              <a:gd name="T71" fmla="*/ 0 h 92"/>
              <a:gd name="T72" fmla="*/ 2147483647 w 60"/>
              <a:gd name="T73" fmla="*/ 0 h 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0"/>
              <a:gd name="T112" fmla="*/ 0 h 92"/>
              <a:gd name="T113" fmla="*/ 60 w 60"/>
              <a:gd name="T114" fmla="*/ 92 h 9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0" h="92">
                <a:moveTo>
                  <a:pt x="30" y="0"/>
                </a:moveTo>
                <a:lnTo>
                  <a:pt x="26" y="0"/>
                </a:lnTo>
                <a:lnTo>
                  <a:pt x="25" y="2"/>
                </a:lnTo>
                <a:lnTo>
                  <a:pt x="19" y="4"/>
                </a:lnTo>
                <a:lnTo>
                  <a:pt x="13" y="7"/>
                </a:lnTo>
                <a:lnTo>
                  <a:pt x="10" y="13"/>
                </a:lnTo>
                <a:lnTo>
                  <a:pt x="6" y="20"/>
                </a:lnTo>
                <a:lnTo>
                  <a:pt x="2" y="28"/>
                </a:lnTo>
                <a:lnTo>
                  <a:pt x="0" y="37"/>
                </a:lnTo>
                <a:lnTo>
                  <a:pt x="0" y="47"/>
                </a:lnTo>
                <a:lnTo>
                  <a:pt x="0" y="54"/>
                </a:lnTo>
                <a:lnTo>
                  <a:pt x="2" y="64"/>
                </a:lnTo>
                <a:lnTo>
                  <a:pt x="6" y="71"/>
                </a:lnTo>
                <a:lnTo>
                  <a:pt x="10" y="79"/>
                </a:lnTo>
                <a:lnTo>
                  <a:pt x="13" y="84"/>
                </a:lnTo>
                <a:lnTo>
                  <a:pt x="19" y="88"/>
                </a:lnTo>
                <a:lnTo>
                  <a:pt x="25" y="92"/>
                </a:lnTo>
                <a:lnTo>
                  <a:pt x="26" y="92"/>
                </a:lnTo>
                <a:lnTo>
                  <a:pt x="30" y="92"/>
                </a:lnTo>
                <a:lnTo>
                  <a:pt x="34" y="92"/>
                </a:lnTo>
                <a:lnTo>
                  <a:pt x="36" y="92"/>
                </a:lnTo>
                <a:lnTo>
                  <a:pt x="41" y="88"/>
                </a:lnTo>
                <a:lnTo>
                  <a:pt x="47" y="84"/>
                </a:lnTo>
                <a:lnTo>
                  <a:pt x="51" y="79"/>
                </a:lnTo>
                <a:lnTo>
                  <a:pt x="55" y="71"/>
                </a:lnTo>
                <a:lnTo>
                  <a:pt x="58" y="64"/>
                </a:lnTo>
                <a:lnTo>
                  <a:pt x="60" y="54"/>
                </a:lnTo>
                <a:lnTo>
                  <a:pt x="60" y="47"/>
                </a:lnTo>
                <a:lnTo>
                  <a:pt x="60" y="37"/>
                </a:lnTo>
                <a:lnTo>
                  <a:pt x="58" y="28"/>
                </a:lnTo>
                <a:lnTo>
                  <a:pt x="55" y="20"/>
                </a:lnTo>
                <a:lnTo>
                  <a:pt x="51" y="13"/>
                </a:lnTo>
                <a:lnTo>
                  <a:pt x="47" y="7"/>
                </a:lnTo>
                <a:lnTo>
                  <a:pt x="41" y="4"/>
                </a:lnTo>
                <a:lnTo>
                  <a:pt x="36" y="2"/>
                </a:lnTo>
                <a:lnTo>
                  <a:pt x="34" y="0"/>
                </a:lnTo>
                <a:lnTo>
                  <a:pt x="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4" name="Freeform 236"/>
          <p:cNvSpPr>
            <a:spLocks/>
          </p:cNvSpPr>
          <p:nvPr/>
        </p:nvSpPr>
        <p:spPr bwMode="auto">
          <a:xfrm>
            <a:off x="4046538" y="5207683"/>
            <a:ext cx="47625" cy="53975"/>
          </a:xfrm>
          <a:custGeom>
            <a:avLst/>
            <a:gdLst>
              <a:gd name="T0" fmla="*/ 0 w 62"/>
              <a:gd name="T1" fmla="*/ 0 h 92"/>
              <a:gd name="T2" fmla="*/ 0 w 62"/>
              <a:gd name="T3" fmla="*/ 0 h 92"/>
              <a:gd name="T4" fmla="*/ 0 w 62"/>
              <a:gd name="T5" fmla="*/ 2147483647 h 92"/>
              <a:gd name="T6" fmla="*/ 0 w 62"/>
              <a:gd name="T7" fmla="*/ 2147483647 h 92"/>
              <a:gd name="T8" fmla="*/ 0 w 62"/>
              <a:gd name="T9" fmla="*/ 2147483647 h 92"/>
              <a:gd name="T10" fmla="*/ 0 w 62"/>
              <a:gd name="T11" fmla="*/ 2147483647 h 92"/>
              <a:gd name="T12" fmla="*/ 0 w 62"/>
              <a:gd name="T13" fmla="*/ 2147483647 h 92"/>
              <a:gd name="T14" fmla="*/ 0 w 62"/>
              <a:gd name="T15" fmla="*/ 2147483647 h 92"/>
              <a:gd name="T16" fmla="*/ 0 w 62"/>
              <a:gd name="T17" fmla="*/ 2147483647 h 92"/>
              <a:gd name="T18" fmla="*/ 0 w 62"/>
              <a:gd name="T19" fmla="*/ 2147483647 h 92"/>
              <a:gd name="T20" fmla="*/ 0 w 62"/>
              <a:gd name="T21" fmla="*/ 2147483647 h 92"/>
              <a:gd name="T22" fmla="*/ 0 w 62"/>
              <a:gd name="T23" fmla="*/ 2147483647 h 92"/>
              <a:gd name="T24" fmla="*/ 0 w 62"/>
              <a:gd name="T25" fmla="*/ 2147483647 h 92"/>
              <a:gd name="T26" fmla="*/ 0 w 62"/>
              <a:gd name="T27" fmla="*/ 2147483647 h 92"/>
              <a:gd name="T28" fmla="*/ 0 w 62"/>
              <a:gd name="T29" fmla="*/ 2147483647 h 92"/>
              <a:gd name="T30" fmla="*/ 0 w 62"/>
              <a:gd name="T31" fmla="*/ 2147483647 h 92"/>
              <a:gd name="T32" fmla="*/ 0 w 62"/>
              <a:gd name="T33" fmla="*/ 2147483647 h 92"/>
              <a:gd name="T34" fmla="*/ 0 w 62"/>
              <a:gd name="T35" fmla="*/ 2147483647 h 92"/>
              <a:gd name="T36" fmla="*/ 0 w 62"/>
              <a:gd name="T37" fmla="*/ 2147483647 h 92"/>
              <a:gd name="T38" fmla="*/ 0 w 62"/>
              <a:gd name="T39" fmla="*/ 2147483647 h 92"/>
              <a:gd name="T40" fmla="*/ 0 w 62"/>
              <a:gd name="T41" fmla="*/ 2147483647 h 92"/>
              <a:gd name="T42" fmla="*/ 0 w 62"/>
              <a:gd name="T43" fmla="*/ 2147483647 h 92"/>
              <a:gd name="T44" fmla="*/ 0 w 62"/>
              <a:gd name="T45" fmla="*/ 2147483647 h 92"/>
              <a:gd name="T46" fmla="*/ 0 w 62"/>
              <a:gd name="T47" fmla="*/ 2147483647 h 92"/>
              <a:gd name="T48" fmla="*/ 0 w 62"/>
              <a:gd name="T49" fmla="*/ 2147483647 h 92"/>
              <a:gd name="T50" fmla="*/ 0 w 62"/>
              <a:gd name="T51" fmla="*/ 2147483647 h 92"/>
              <a:gd name="T52" fmla="*/ 0 w 62"/>
              <a:gd name="T53" fmla="*/ 2147483647 h 92"/>
              <a:gd name="T54" fmla="*/ 0 w 62"/>
              <a:gd name="T55" fmla="*/ 2147483647 h 92"/>
              <a:gd name="T56" fmla="*/ 0 w 62"/>
              <a:gd name="T57" fmla="*/ 2147483647 h 92"/>
              <a:gd name="T58" fmla="*/ 0 w 62"/>
              <a:gd name="T59" fmla="*/ 2147483647 h 92"/>
              <a:gd name="T60" fmla="*/ 0 w 62"/>
              <a:gd name="T61" fmla="*/ 2147483647 h 92"/>
              <a:gd name="T62" fmla="*/ 0 w 62"/>
              <a:gd name="T63" fmla="*/ 2147483647 h 92"/>
              <a:gd name="T64" fmla="*/ 0 w 62"/>
              <a:gd name="T65" fmla="*/ 2147483647 h 92"/>
              <a:gd name="T66" fmla="*/ 0 w 62"/>
              <a:gd name="T67" fmla="*/ 2147483647 h 92"/>
              <a:gd name="T68" fmla="*/ 0 w 62"/>
              <a:gd name="T69" fmla="*/ 2147483647 h 92"/>
              <a:gd name="T70" fmla="*/ 0 w 62"/>
              <a:gd name="T71" fmla="*/ 0 h 92"/>
              <a:gd name="T72" fmla="*/ 0 w 62"/>
              <a:gd name="T73" fmla="*/ 0 h 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2"/>
              <a:gd name="T112" fmla="*/ 0 h 92"/>
              <a:gd name="T113" fmla="*/ 62 w 62"/>
              <a:gd name="T114" fmla="*/ 92 h 9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2" h="92">
                <a:moveTo>
                  <a:pt x="32" y="0"/>
                </a:moveTo>
                <a:lnTo>
                  <a:pt x="28" y="0"/>
                </a:lnTo>
                <a:lnTo>
                  <a:pt x="24" y="2"/>
                </a:lnTo>
                <a:lnTo>
                  <a:pt x="19" y="4"/>
                </a:lnTo>
                <a:lnTo>
                  <a:pt x="13" y="7"/>
                </a:lnTo>
                <a:lnTo>
                  <a:pt x="9" y="13"/>
                </a:lnTo>
                <a:lnTo>
                  <a:pt x="6" y="20"/>
                </a:lnTo>
                <a:lnTo>
                  <a:pt x="2" y="28"/>
                </a:lnTo>
                <a:lnTo>
                  <a:pt x="0" y="37"/>
                </a:lnTo>
                <a:lnTo>
                  <a:pt x="0" y="47"/>
                </a:lnTo>
                <a:lnTo>
                  <a:pt x="0" y="54"/>
                </a:lnTo>
                <a:lnTo>
                  <a:pt x="2" y="64"/>
                </a:lnTo>
                <a:lnTo>
                  <a:pt x="6" y="71"/>
                </a:lnTo>
                <a:lnTo>
                  <a:pt x="9" y="79"/>
                </a:lnTo>
                <a:lnTo>
                  <a:pt x="13" y="84"/>
                </a:lnTo>
                <a:lnTo>
                  <a:pt x="19" y="88"/>
                </a:lnTo>
                <a:lnTo>
                  <a:pt x="24" y="92"/>
                </a:lnTo>
                <a:lnTo>
                  <a:pt x="28" y="92"/>
                </a:lnTo>
                <a:lnTo>
                  <a:pt x="32" y="92"/>
                </a:lnTo>
                <a:lnTo>
                  <a:pt x="34" y="92"/>
                </a:lnTo>
                <a:lnTo>
                  <a:pt x="37" y="92"/>
                </a:lnTo>
                <a:lnTo>
                  <a:pt x="43" y="88"/>
                </a:lnTo>
                <a:lnTo>
                  <a:pt x="49" y="84"/>
                </a:lnTo>
                <a:lnTo>
                  <a:pt x="52" y="79"/>
                </a:lnTo>
                <a:lnTo>
                  <a:pt x="56" y="71"/>
                </a:lnTo>
                <a:lnTo>
                  <a:pt x="60" y="64"/>
                </a:lnTo>
                <a:lnTo>
                  <a:pt x="62" y="54"/>
                </a:lnTo>
                <a:lnTo>
                  <a:pt x="62" y="47"/>
                </a:lnTo>
                <a:lnTo>
                  <a:pt x="62" y="37"/>
                </a:lnTo>
                <a:lnTo>
                  <a:pt x="60" y="28"/>
                </a:lnTo>
                <a:lnTo>
                  <a:pt x="56" y="20"/>
                </a:lnTo>
                <a:lnTo>
                  <a:pt x="52" y="13"/>
                </a:lnTo>
                <a:lnTo>
                  <a:pt x="49" y="7"/>
                </a:lnTo>
                <a:lnTo>
                  <a:pt x="43" y="4"/>
                </a:lnTo>
                <a:lnTo>
                  <a:pt x="37" y="2"/>
                </a:lnTo>
                <a:lnTo>
                  <a:pt x="34" y="0"/>
                </a:lnTo>
                <a:lnTo>
                  <a:pt x="3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5" name="Freeform 238"/>
          <p:cNvSpPr>
            <a:spLocks/>
          </p:cNvSpPr>
          <p:nvPr/>
        </p:nvSpPr>
        <p:spPr bwMode="auto">
          <a:xfrm>
            <a:off x="4638675" y="5207683"/>
            <a:ext cx="47625" cy="53975"/>
          </a:xfrm>
          <a:custGeom>
            <a:avLst/>
            <a:gdLst>
              <a:gd name="T0" fmla="*/ 2147483647 w 60"/>
              <a:gd name="T1" fmla="*/ 0 h 92"/>
              <a:gd name="T2" fmla="*/ 2147483647 w 60"/>
              <a:gd name="T3" fmla="*/ 0 h 92"/>
              <a:gd name="T4" fmla="*/ 2147483647 w 60"/>
              <a:gd name="T5" fmla="*/ 2147483647 h 92"/>
              <a:gd name="T6" fmla="*/ 2147483647 w 60"/>
              <a:gd name="T7" fmla="*/ 2147483647 h 92"/>
              <a:gd name="T8" fmla="*/ 2147483647 w 60"/>
              <a:gd name="T9" fmla="*/ 2147483647 h 92"/>
              <a:gd name="T10" fmla="*/ 2147483647 w 60"/>
              <a:gd name="T11" fmla="*/ 2147483647 h 92"/>
              <a:gd name="T12" fmla="*/ 2147483647 w 60"/>
              <a:gd name="T13" fmla="*/ 2147483647 h 92"/>
              <a:gd name="T14" fmla="*/ 2147483647 w 60"/>
              <a:gd name="T15" fmla="*/ 2147483647 h 92"/>
              <a:gd name="T16" fmla="*/ 0 w 60"/>
              <a:gd name="T17" fmla="*/ 2147483647 h 92"/>
              <a:gd name="T18" fmla="*/ 0 w 60"/>
              <a:gd name="T19" fmla="*/ 2147483647 h 92"/>
              <a:gd name="T20" fmla="*/ 0 w 60"/>
              <a:gd name="T21" fmla="*/ 2147483647 h 92"/>
              <a:gd name="T22" fmla="*/ 2147483647 w 60"/>
              <a:gd name="T23" fmla="*/ 2147483647 h 92"/>
              <a:gd name="T24" fmla="*/ 2147483647 w 60"/>
              <a:gd name="T25" fmla="*/ 2147483647 h 92"/>
              <a:gd name="T26" fmla="*/ 2147483647 w 60"/>
              <a:gd name="T27" fmla="*/ 2147483647 h 92"/>
              <a:gd name="T28" fmla="*/ 2147483647 w 60"/>
              <a:gd name="T29" fmla="*/ 2147483647 h 92"/>
              <a:gd name="T30" fmla="*/ 2147483647 w 60"/>
              <a:gd name="T31" fmla="*/ 2147483647 h 92"/>
              <a:gd name="T32" fmla="*/ 2147483647 w 60"/>
              <a:gd name="T33" fmla="*/ 2147483647 h 92"/>
              <a:gd name="T34" fmla="*/ 2147483647 w 60"/>
              <a:gd name="T35" fmla="*/ 2147483647 h 92"/>
              <a:gd name="T36" fmla="*/ 2147483647 w 60"/>
              <a:gd name="T37" fmla="*/ 2147483647 h 92"/>
              <a:gd name="T38" fmla="*/ 2147483647 w 60"/>
              <a:gd name="T39" fmla="*/ 2147483647 h 92"/>
              <a:gd name="T40" fmla="*/ 2147483647 w 60"/>
              <a:gd name="T41" fmla="*/ 2147483647 h 92"/>
              <a:gd name="T42" fmla="*/ 2147483647 w 60"/>
              <a:gd name="T43" fmla="*/ 2147483647 h 92"/>
              <a:gd name="T44" fmla="*/ 2147483647 w 60"/>
              <a:gd name="T45" fmla="*/ 2147483647 h 92"/>
              <a:gd name="T46" fmla="*/ 2147483647 w 60"/>
              <a:gd name="T47" fmla="*/ 2147483647 h 92"/>
              <a:gd name="T48" fmla="*/ 2147483647 w 60"/>
              <a:gd name="T49" fmla="*/ 2147483647 h 92"/>
              <a:gd name="T50" fmla="*/ 2147483647 w 60"/>
              <a:gd name="T51" fmla="*/ 2147483647 h 92"/>
              <a:gd name="T52" fmla="*/ 2147483647 w 60"/>
              <a:gd name="T53" fmla="*/ 2147483647 h 92"/>
              <a:gd name="T54" fmla="*/ 2147483647 w 60"/>
              <a:gd name="T55" fmla="*/ 2147483647 h 92"/>
              <a:gd name="T56" fmla="*/ 2147483647 w 60"/>
              <a:gd name="T57" fmla="*/ 2147483647 h 92"/>
              <a:gd name="T58" fmla="*/ 2147483647 w 60"/>
              <a:gd name="T59" fmla="*/ 2147483647 h 92"/>
              <a:gd name="T60" fmla="*/ 2147483647 w 60"/>
              <a:gd name="T61" fmla="*/ 2147483647 h 92"/>
              <a:gd name="T62" fmla="*/ 2147483647 w 60"/>
              <a:gd name="T63" fmla="*/ 2147483647 h 92"/>
              <a:gd name="T64" fmla="*/ 2147483647 w 60"/>
              <a:gd name="T65" fmla="*/ 2147483647 h 92"/>
              <a:gd name="T66" fmla="*/ 2147483647 w 60"/>
              <a:gd name="T67" fmla="*/ 2147483647 h 92"/>
              <a:gd name="T68" fmla="*/ 2147483647 w 60"/>
              <a:gd name="T69" fmla="*/ 2147483647 h 92"/>
              <a:gd name="T70" fmla="*/ 2147483647 w 60"/>
              <a:gd name="T71" fmla="*/ 0 h 92"/>
              <a:gd name="T72" fmla="*/ 2147483647 w 60"/>
              <a:gd name="T73" fmla="*/ 0 h 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0"/>
              <a:gd name="T112" fmla="*/ 0 h 92"/>
              <a:gd name="T113" fmla="*/ 60 w 60"/>
              <a:gd name="T114" fmla="*/ 92 h 9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0" h="92">
                <a:moveTo>
                  <a:pt x="30" y="0"/>
                </a:moveTo>
                <a:lnTo>
                  <a:pt x="26" y="0"/>
                </a:lnTo>
                <a:lnTo>
                  <a:pt x="24" y="2"/>
                </a:lnTo>
                <a:lnTo>
                  <a:pt x="19" y="4"/>
                </a:lnTo>
                <a:lnTo>
                  <a:pt x="13" y="7"/>
                </a:lnTo>
                <a:lnTo>
                  <a:pt x="9" y="13"/>
                </a:lnTo>
                <a:lnTo>
                  <a:pt x="6" y="20"/>
                </a:lnTo>
                <a:lnTo>
                  <a:pt x="2" y="28"/>
                </a:lnTo>
                <a:lnTo>
                  <a:pt x="0" y="37"/>
                </a:lnTo>
                <a:lnTo>
                  <a:pt x="0" y="47"/>
                </a:lnTo>
                <a:lnTo>
                  <a:pt x="0" y="54"/>
                </a:lnTo>
                <a:lnTo>
                  <a:pt x="2" y="64"/>
                </a:lnTo>
                <a:lnTo>
                  <a:pt x="6" y="71"/>
                </a:lnTo>
                <a:lnTo>
                  <a:pt x="9" y="79"/>
                </a:lnTo>
                <a:lnTo>
                  <a:pt x="13" y="84"/>
                </a:lnTo>
                <a:lnTo>
                  <a:pt x="19" y="88"/>
                </a:lnTo>
                <a:lnTo>
                  <a:pt x="24" y="92"/>
                </a:lnTo>
                <a:lnTo>
                  <a:pt x="26" y="92"/>
                </a:lnTo>
                <a:lnTo>
                  <a:pt x="30" y="92"/>
                </a:lnTo>
                <a:lnTo>
                  <a:pt x="34" y="92"/>
                </a:lnTo>
                <a:lnTo>
                  <a:pt x="36" y="92"/>
                </a:lnTo>
                <a:lnTo>
                  <a:pt x="41" y="88"/>
                </a:lnTo>
                <a:lnTo>
                  <a:pt x="47" y="84"/>
                </a:lnTo>
                <a:lnTo>
                  <a:pt x="51" y="79"/>
                </a:lnTo>
                <a:lnTo>
                  <a:pt x="54" y="71"/>
                </a:lnTo>
                <a:lnTo>
                  <a:pt x="58" y="64"/>
                </a:lnTo>
                <a:lnTo>
                  <a:pt x="60" y="54"/>
                </a:lnTo>
                <a:lnTo>
                  <a:pt x="60" y="47"/>
                </a:lnTo>
                <a:lnTo>
                  <a:pt x="60" y="37"/>
                </a:lnTo>
                <a:lnTo>
                  <a:pt x="58" y="28"/>
                </a:lnTo>
                <a:lnTo>
                  <a:pt x="54" y="20"/>
                </a:lnTo>
                <a:lnTo>
                  <a:pt x="51" y="13"/>
                </a:lnTo>
                <a:lnTo>
                  <a:pt x="47" y="7"/>
                </a:lnTo>
                <a:lnTo>
                  <a:pt x="41" y="4"/>
                </a:lnTo>
                <a:lnTo>
                  <a:pt x="36" y="2"/>
                </a:lnTo>
                <a:lnTo>
                  <a:pt x="34" y="0"/>
                </a:lnTo>
                <a:lnTo>
                  <a:pt x="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6" name="Freeform 240"/>
          <p:cNvSpPr>
            <a:spLocks/>
          </p:cNvSpPr>
          <p:nvPr/>
        </p:nvSpPr>
        <p:spPr bwMode="auto">
          <a:xfrm>
            <a:off x="4935538" y="5207683"/>
            <a:ext cx="47625" cy="53975"/>
          </a:xfrm>
          <a:custGeom>
            <a:avLst/>
            <a:gdLst>
              <a:gd name="T0" fmla="*/ 2147483647 w 60"/>
              <a:gd name="T1" fmla="*/ 0 h 92"/>
              <a:gd name="T2" fmla="*/ 2147483647 w 60"/>
              <a:gd name="T3" fmla="*/ 0 h 92"/>
              <a:gd name="T4" fmla="*/ 2147483647 w 60"/>
              <a:gd name="T5" fmla="*/ 2147483647 h 92"/>
              <a:gd name="T6" fmla="*/ 2147483647 w 60"/>
              <a:gd name="T7" fmla="*/ 2147483647 h 92"/>
              <a:gd name="T8" fmla="*/ 2147483647 w 60"/>
              <a:gd name="T9" fmla="*/ 2147483647 h 92"/>
              <a:gd name="T10" fmla="*/ 2147483647 w 60"/>
              <a:gd name="T11" fmla="*/ 2147483647 h 92"/>
              <a:gd name="T12" fmla="*/ 2147483647 w 60"/>
              <a:gd name="T13" fmla="*/ 2147483647 h 92"/>
              <a:gd name="T14" fmla="*/ 2147483647 w 60"/>
              <a:gd name="T15" fmla="*/ 2147483647 h 92"/>
              <a:gd name="T16" fmla="*/ 0 w 60"/>
              <a:gd name="T17" fmla="*/ 2147483647 h 92"/>
              <a:gd name="T18" fmla="*/ 0 w 60"/>
              <a:gd name="T19" fmla="*/ 2147483647 h 92"/>
              <a:gd name="T20" fmla="*/ 0 w 60"/>
              <a:gd name="T21" fmla="*/ 2147483647 h 92"/>
              <a:gd name="T22" fmla="*/ 2147483647 w 60"/>
              <a:gd name="T23" fmla="*/ 2147483647 h 92"/>
              <a:gd name="T24" fmla="*/ 2147483647 w 60"/>
              <a:gd name="T25" fmla="*/ 2147483647 h 92"/>
              <a:gd name="T26" fmla="*/ 2147483647 w 60"/>
              <a:gd name="T27" fmla="*/ 2147483647 h 92"/>
              <a:gd name="T28" fmla="*/ 2147483647 w 60"/>
              <a:gd name="T29" fmla="*/ 2147483647 h 92"/>
              <a:gd name="T30" fmla="*/ 2147483647 w 60"/>
              <a:gd name="T31" fmla="*/ 2147483647 h 92"/>
              <a:gd name="T32" fmla="*/ 2147483647 w 60"/>
              <a:gd name="T33" fmla="*/ 2147483647 h 92"/>
              <a:gd name="T34" fmla="*/ 2147483647 w 60"/>
              <a:gd name="T35" fmla="*/ 2147483647 h 92"/>
              <a:gd name="T36" fmla="*/ 2147483647 w 60"/>
              <a:gd name="T37" fmla="*/ 2147483647 h 92"/>
              <a:gd name="T38" fmla="*/ 2147483647 w 60"/>
              <a:gd name="T39" fmla="*/ 2147483647 h 92"/>
              <a:gd name="T40" fmla="*/ 2147483647 w 60"/>
              <a:gd name="T41" fmla="*/ 2147483647 h 92"/>
              <a:gd name="T42" fmla="*/ 2147483647 w 60"/>
              <a:gd name="T43" fmla="*/ 2147483647 h 92"/>
              <a:gd name="T44" fmla="*/ 2147483647 w 60"/>
              <a:gd name="T45" fmla="*/ 2147483647 h 92"/>
              <a:gd name="T46" fmla="*/ 2147483647 w 60"/>
              <a:gd name="T47" fmla="*/ 2147483647 h 92"/>
              <a:gd name="T48" fmla="*/ 2147483647 w 60"/>
              <a:gd name="T49" fmla="*/ 2147483647 h 92"/>
              <a:gd name="T50" fmla="*/ 2147483647 w 60"/>
              <a:gd name="T51" fmla="*/ 2147483647 h 92"/>
              <a:gd name="T52" fmla="*/ 2147483647 w 60"/>
              <a:gd name="T53" fmla="*/ 2147483647 h 92"/>
              <a:gd name="T54" fmla="*/ 2147483647 w 60"/>
              <a:gd name="T55" fmla="*/ 2147483647 h 92"/>
              <a:gd name="T56" fmla="*/ 2147483647 w 60"/>
              <a:gd name="T57" fmla="*/ 2147483647 h 92"/>
              <a:gd name="T58" fmla="*/ 2147483647 w 60"/>
              <a:gd name="T59" fmla="*/ 2147483647 h 92"/>
              <a:gd name="T60" fmla="*/ 2147483647 w 60"/>
              <a:gd name="T61" fmla="*/ 2147483647 h 92"/>
              <a:gd name="T62" fmla="*/ 2147483647 w 60"/>
              <a:gd name="T63" fmla="*/ 2147483647 h 92"/>
              <a:gd name="T64" fmla="*/ 2147483647 w 60"/>
              <a:gd name="T65" fmla="*/ 2147483647 h 92"/>
              <a:gd name="T66" fmla="*/ 2147483647 w 60"/>
              <a:gd name="T67" fmla="*/ 2147483647 h 92"/>
              <a:gd name="T68" fmla="*/ 2147483647 w 60"/>
              <a:gd name="T69" fmla="*/ 2147483647 h 92"/>
              <a:gd name="T70" fmla="*/ 2147483647 w 60"/>
              <a:gd name="T71" fmla="*/ 0 h 92"/>
              <a:gd name="T72" fmla="*/ 2147483647 w 60"/>
              <a:gd name="T73" fmla="*/ 0 h 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0"/>
              <a:gd name="T112" fmla="*/ 0 h 92"/>
              <a:gd name="T113" fmla="*/ 60 w 60"/>
              <a:gd name="T114" fmla="*/ 92 h 9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0" h="92">
                <a:moveTo>
                  <a:pt x="30" y="0"/>
                </a:moveTo>
                <a:lnTo>
                  <a:pt x="27" y="0"/>
                </a:lnTo>
                <a:lnTo>
                  <a:pt x="25" y="2"/>
                </a:lnTo>
                <a:lnTo>
                  <a:pt x="19" y="4"/>
                </a:lnTo>
                <a:lnTo>
                  <a:pt x="14" y="7"/>
                </a:lnTo>
                <a:lnTo>
                  <a:pt x="10" y="13"/>
                </a:lnTo>
                <a:lnTo>
                  <a:pt x="6" y="20"/>
                </a:lnTo>
                <a:lnTo>
                  <a:pt x="2" y="28"/>
                </a:lnTo>
                <a:lnTo>
                  <a:pt x="0" y="37"/>
                </a:lnTo>
                <a:lnTo>
                  <a:pt x="0" y="47"/>
                </a:lnTo>
                <a:lnTo>
                  <a:pt x="0" y="54"/>
                </a:lnTo>
                <a:lnTo>
                  <a:pt x="2" y="64"/>
                </a:lnTo>
                <a:lnTo>
                  <a:pt x="6" y="71"/>
                </a:lnTo>
                <a:lnTo>
                  <a:pt x="10" y="79"/>
                </a:lnTo>
                <a:lnTo>
                  <a:pt x="14" y="84"/>
                </a:lnTo>
                <a:lnTo>
                  <a:pt x="19" y="88"/>
                </a:lnTo>
                <a:lnTo>
                  <a:pt x="25" y="92"/>
                </a:lnTo>
                <a:lnTo>
                  <a:pt x="27" y="92"/>
                </a:lnTo>
                <a:lnTo>
                  <a:pt x="30" y="92"/>
                </a:lnTo>
                <a:lnTo>
                  <a:pt x="34" y="92"/>
                </a:lnTo>
                <a:lnTo>
                  <a:pt x="36" y="92"/>
                </a:lnTo>
                <a:lnTo>
                  <a:pt x="42" y="88"/>
                </a:lnTo>
                <a:lnTo>
                  <a:pt x="47" y="84"/>
                </a:lnTo>
                <a:lnTo>
                  <a:pt x="51" y="79"/>
                </a:lnTo>
                <a:lnTo>
                  <a:pt x="55" y="71"/>
                </a:lnTo>
                <a:lnTo>
                  <a:pt x="58" y="64"/>
                </a:lnTo>
                <a:lnTo>
                  <a:pt x="60" y="54"/>
                </a:lnTo>
                <a:lnTo>
                  <a:pt x="60" y="47"/>
                </a:lnTo>
                <a:lnTo>
                  <a:pt x="60" y="37"/>
                </a:lnTo>
                <a:lnTo>
                  <a:pt x="58" y="28"/>
                </a:lnTo>
                <a:lnTo>
                  <a:pt x="55" y="20"/>
                </a:lnTo>
                <a:lnTo>
                  <a:pt x="51" y="13"/>
                </a:lnTo>
                <a:lnTo>
                  <a:pt x="47" y="7"/>
                </a:lnTo>
                <a:lnTo>
                  <a:pt x="42" y="4"/>
                </a:lnTo>
                <a:lnTo>
                  <a:pt x="36" y="2"/>
                </a:lnTo>
                <a:lnTo>
                  <a:pt x="34" y="0"/>
                </a:lnTo>
                <a:lnTo>
                  <a:pt x="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7" name="Freeform 242"/>
          <p:cNvSpPr>
            <a:spLocks/>
          </p:cNvSpPr>
          <p:nvPr/>
        </p:nvSpPr>
        <p:spPr bwMode="auto">
          <a:xfrm>
            <a:off x="4344988" y="5207683"/>
            <a:ext cx="47625" cy="53975"/>
          </a:xfrm>
          <a:custGeom>
            <a:avLst/>
            <a:gdLst>
              <a:gd name="T0" fmla="*/ 2147483647 w 60"/>
              <a:gd name="T1" fmla="*/ 0 h 92"/>
              <a:gd name="T2" fmla="*/ 2147483647 w 60"/>
              <a:gd name="T3" fmla="*/ 0 h 92"/>
              <a:gd name="T4" fmla="*/ 2147483647 w 60"/>
              <a:gd name="T5" fmla="*/ 2147483647 h 92"/>
              <a:gd name="T6" fmla="*/ 2147483647 w 60"/>
              <a:gd name="T7" fmla="*/ 2147483647 h 92"/>
              <a:gd name="T8" fmla="*/ 2147483647 w 60"/>
              <a:gd name="T9" fmla="*/ 2147483647 h 92"/>
              <a:gd name="T10" fmla="*/ 2147483647 w 60"/>
              <a:gd name="T11" fmla="*/ 2147483647 h 92"/>
              <a:gd name="T12" fmla="*/ 2147483647 w 60"/>
              <a:gd name="T13" fmla="*/ 2147483647 h 92"/>
              <a:gd name="T14" fmla="*/ 2147483647 w 60"/>
              <a:gd name="T15" fmla="*/ 2147483647 h 92"/>
              <a:gd name="T16" fmla="*/ 0 w 60"/>
              <a:gd name="T17" fmla="*/ 2147483647 h 92"/>
              <a:gd name="T18" fmla="*/ 0 w 60"/>
              <a:gd name="T19" fmla="*/ 2147483647 h 92"/>
              <a:gd name="T20" fmla="*/ 0 w 60"/>
              <a:gd name="T21" fmla="*/ 2147483647 h 92"/>
              <a:gd name="T22" fmla="*/ 2147483647 w 60"/>
              <a:gd name="T23" fmla="*/ 2147483647 h 92"/>
              <a:gd name="T24" fmla="*/ 2147483647 w 60"/>
              <a:gd name="T25" fmla="*/ 2147483647 h 92"/>
              <a:gd name="T26" fmla="*/ 2147483647 w 60"/>
              <a:gd name="T27" fmla="*/ 2147483647 h 92"/>
              <a:gd name="T28" fmla="*/ 2147483647 w 60"/>
              <a:gd name="T29" fmla="*/ 2147483647 h 92"/>
              <a:gd name="T30" fmla="*/ 2147483647 w 60"/>
              <a:gd name="T31" fmla="*/ 2147483647 h 92"/>
              <a:gd name="T32" fmla="*/ 2147483647 w 60"/>
              <a:gd name="T33" fmla="*/ 2147483647 h 92"/>
              <a:gd name="T34" fmla="*/ 2147483647 w 60"/>
              <a:gd name="T35" fmla="*/ 2147483647 h 92"/>
              <a:gd name="T36" fmla="*/ 2147483647 w 60"/>
              <a:gd name="T37" fmla="*/ 2147483647 h 92"/>
              <a:gd name="T38" fmla="*/ 2147483647 w 60"/>
              <a:gd name="T39" fmla="*/ 2147483647 h 92"/>
              <a:gd name="T40" fmla="*/ 2147483647 w 60"/>
              <a:gd name="T41" fmla="*/ 2147483647 h 92"/>
              <a:gd name="T42" fmla="*/ 2147483647 w 60"/>
              <a:gd name="T43" fmla="*/ 2147483647 h 92"/>
              <a:gd name="T44" fmla="*/ 2147483647 w 60"/>
              <a:gd name="T45" fmla="*/ 2147483647 h 92"/>
              <a:gd name="T46" fmla="*/ 2147483647 w 60"/>
              <a:gd name="T47" fmla="*/ 2147483647 h 92"/>
              <a:gd name="T48" fmla="*/ 2147483647 w 60"/>
              <a:gd name="T49" fmla="*/ 2147483647 h 92"/>
              <a:gd name="T50" fmla="*/ 2147483647 w 60"/>
              <a:gd name="T51" fmla="*/ 2147483647 h 92"/>
              <a:gd name="T52" fmla="*/ 2147483647 w 60"/>
              <a:gd name="T53" fmla="*/ 2147483647 h 92"/>
              <a:gd name="T54" fmla="*/ 2147483647 w 60"/>
              <a:gd name="T55" fmla="*/ 2147483647 h 92"/>
              <a:gd name="T56" fmla="*/ 2147483647 w 60"/>
              <a:gd name="T57" fmla="*/ 2147483647 h 92"/>
              <a:gd name="T58" fmla="*/ 2147483647 w 60"/>
              <a:gd name="T59" fmla="*/ 2147483647 h 92"/>
              <a:gd name="T60" fmla="*/ 2147483647 w 60"/>
              <a:gd name="T61" fmla="*/ 2147483647 h 92"/>
              <a:gd name="T62" fmla="*/ 2147483647 w 60"/>
              <a:gd name="T63" fmla="*/ 2147483647 h 92"/>
              <a:gd name="T64" fmla="*/ 2147483647 w 60"/>
              <a:gd name="T65" fmla="*/ 2147483647 h 92"/>
              <a:gd name="T66" fmla="*/ 2147483647 w 60"/>
              <a:gd name="T67" fmla="*/ 2147483647 h 92"/>
              <a:gd name="T68" fmla="*/ 2147483647 w 60"/>
              <a:gd name="T69" fmla="*/ 2147483647 h 92"/>
              <a:gd name="T70" fmla="*/ 2147483647 w 60"/>
              <a:gd name="T71" fmla="*/ 0 h 92"/>
              <a:gd name="T72" fmla="*/ 2147483647 w 60"/>
              <a:gd name="T73" fmla="*/ 0 h 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0"/>
              <a:gd name="T112" fmla="*/ 0 h 92"/>
              <a:gd name="T113" fmla="*/ 60 w 60"/>
              <a:gd name="T114" fmla="*/ 92 h 9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0" h="92">
                <a:moveTo>
                  <a:pt x="30" y="0"/>
                </a:moveTo>
                <a:lnTo>
                  <a:pt x="28" y="0"/>
                </a:lnTo>
                <a:lnTo>
                  <a:pt x="25" y="2"/>
                </a:lnTo>
                <a:lnTo>
                  <a:pt x="19" y="4"/>
                </a:lnTo>
                <a:lnTo>
                  <a:pt x="13" y="7"/>
                </a:lnTo>
                <a:lnTo>
                  <a:pt x="10" y="13"/>
                </a:lnTo>
                <a:lnTo>
                  <a:pt x="6" y="20"/>
                </a:lnTo>
                <a:lnTo>
                  <a:pt x="2" y="28"/>
                </a:lnTo>
                <a:lnTo>
                  <a:pt x="0" y="37"/>
                </a:lnTo>
                <a:lnTo>
                  <a:pt x="0" y="47"/>
                </a:lnTo>
                <a:lnTo>
                  <a:pt x="0" y="54"/>
                </a:lnTo>
                <a:lnTo>
                  <a:pt x="2" y="64"/>
                </a:lnTo>
                <a:lnTo>
                  <a:pt x="6" y="71"/>
                </a:lnTo>
                <a:lnTo>
                  <a:pt x="10" y="79"/>
                </a:lnTo>
                <a:lnTo>
                  <a:pt x="13" y="84"/>
                </a:lnTo>
                <a:lnTo>
                  <a:pt x="19" y="88"/>
                </a:lnTo>
                <a:lnTo>
                  <a:pt x="25" y="92"/>
                </a:lnTo>
                <a:lnTo>
                  <a:pt x="28" y="92"/>
                </a:lnTo>
                <a:lnTo>
                  <a:pt x="30" y="92"/>
                </a:lnTo>
                <a:lnTo>
                  <a:pt x="34" y="92"/>
                </a:lnTo>
                <a:lnTo>
                  <a:pt x="36" y="92"/>
                </a:lnTo>
                <a:lnTo>
                  <a:pt x="42" y="88"/>
                </a:lnTo>
                <a:lnTo>
                  <a:pt x="47" y="84"/>
                </a:lnTo>
                <a:lnTo>
                  <a:pt x="53" y="79"/>
                </a:lnTo>
                <a:lnTo>
                  <a:pt x="56" y="71"/>
                </a:lnTo>
                <a:lnTo>
                  <a:pt x="58" y="64"/>
                </a:lnTo>
                <a:lnTo>
                  <a:pt x="60" y="54"/>
                </a:lnTo>
                <a:lnTo>
                  <a:pt x="60" y="47"/>
                </a:lnTo>
                <a:lnTo>
                  <a:pt x="60" y="37"/>
                </a:lnTo>
                <a:lnTo>
                  <a:pt x="58" y="28"/>
                </a:lnTo>
                <a:lnTo>
                  <a:pt x="56" y="20"/>
                </a:lnTo>
                <a:lnTo>
                  <a:pt x="53" y="13"/>
                </a:lnTo>
                <a:lnTo>
                  <a:pt x="47" y="7"/>
                </a:lnTo>
                <a:lnTo>
                  <a:pt x="42" y="4"/>
                </a:lnTo>
                <a:lnTo>
                  <a:pt x="36" y="2"/>
                </a:lnTo>
                <a:lnTo>
                  <a:pt x="34" y="0"/>
                </a:lnTo>
                <a:lnTo>
                  <a:pt x="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648" name="Gruppo 529"/>
          <p:cNvGrpSpPr>
            <a:grpSpLocks/>
          </p:cNvGrpSpPr>
          <p:nvPr/>
        </p:nvGrpSpPr>
        <p:grpSpPr bwMode="auto">
          <a:xfrm>
            <a:off x="1643063" y="4618720"/>
            <a:ext cx="3328987" cy="61913"/>
            <a:chOff x="1643042" y="3440112"/>
            <a:chExt cx="3329024" cy="60326"/>
          </a:xfrm>
        </p:grpSpPr>
        <p:sp>
          <p:nvSpPr>
            <p:cNvPr id="26814" name="Freeform 143"/>
            <p:cNvSpPr>
              <a:spLocks/>
            </p:cNvSpPr>
            <p:nvPr/>
          </p:nvSpPr>
          <p:spPr bwMode="auto">
            <a:xfrm>
              <a:off x="1643042" y="3448491"/>
              <a:ext cx="46038" cy="51947"/>
            </a:xfrm>
            <a:custGeom>
              <a:avLst/>
              <a:gdLst>
                <a:gd name="T0" fmla="*/ 0 w 60"/>
                <a:gd name="T1" fmla="*/ 0 h 92"/>
                <a:gd name="T2" fmla="*/ 0 w 60"/>
                <a:gd name="T3" fmla="*/ 0 h 92"/>
                <a:gd name="T4" fmla="*/ 0 w 60"/>
                <a:gd name="T5" fmla="*/ 2147483647 h 92"/>
                <a:gd name="T6" fmla="*/ 0 w 60"/>
                <a:gd name="T7" fmla="*/ 2147483647 h 92"/>
                <a:gd name="T8" fmla="*/ 0 w 60"/>
                <a:gd name="T9" fmla="*/ 2147483647 h 92"/>
                <a:gd name="T10" fmla="*/ 0 w 60"/>
                <a:gd name="T11" fmla="*/ 2147483647 h 92"/>
                <a:gd name="T12" fmla="*/ 0 w 60"/>
                <a:gd name="T13" fmla="*/ 2147483647 h 92"/>
                <a:gd name="T14" fmla="*/ 0 w 60"/>
                <a:gd name="T15" fmla="*/ 2147483647 h 92"/>
                <a:gd name="T16" fmla="*/ 0 w 60"/>
                <a:gd name="T17" fmla="*/ 2147483647 h 92"/>
                <a:gd name="T18" fmla="*/ 0 w 60"/>
                <a:gd name="T19" fmla="*/ 2147483647 h 92"/>
                <a:gd name="T20" fmla="*/ 0 w 60"/>
                <a:gd name="T21" fmla="*/ 2147483647 h 92"/>
                <a:gd name="T22" fmla="*/ 0 w 60"/>
                <a:gd name="T23" fmla="*/ 2147483647 h 92"/>
                <a:gd name="T24" fmla="*/ 0 w 60"/>
                <a:gd name="T25" fmla="*/ 2147483647 h 92"/>
                <a:gd name="T26" fmla="*/ 0 w 60"/>
                <a:gd name="T27" fmla="*/ 2147483647 h 92"/>
                <a:gd name="T28" fmla="*/ 0 w 60"/>
                <a:gd name="T29" fmla="*/ 2147483647 h 92"/>
                <a:gd name="T30" fmla="*/ 0 w 60"/>
                <a:gd name="T31" fmla="*/ 2147483647 h 92"/>
                <a:gd name="T32" fmla="*/ 0 w 60"/>
                <a:gd name="T33" fmla="*/ 2147483647 h 92"/>
                <a:gd name="T34" fmla="*/ 0 w 60"/>
                <a:gd name="T35" fmla="*/ 2147483647 h 92"/>
                <a:gd name="T36" fmla="*/ 0 w 60"/>
                <a:gd name="T37" fmla="*/ 2147483647 h 92"/>
                <a:gd name="T38" fmla="*/ 0 w 60"/>
                <a:gd name="T39" fmla="*/ 2147483647 h 92"/>
                <a:gd name="T40" fmla="*/ 0 w 60"/>
                <a:gd name="T41" fmla="*/ 2147483647 h 92"/>
                <a:gd name="T42" fmla="*/ 0 w 60"/>
                <a:gd name="T43" fmla="*/ 2147483647 h 92"/>
                <a:gd name="T44" fmla="*/ 0 w 60"/>
                <a:gd name="T45" fmla="*/ 2147483647 h 92"/>
                <a:gd name="T46" fmla="*/ 0 w 60"/>
                <a:gd name="T47" fmla="*/ 2147483647 h 92"/>
                <a:gd name="T48" fmla="*/ 0 w 60"/>
                <a:gd name="T49" fmla="*/ 2147483647 h 92"/>
                <a:gd name="T50" fmla="*/ 0 w 60"/>
                <a:gd name="T51" fmla="*/ 2147483647 h 92"/>
                <a:gd name="T52" fmla="*/ 0 w 60"/>
                <a:gd name="T53" fmla="*/ 2147483647 h 92"/>
                <a:gd name="T54" fmla="*/ 0 w 60"/>
                <a:gd name="T55" fmla="*/ 2147483647 h 92"/>
                <a:gd name="T56" fmla="*/ 0 w 60"/>
                <a:gd name="T57" fmla="*/ 2147483647 h 92"/>
                <a:gd name="T58" fmla="*/ 0 w 60"/>
                <a:gd name="T59" fmla="*/ 2147483647 h 92"/>
                <a:gd name="T60" fmla="*/ 0 w 60"/>
                <a:gd name="T61" fmla="*/ 2147483647 h 92"/>
                <a:gd name="T62" fmla="*/ 0 w 60"/>
                <a:gd name="T63" fmla="*/ 2147483647 h 92"/>
                <a:gd name="T64" fmla="*/ 0 w 60"/>
                <a:gd name="T65" fmla="*/ 2147483647 h 92"/>
                <a:gd name="T66" fmla="*/ 0 w 60"/>
                <a:gd name="T67" fmla="*/ 2147483647 h 92"/>
                <a:gd name="T68" fmla="*/ 0 w 60"/>
                <a:gd name="T69" fmla="*/ 2147483647 h 92"/>
                <a:gd name="T70" fmla="*/ 0 w 60"/>
                <a:gd name="T71" fmla="*/ 0 h 92"/>
                <a:gd name="T72" fmla="*/ 0 w 60"/>
                <a:gd name="T73" fmla="*/ 0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0"/>
                <a:gd name="T112" fmla="*/ 0 h 92"/>
                <a:gd name="T113" fmla="*/ 60 w 6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0" h="92">
                  <a:moveTo>
                    <a:pt x="30" y="0"/>
                  </a:moveTo>
                  <a:lnTo>
                    <a:pt x="26" y="0"/>
                  </a:lnTo>
                  <a:lnTo>
                    <a:pt x="23" y="2"/>
                  </a:lnTo>
                  <a:lnTo>
                    <a:pt x="17" y="4"/>
                  </a:lnTo>
                  <a:lnTo>
                    <a:pt x="13" y="8"/>
                  </a:lnTo>
                  <a:lnTo>
                    <a:pt x="8" y="13"/>
                  </a:lnTo>
                  <a:lnTo>
                    <a:pt x="4" y="21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4" y="71"/>
                  </a:lnTo>
                  <a:lnTo>
                    <a:pt x="8" y="79"/>
                  </a:lnTo>
                  <a:lnTo>
                    <a:pt x="13" y="84"/>
                  </a:lnTo>
                  <a:lnTo>
                    <a:pt x="17" y="88"/>
                  </a:lnTo>
                  <a:lnTo>
                    <a:pt x="23" y="92"/>
                  </a:lnTo>
                  <a:lnTo>
                    <a:pt x="26" y="92"/>
                  </a:lnTo>
                  <a:lnTo>
                    <a:pt x="30" y="92"/>
                  </a:lnTo>
                  <a:lnTo>
                    <a:pt x="32" y="92"/>
                  </a:lnTo>
                  <a:lnTo>
                    <a:pt x="36" y="92"/>
                  </a:lnTo>
                  <a:lnTo>
                    <a:pt x="41" y="88"/>
                  </a:lnTo>
                  <a:lnTo>
                    <a:pt x="47" y="84"/>
                  </a:lnTo>
                  <a:lnTo>
                    <a:pt x="51" y="79"/>
                  </a:lnTo>
                  <a:lnTo>
                    <a:pt x="54" y="71"/>
                  </a:lnTo>
                  <a:lnTo>
                    <a:pt x="58" y="64"/>
                  </a:lnTo>
                  <a:lnTo>
                    <a:pt x="58" y="56"/>
                  </a:lnTo>
                  <a:lnTo>
                    <a:pt x="60" y="47"/>
                  </a:lnTo>
                  <a:lnTo>
                    <a:pt x="58" y="38"/>
                  </a:lnTo>
                  <a:lnTo>
                    <a:pt x="58" y="28"/>
                  </a:lnTo>
                  <a:lnTo>
                    <a:pt x="54" y="21"/>
                  </a:lnTo>
                  <a:lnTo>
                    <a:pt x="51" y="13"/>
                  </a:lnTo>
                  <a:lnTo>
                    <a:pt x="47" y="8"/>
                  </a:lnTo>
                  <a:lnTo>
                    <a:pt x="41" y="4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15" name="Freeform 228"/>
            <p:cNvSpPr>
              <a:spLocks/>
            </p:cNvSpPr>
            <p:nvPr/>
          </p:nvSpPr>
          <p:spPr bwMode="auto">
            <a:xfrm>
              <a:off x="2838442" y="3440112"/>
              <a:ext cx="49213" cy="51947"/>
            </a:xfrm>
            <a:custGeom>
              <a:avLst/>
              <a:gdLst>
                <a:gd name="T0" fmla="*/ 2147483647 w 62"/>
                <a:gd name="T1" fmla="*/ 0 h 92"/>
                <a:gd name="T2" fmla="*/ 2147483647 w 62"/>
                <a:gd name="T3" fmla="*/ 0 h 92"/>
                <a:gd name="T4" fmla="*/ 2147483647 w 62"/>
                <a:gd name="T5" fmla="*/ 2147483647 h 92"/>
                <a:gd name="T6" fmla="*/ 2147483647 w 62"/>
                <a:gd name="T7" fmla="*/ 2147483647 h 92"/>
                <a:gd name="T8" fmla="*/ 2147483647 w 62"/>
                <a:gd name="T9" fmla="*/ 2147483647 h 92"/>
                <a:gd name="T10" fmla="*/ 2147483647 w 62"/>
                <a:gd name="T11" fmla="*/ 2147483647 h 92"/>
                <a:gd name="T12" fmla="*/ 2147483647 w 62"/>
                <a:gd name="T13" fmla="*/ 2147483647 h 92"/>
                <a:gd name="T14" fmla="*/ 2147483647 w 62"/>
                <a:gd name="T15" fmla="*/ 2147483647 h 92"/>
                <a:gd name="T16" fmla="*/ 0 w 62"/>
                <a:gd name="T17" fmla="*/ 2147483647 h 92"/>
                <a:gd name="T18" fmla="*/ 0 w 62"/>
                <a:gd name="T19" fmla="*/ 2147483647 h 92"/>
                <a:gd name="T20" fmla="*/ 0 w 62"/>
                <a:gd name="T21" fmla="*/ 2147483647 h 92"/>
                <a:gd name="T22" fmla="*/ 2147483647 w 62"/>
                <a:gd name="T23" fmla="*/ 2147483647 h 92"/>
                <a:gd name="T24" fmla="*/ 2147483647 w 62"/>
                <a:gd name="T25" fmla="*/ 2147483647 h 92"/>
                <a:gd name="T26" fmla="*/ 2147483647 w 62"/>
                <a:gd name="T27" fmla="*/ 2147483647 h 92"/>
                <a:gd name="T28" fmla="*/ 2147483647 w 62"/>
                <a:gd name="T29" fmla="*/ 2147483647 h 92"/>
                <a:gd name="T30" fmla="*/ 2147483647 w 62"/>
                <a:gd name="T31" fmla="*/ 2147483647 h 92"/>
                <a:gd name="T32" fmla="*/ 2147483647 w 62"/>
                <a:gd name="T33" fmla="*/ 2147483647 h 92"/>
                <a:gd name="T34" fmla="*/ 2147483647 w 62"/>
                <a:gd name="T35" fmla="*/ 2147483647 h 92"/>
                <a:gd name="T36" fmla="*/ 2147483647 w 62"/>
                <a:gd name="T37" fmla="*/ 2147483647 h 92"/>
                <a:gd name="T38" fmla="*/ 2147483647 w 62"/>
                <a:gd name="T39" fmla="*/ 2147483647 h 92"/>
                <a:gd name="T40" fmla="*/ 2147483647 w 62"/>
                <a:gd name="T41" fmla="*/ 2147483647 h 92"/>
                <a:gd name="T42" fmla="*/ 2147483647 w 62"/>
                <a:gd name="T43" fmla="*/ 2147483647 h 92"/>
                <a:gd name="T44" fmla="*/ 2147483647 w 62"/>
                <a:gd name="T45" fmla="*/ 2147483647 h 92"/>
                <a:gd name="T46" fmla="*/ 2147483647 w 62"/>
                <a:gd name="T47" fmla="*/ 2147483647 h 92"/>
                <a:gd name="T48" fmla="*/ 2147483647 w 62"/>
                <a:gd name="T49" fmla="*/ 2147483647 h 92"/>
                <a:gd name="T50" fmla="*/ 2147483647 w 62"/>
                <a:gd name="T51" fmla="*/ 2147483647 h 92"/>
                <a:gd name="T52" fmla="*/ 2147483647 w 62"/>
                <a:gd name="T53" fmla="*/ 2147483647 h 92"/>
                <a:gd name="T54" fmla="*/ 2147483647 w 62"/>
                <a:gd name="T55" fmla="*/ 2147483647 h 92"/>
                <a:gd name="T56" fmla="*/ 2147483647 w 62"/>
                <a:gd name="T57" fmla="*/ 2147483647 h 92"/>
                <a:gd name="T58" fmla="*/ 2147483647 w 62"/>
                <a:gd name="T59" fmla="*/ 2147483647 h 92"/>
                <a:gd name="T60" fmla="*/ 2147483647 w 62"/>
                <a:gd name="T61" fmla="*/ 2147483647 h 92"/>
                <a:gd name="T62" fmla="*/ 2147483647 w 62"/>
                <a:gd name="T63" fmla="*/ 2147483647 h 92"/>
                <a:gd name="T64" fmla="*/ 2147483647 w 62"/>
                <a:gd name="T65" fmla="*/ 2147483647 h 92"/>
                <a:gd name="T66" fmla="*/ 2147483647 w 62"/>
                <a:gd name="T67" fmla="*/ 2147483647 h 92"/>
                <a:gd name="T68" fmla="*/ 2147483647 w 62"/>
                <a:gd name="T69" fmla="*/ 2147483647 h 92"/>
                <a:gd name="T70" fmla="*/ 2147483647 w 62"/>
                <a:gd name="T71" fmla="*/ 0 h 92"/>
                <a:gd name="T72" fmla="*/ 2147483647 w 62"/>
                <a:gd name="T73" fmla="*/ 0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2"/>
                <a:gd name="T112" fmla="*/ 0 h 92"/>
                <a:gd name="T113" fmla="*/ 62 w 62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2" h="92">
                  <a:moveTo>
                    <a:pt x="30" y="0"/>
                  </a:moveTo>
                  <a:lnTo>
                    <a:pt x="28" y="0"/>
                  </a:lnTo>
                  <a:lnTo>
                    <a:pt x="24" y="2"/>
                  </a:lnTo>
                  <a:lnTo>
                    <a:pt x="19" y="4"/>
                  </a:lnTo>
                  <a:lnTo>
                    <a:pt x="13" y="7"/>
                  </a:lnTo>
                  <a:lnTo>
                    <a:pt x="9" y="13"/>
                  </a:lnTo>
                  <a:lnTo>
                    <a:pt x="6" y="20"/>
                  </a:lnTo>
                  <a:lnTo>
                    <a:pt x="2" y="28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0" y="54"/>
                  </a:lnTo>
                  <a:lnTo>
                    <a:pt x="2" y="64"/>
                  </a:lnTo>
                  <a:lnTo>
                    <a:pt x="6" y="71"/>
                  </a:lnTo>
                  <a:lnTo>
                    <a:pt x="9" y="79"/>
                  </a:lnTo>
                  <a:lnTo>
                    <a:pt x="13" y="84"/>
                  </a:lnTo>
                  <a:lnTo>
                    <a:pt x="19" y="88"/>
                  </a:lnTo>
                  <a:lnTo>
                    <a:pt x="24" y="92"/>
                  </a:lnTo>
                  <a:lnTo>
                    <a:pt x="28" y="92"/>
                  </a:lnTo>
                  <a:lnTo>
                    <a:pt x="30" y="92"/>
                  </a:lnTo>
                  <a:lnTo>
                    <a:pt x="34" y="92"/>
                  </a:lnTo>
                  <a:lnTo>
                    <a:pt x="38" y="92"/>
                  </a:lnTo>
                  <a:lnTo>
                    <a:pt x="43" y="88"/>
                  </a:lnTo>
                  <a:lnTo>
                    <a:pt x="49" y="84"/>
                  </a:lnTo>
                  <a:lnTo>
                    <a:pt x="52" y="79"/>
                  </a:lnTo>
                  <a:lnTo>
                    <a:pt x="56" y="71"/>
                  </a:lnTo>
                  <a:lnTo>
                    <a:pt x="60" y="64"/>
                  </a:lnTo>
                  <a:lnTo>
                    <a:pt x="62" y="54"/>
                  </a:lnTo>
                  <a:lnTo>
                    <a:pt x="62" y="47"/>
                  </a:lnTo>
                  <a:lnTo>
                    <a:pt x="62" y="37"/>
                  </a:lnTo>
                  <a:lnTo>
                    <a:pt x="60" y="28"/>
                  </a:lnTo>
                  <a:lnTo>
                    <a:pt x="56" y="20"/>
                  </a:lnTo>
                  <a:lnTo>
                    <a:pt x="52" y="13"/>
                  </a:lnTo>
                  <a:lnTo>
                    <a:pt x="49" y="7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4" y="0"/>
                  </a:lnTo>
                  <a:lnTo>
                    <a:pt x="30" y="0"/>
                  </a:lnTo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16" name="Freeform 230"/>
            <p:cNvSpPr>
              <a:spLocks/>
            </p:cNvSpPr>
            <p:nvPr/>
          </p:nvSpPr>
          <p:spPr bwMode="auto">
            <a:xfrm>
              <a:off x="3432174" y="3441788"/>
              <a:ext cx="47626" cy="51947"/>
            </a:xfrm>
            <a:custGeom>
              <a:avLst/>
              <a:gdLst>
                <a:gd name="T0" fmla="*/ 2147483647 w 60"/>
                <a:gd name="T1" fmla="*/ 0 h 92"/>
                <a:gd name="T2" fmla="*/ 2147483647 w 60"/>
                <a:gd name="T3" fmla="*/ 0 h 92"/>
                <a:gd name="T4" fmla="*/ 2147483647 w 60"/>
                <a:gd name="T5" fmla="*/ 2147483647 h 92"/>
                <a:gd name="T6" fmla="*/ 2147483647 w 60"/>
                <a:gd name="T7" fmla="*/ 2147483647 h 92"/>
                <a:gd name="T8" fmla="*/ 2147483647 w 60"/>
                <a:gd name="T9" fmla="*/ 2147483647 h 92"/>
                <a:gd name="T10" fmla="*/ 2147483647 w 60"/>
                <a:gd name="T11" fmla="*/ 2147483647 h 92"/>
                <a:gd name="T12" fmla="*/ 2147483647 w 60"/>
                <a:gd name="T13" fmla="*/ 2147483647 h 92"/>
                <a:gd name="T14" fmla="*/ 2147483647 w 60"/>
                <a:gd name="T15" fmla="*/ 2147483647 h 92"/>
                <a:gd name="T16" fmla="*/ 0 w 60"/>
                <a:gd name="T17" fmla="*/ 2147483647 h 92"/>
                <a:gd name="T18" fmla="*/ 0 w 60"/>
                <a:gd name="T19" fmla="*/ 2147483647 h 92"/>
                <a:gd name="T20" fmla="*/ 0 w 60"/>
                <a:gd name="T21" fmla="*/ 2147483647 h 92"/>
                <a:gd name="T22" fmla="*/ 2147483647 w 60"/>
                <a:gd name="T23" fmla="*/ 2147483647 h 92"/>
                <a:gd name="T24" fmla="*/ 2147483647 w 60"/>
                <a:gd name="T25" fmla="*/ 2147483647 h 92"/>
                <a:gd name="T26" fmla="*/ 2147483647 w 60"/>
                <a:gd name="T27" fmla="*/ 2147483647 h 92"/>
                <a:gd name="T28" fmla="*/ 2147483647 w 60"/>
                <a:gd name="T29" fmla="*/ 2147483647 h 92"/>
                <a:gd name="T30" fmla="*/ 2147483647 w 60"/>
                <a:gd name="T31" fmla="*/ 2147483647 h 92"/>
                <a:gd name="T32" fmla="*/ 2147483647 w 60"/>
                <a:gd name="T33" fmla="*/ 2147483647 h 92"/>
                <a:gd name="T34" fmla="*/ 2147483647 w 60"/>
                <a:gd name="T35" fmla="*/ 2147483647 h 92"/>
                <a:gd name="T36" fmla="*/ 2147483647 w 60"/>
                <a:gd name="T37" fmla="*/ 2147483647 h 92"/>
                <a:gd name="T38" fmla="*/ 2147483647 w 60"/>
                <a:gd name="T39" fmla="*/ 2147483647 h 92"/>
                <a:gd name="T40" fmla="*/ 2147483647 w 60"/>
                <a:gd name="T41" fmla="*/ 2147483647 h 92"/>
                <a:gd name="T42" fmla="*/ 2147483647 w 60"/>
                <a:gd name="T43" fmla="*/ 2147483647 h 92"/>
                <a:gd name="T44" fmla="*/ 2147483647 w 60"/>
                <a:gd name="T45" fmla="*/ 2147483647 h 92"/>
                <a:gd name="T46" fmla="*/ 2147483647 w 60"/>
                <a:gd name="T47" fmla="*/ 2147483647 h 92"/>
                <a:gd name="T48" fmla="*/ 2147483647 w 60"/>
                <a:gd name="T49" fmla="*/ 2147483647 h 92"/>
                <a:gd name="T50" fmla="*/ 2147483647 w 60"/>
                <a:gd name="T51" fmla="*/ 2147483647 h 92"/>
                <a:gd name="T52" fmla="*/ 2147483647 w 60"/>
                <a:gd name="T53" fmla="*/ 2147483647 h 92"/>
                <a:gd name="T54" fmla="*/ 2147483647 w 60"/>
                <a:gd name="T55" fmla="*/ 2147483647 h 92"/>
                <a:gd name="T56" fmla="*/ 2147483647 w 60"/>
                <a:gd name="T57" fmla="*/ 2147483647 h 92"/>
                <a:gd name="T58" fmla="*/ 2147483647 w 60"/>
                <a:gd name="T59" fmla="*/ 2147483647 h 92"/>
                <a:gd name="T60" fmla="*/ 2147483647 w 60"/>
                <a:gd name="T61" fmla="*/ 2147483647 h 92"/>
                <a:gd name="T62" fmla="*/ 2147483647 w 60"/>
                <a:gd name="T63" fmla="*/ 2147483647 h 92"/>
                <a:gd name="T64" fmla="*/ 2147483647 w 60"/>
                <a:gd name="T65" fmla="*/ 2147483647 h 92"/>
                <a:gd name="T66" fmla="*/ 2147483647 w 60"/>
                <a:gd name="T67" fmla="*/ 2147483647 h 92"/>
                <a:gd name="T68" fmla="*/ 2147483647 w 60"/>
                <a:gd name="T69" fmla="*/ 2147483647 h 92"/>
                <a:gd name="T70" fmla="*/ 2147483647 w 60"/>
                <a:gd name="T71" fmla="*/ 0 h 92"/>
                <a:gd name="T72" fmla="*/ 2147483647 w 60"/>
                <a:gd name="T73" fmla="*/ 0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0"/>
                <a:gd name="T112" fmla="*/ 0 h 92"/>
                <a:gd name="T113" fmla="*/ 60 w 6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0" h="92">
                  <a:moveTo>
                    <a:pt x="30" y="0"/>
                  </a:moveTo>
                  <a:lnTo>
                    <a:pt x="26" y="0"/>
                  </a:lnTo>
                  <a:lnTo>
                    <a:pt x="24" y="2"/>
                  </a:lnTo>
                  <a:lnTo>
                    <a:pt x="19" y="4"/>
                  </a:lnTo>
                  <a:lnTo>
                    <a:pt x="13" y="7"/>
                  </a:lnTo>
                  <a:lnTo>
                    <a:pt x="9" y="13"/>
                  </a:lnTo>
                  <a:lnTo>
                    <a:pt x="5" y="20"/>
                  </a:lnTo>
                  <a:lnTo>
                    <a:pt x="2" y="28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0" y="54"/>
                  </a:lnTo>
                  <a:lnTo>
                    <a:pt x="2" y="64"/>
                  </a:lnTo>
                  <a:lnTo>
                    <a:pt x="5" y="71"/>
                  </a:lnTo>
                  <a:lnTo>
                    <a:pt x="9" y="79"/>
                  </a:lnTo>
                  <a:lnTo>
                    <a:pt x="13" y="84"/>
                  </a:lnTo>
                  <a:lnTo>
                    <a:pt x="19" y="88"/>
                  </a:lnTo>
                  <a:lnTo>
                    <a:pt x="24" y="92"/>
                  </a:lnTo>
                  <a:lnTo>
                    <a:pt x="26" y="92"/>
                  </a:lnTo>
                  <a:lnTo>
                    <a:pt x="30" y="92"/>
                  </a:lnTo>
                  <a:lnTo>
                    <a:pt x="34" y="92"/>
                  </a:lnTo>
                  <a:lnTo>
                    <a:pt x="35" y="92"/>
                  </a:lnTo>
                  <a:lnTo>
                    <a:pt x="41" y="88"/>
                  </a:lnTo>
                  <a:lnTo>
                    <a:pt x="47" y="84"/>
                  </a:lnTo>
                  <a:lnTo>
                    <a:pt x="50" y="79"/>
                  </a:lnTo>
                  <a:lnTo>
                    <a:pt x="54" y="71"/>
                  </a:lnTo>
                  <a:lnTo>
                    <a:pt x="58" y="64"/>
                  </a:lnTo>
                  <a:lnTo>
                    <a:pt x="60" y="54"/>
                  </a:lnTo>
                  <a:lnTo>
                    <a:pt x="60" y="47"/>
                  </a:lnTo>
                  <a:lnTo>
                    <a:pt x="60" y="37"/>
                  </a:lnTo>
                  <a:lnTo>
                    <a:pt x="58" y="28"/>
                  </a:lnTo>
                  <a:lnTo>
                    <a:pt x="54" y="20"/>
                  </a:lnTo>
                  <a:lnTo>
                    <a:pt x="50" y="13"/>
                  </a:lnTo>
                  <a:lnTo>
                    <a:pt x="47" y="7"/>
                  </a:lnTo>
                  <a:lnTo>
                    <a:pt x="41" y="4"/>
                  </a:lnTo>
                  <a:lnTo>
                    <a:pt x="35" y="2"/>
                  </a:lnTo>
                  <a:lnTo>
                    <a:pt x="34" y="0"/>
                  </a:lnTo>
                  <a:lnTo>
                    <a:pt x="30" y="0"/>
                  </a:lnTo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17" name="Freeform 232"/>
            <p:cNvSpPr>
              <a:spLocks/>
            </p:cNvSpPr>
            <p:nvPr/>
          </p:nvSpPr>
          <p:spPr bwMode="auto">
            <a:xfrm>
              <a:off x="3730627" y="3441788"/>
              <a:ext cx="47626" cy="51947"/>
            </a:xfrm>
            <a:custGeom>
              <a:avLst/>
              <a:gdLst>
                <a:gd name="T0" fmla="*/ 2147483647 w 60"/>
                <a:gd name="T1" fmla="*/ 0 h 92"/>
                <a:gd name="T2" fmla="*/ 2147483647 w 60"/>
                <a:gd name="T3" fmla="*/ 0 h 92"/>
                <a:gd name="T4" fmla="*/ 2147483647 w 60"/>
                <a:gd name="T5" fmla="*/ 2147483647 h 92"/>
                <a:gd name="T6" fmla="*/ 2147483647 w 60"/>
                <a:gd name="T7" fmla="*/ 2147483647 h 92"/>
                <a:gd name="T8" fmla="*/ 2147483647 w 60"/>
                <a:gd name="T9" fmla="*/ 2147483647 h 92"/>
                <a:gd name="T10" fmla="*/ 2147483647 w 60"/>
                <a:gd name="T11" fmla="*/ 2147483647 h 92"/>
                <a:gd name="T12" fmla="*/ 2147483647 w 60"/>
                <a:gd name="T13" fmla="*/ 2147483647 h 92"/>
                <a:gd name="T14" fmla="*/ 2147483647 w 60"/>
                <a:gd name="T15" fmla="*/ 2147483647 h 92"/>
                <a:gd name="T16" fmla="*/ 0 w 60"/>
                <a:gd name="T17" fmla="*/ 2147483647 h 92"/>
                <a:gd name="T18" fmla="*/ 0 w 60"/>
                <a:gd name="T19" fmla="*/ 2147483647 h 92"/>
                <a:gd name="T20" fmla="*/ 0 w 60"/>
                <a:gd name="T21" fmla="*/ 2147483647 h 92"/>
                <a:gd name="T22" fmla="*/ 2147483647 w 60"/>
                <a:gd name="T23" fmla="*/ 2147483647 h 92"/>
                <a:gd name="T24" fmla="*/ 2147483647 w 60"/>
                <a:gd name="T25" fmla="*/ 2147483647 h 92"/>
                <a:gd name="T26" fmla="*/ 2147483647 w 60"/>
                <a:gd name="T27" fmla="*/ 2147483647 h 92"/>
                <a:gd name="T28" fmla="*/ 2147483647 w 60"/>
                <a:gd name="T29" fmla="*/ 2147483647 h 92"/>
                <a:gd name="T30" fmla="*/ 2147483647 w 60"/>
                <a:gd name="T31" fmla="*/ 2147483647 h 92"/>
                <a:gd name="T32" fmla="*/ 2147483647 w 60"/>
                <a:gd name="T33" fmla="*/ 2147483647 h 92"/>
                <a:gd name="T34" fmla="*/ 2147483647 w 60"/>
                <a:gd name="T35" fmla="*/ 2147483647 h 92"/>
                <a:gd name="T36" fmla="*/ 2147483647 w 60"/>
                <a:gd name="T37" fmla="*/ 2147483647 h 92"/>
                <a:gd name="T38" fmla="*/ 2147483647 w 60"/>
                <a:gd name="T39" fmla="*/ 2147483647 h 92"/>
                <a:gd name="T40" fmla="*/ 2147483647 w 60"/>
                <a:gd name="T41" fmla="*/ 2147483647 h 92"/>
                <a:gd name="T42" fmla="*/ 2147483647 w 60"/>
                <a:gd name="T43" fmla="*/ 2147483647 h 92"/>
                <a:gd name="T44" fmla="*/ 2147483647 w 60"/>
                <a:gd name="T45" fmla="*/ 2147483647 h 92"/>
                <a:gd name="T46" fmla="*/ 2147483647 w 60"/>
                <a:gd name="T47" fmla="*/ 2147483647 h 92"/>
                <a:gd name="T48" fmla="*/ 2147483647 w 60"/>
                <a:gd name="T49" fmla="*/ 2147483647 h 92"/>
                <a:gd name="T50" fmla="*/ 2147483647 w 60"/>
                <a:gd name="T51" fmla="*/ 2147483647 h 92"/>
                <a:gd name="T52" fmla="*/ 2147483647 w 60"/>
                <a:gd name="T53" fmla="*/ 2147483647 h 92"/>
                <a:gd name="T54" fmla="*/ 2147483647 w 60"/>
                <a:gd name="T55" fmla="*/ 2147483647 h 92"/>
                <a:gd name="T56" fmla="*/ 2147483647 w 60"/>
                <a:gd name="T57" fmla="*/ 2147483647 h 92"/>
                <a:gd name="T58" fmla="*/ 2147483647 w 60"/>
                <a:gd name="T59" fmla="*/ 2147483647 h 92"/>
                <a:gd name="T60" fmla="*/ 2147483647 w 60"/>
                <a:gd name="T61" fmla="*/ 2147483647 h 92"/>
                <a:gd name="T62" fmla="*/ 2147483647 w 60"/>
                <a:gd name="T63" fmla="*/ 2147483647 h 92"/>
                <a:gd name="T64" fmla="*/ 2147483647 w 60"/>
                <a:gd name="T65" fmla="*/ 2147483647 h 92"/>
                <a:gd name="T66" fmla="*/ 2147483647 w 60"/>
                <a:gd name="T67" fmla="*/ 2147483647 h 92"/>
                <a:gd name="T68" fmla="*/ 2147483647 w 60"/>
                <a:gd name="T69" fmla="*/ 2147483647 h 92"/>
                <a:gd name="T70" fmla="*/ 2147483647 w 60"/>
                <a:gd name="T71" fmla="*/ 0 h 92"/>
                <a:gd name="T72" fmla="*/ 2147483647 w 60"/>
                <a:gd name="T73" fmla="*/ 0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0"/>
                <a:gd name="T112" fmla="*/ 0 h 92"/>
                <a:gd name="T113" fmla="*/ 60 w 6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0" h="92">
                  <a:moveTo>
                    <a:pt x="30" y="0"/>
                  </a:moveTo>
                  <a:lnTo>
                    <a:pt x="26" y="0"/>
                  </a:lnTo>
                  <a:lnTo>
                    <a:pt x="25" y="2"/>
                  </a:lnTo>
                  <a:lnTo>
                    <a:pt x="19" y="4"/>
                  </a:lnTo>
                  <a:lnTo>
                    <a:pt x="13" y="7"/>
                  </a:lnTo>
                  <a:lnTo>
                    <a:pt x="10" y="13"/>
                  </a:lnTo>
                  <a:lnTo>
                    <a:pt x="6" y="20"/>
                  </a:lnTo>
                  <a:lnTo>
                    <a:pt x="2" y="28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0" y="54"/>
                  </a:lnTo>
                  <a:lnTo>
                    <a:pt x="2" y="64"/>
                  </a:lnTo>
                  <a:lnTo>
                    <a:pt x="6" y="71"/>
                  </a:lnTo>
                  <a:lnTo>
                    <a:pt x="10" y="79"/>
                  </a:lnTo>
                  <a:lnTo>
                    <a:pt x="13" y="84"/>
                  </a:lnTo>
                  <a:lnTo>
                    <a:pt x="19" y="88"/>
                  </a:lnTo>
                  <a:lnTo>
                    <a:pt x="25" y="92"/>
                  </a:lnTo>
                  <a:lnTo>
                    <a:pt x="26" y="92"/>
                  </a:lnTo>
                  <a:lnTo>
                    <a:pt x="30" y="92"/>
                  </a:lnTo>
                  <a:lnTo>
                    <a:pt x="34" y="92"/>
                  </a:lnTo>
                  <a:lnTo>
                    <a:pt x="36" y="92"/>
                  </a:lnTo>
                  <a:lnTo>
                    <a:pt x="41" y="88"/>
                  </a:lnTo>
                  <a:lnTo>
                    <a:pt x="47" y="84"/>
                  </a:lnTo>
                  <a:lnTo>
                    <a:pt x="51" y="79"/>
                  </a:lnTo>
                  <a:lnTo>
                    <a:pt x="55" y="71"/>
                  </a:lnTo>
                  <a:lnTo>
                    <a:pt x="58" y="64"/>
                  </a:lnTo>
                  <a:lnTo>
                    <a:pt x="60" y="54"/>
                  </a:lnTo>
                  <a:lnTo>
                    <a:pt x="60" y="47"/>
                  </a:lnTo>
                  <a:lnTo>
                    <a:pt x="60" y="37"/>
                  </a:lnTo>
                  <a:lnTo>
                    <a:pt x="58" y="28"/>
                  </a:lnTo>
                  <a:lnTo>
                    <a:pt x="55" y="20"/>
                  </a:lnTo>
                  <a:lnTo>
                    <a:pt x="51" y="13"/>
                  </a:lnTo>
                  <a:lnTo>
                    <a:pt x="47" y="7"/>
                  </a:lnTo>
                  <a:lnTo>
                    <a:pt x="41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18" name="Freeform 234"/>
            <p:cNvSpPr>
              <a:spLocks/>
            </p:cNvSpPr>
            <p:nvPr/>
          </p:nvSpPr>
          <p:spPr bwMode="auto">
            <a:xfrm>
              <a:off x="3138483" y="3440112"/>
              <a:ext cx="47626" cy="51947"/>
            </a:xfrm>
            <a:custGeom>
              <a:avLst/>
              <a:gdLst>
                <a:gd name="T0" fmla="*/ 2147483647 w 60"/>
                <a:gd name="T1" fmla="*/ 0 h 92"/>
                <a:gd name="T2" fmla="*/ 2147483647 w 60"/>
                <a:gd name="T3" fmla="*/ 0 h 92"/>
                <a:gd name="T4" fmla="*/ 2147483647 w 60"/>
                <a:gd name="T5" fmla="*/ 2147483647 h 92"/>
                <a:gd name="T6" fmla="*/ 2147483647 w 60"/>
                <a:gd name="T7" fmla="*/ 2147483647 h 92"/>
                <a:gd name="T8" fmla="*/ 2147483647 w 60"/>
                <a:gd name="T9" fmla="*/ 2147483647 h 92"/>
                <a:gd name="T10" fmla="*/ 2147483647 w 60"/>
                <a:gd name="T11" fmla="*/ 2147483647 h 92"/>
                <a:gd name="T12" fmla="*/ 2147483647 w 60"/>
                <a:gd name="T13" fmla="*/ 2147483647 h 92"/>
                <a:gd name="T14" fmla="*/ 2147483647 w 60"/>
                <a:gd name="T15" fmla="*/ 2147483647 h 92"/>
                <a:gd name="T16" fmla="*/ 0 w 60"/>
                <a:gd name="T17" fmla="*/ 2147483647 h 92"/>
                <a:gd name="T18" fmla="*/ 0 w 60"/>
                <a:gd name="T19" fmla="*/ 2147483647 h 92"/>
                <a:gd name="T20" fmla="*/ 0 w 60"/>
                <a:gd name="T21" fmla="*/ 2147483647 h 92"/>
                <a:gd name="T22" fmla="*/ 2147483647 w 60"/>
                <a:gd name="T23" fmla="*/ 2147483647 h 92"/>
                <a:gd name="T24" fmla="*/ 2147483647 w 60"/>
                <a:gd name="T25" fmla="*/ 2147483647 h 92"/>
                <a:gd name="T26" fmla="*/ 2147483647 w 60"/>
                <a:gd name="T27" fmla="*/ 2147483647 h 92"/>
                <a:gd name="T28" fmla="*/ 2147483647 w 60"/>
                <a:gd name="T29" fmla="*/ 2147483647 h 92"/>
                <a:gd name="T30" fmla="*/ 2147483647 w 60"/>
                <a:gd name="T31" fmla="*/ 2147483647 h 92"/>
                <a:gd name="T32" fmla="*/ 2147483647 w 60"/>
                <a:gd name="T33" fmla="*/ 2147483647 h 92"/>
                <a:gd name="T34" fmla="*/ 2147483647 w 60"/>
                <a:gd name="T35" fmla="*/ 2147483647 h 92"/>
                <a:gd name="T36" fmla="*/ 2147483647 w 60"/>
                <a:gd name="T37" fmla="*/ 2147483647 h 92"/>
                <a:gd name="T38" fmla="*/ 2147483647 w 60"/>
                <a:gd name="T39" fmla="*/ 2147483647 h 92"/>
                <a:gd name="T40" fmla="*/ 2147483647 w 60"/>
                <a:gd name="T41" fmla="*/ 2147483647 h 92"/>
                <a:gd name="T42" fmla="*/ 2147483647 w 60"/>
                <a:gd name="T43" fmla="*/ 2147483647 h 92"/>
                <a:gd name="T44" fmla="*/ 2147483647 w 60"/>
                <a:gd name="T45" fmla="*/ 2147483647 h 92"/>
                <a:gd name="T46" fmla="*/ 2147483647 w 60"/>
                <a:gd name="T47" fmla="*/ 2147483647 h 92"/>
                <a:gd name="T48" fmla="*/ 2147483647 w 60"/>
                <a:gd name="T49" fmla="*/ 2147483647 h 92"/>
                <a:gd name="T50" fmla="*/ 2147483647 w 60"/>
                <a:gd name="T51" fmla="*/ 2147483647 h 92"/>
                <a:gd name="T52" fmla="*/ 2147483647 w 60"/>
                <a:gd name="T53" fmla="*/ 2147483647 h 92"/>
                <a:gd name="T54" fmla="*/ 2147483647 w 60"/>
                <a:gd name="T55" fmla="*/ 2147483647 h 92"/>
                <a:gd name="T56" fmla="*/ 2147483647 w 60"/>
                <a:gd name="T57" fmla="*/ 2147483647 h 92"/>
                <a:gd name="T58" fmla="*/ 2147483647 w 60"/>
                <a:gd name="T59" fmla="*/ 2147483647 h 92"/>
                <a:gd name="T60" fmla="*/ 2147483647 w 60"/>
                <a:gd name="T61" fmla="*/ 2147483647 h 92"/>
                <a:gd name="T62" fmla="*/ 2147483647 w 60"/>
                <a:gd name="T63" fmla="*/ 2147483647 h 92"/>
                <a:gd name="T64" fmla="*/ 2147483647 w 60"/>
                <a:gd name="T65" fmla="*/ 2147483647 h 92"/>
                <a:gd name="T66" fmla="*/ 2147483647 w 60"/>
                <a:gd name="T67" fmla="*/ 2147483647 h 92"/>
                <a:gd name="T68" fmla="*/ 2147483647 w 60"/>
                <a:gd name="T69" fmla="*/ 2147483647 h 92"/>
                <a:gd name="T70" fmla="*/ 2147483647 w 60"/>
                <a:gd name="T71" fmla="*/ 0 h 92"/>
                <a:gd name="T72" fmla="*/ 2147483647 w 60"/>
                <a:gd name="T73" fmla="*/ 0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0"/>
                <a:gd name="T112" fmla="*/ 0 h 92"/>
                <a:gd name="T113" fmla="*/ 60 w 6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0" h="92">
                  <a:moveTo>
                    <a:pt x="30" y="0"/>
                  </a:moveTo>
                  <a:lnTo>
                    <a:pt x="26" y="0"/>
                  </a:lnTo>
                  <a:lnTo>
                    <a:pt x="25" y="2"/>
                  </a:lnTo>
                  <a:lnTo>
                    <a:pt x="19" y="4"/>
                  </a:lnTo>
                  <a:lnTo>
                    <a:pt x="13" y="7"/>
                  </a:lnTo>
                  <a:lnTo>
                    <a:pt x="10" y="13"/>
                  </a:lnTo>
                  <a:lnTo>
                    <a:pt x="6" y="20"/>
                  </a:lnTo>
                  <a:lnTo>
                    <a:pt x="2" y="28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0" y="54"/>
                  </a:lnTo>
                  <a:lnTo>
                    <a:pt x="2" y="64"/>
                  </a:lnTo>
                  <a:lnTo>
                    <a:pt x="6" y="71"/>
                  </a:lnTo>
                  <a:lnTo>
                    <a:pt x="10" y="79"/>
                  </a:lnTo>
                  <a:lnTo>
                    <a:pt x="13" y="84"/>
                  </a:lnTo>
                  <a:lnTo>
                    <a:pt x="19" y="88"/>
                  </a:lnTo>
                  <a:lnTo>
                    <a:pt x="25" y="92"/>
                  </a:lnTo>
                  <a:lnTo>
                    <a:pt x="26" y="92"/>
                  </a:lnTo>
                  <a:lnTo>
                    <a:pt x="30" y="92"/>
                  </a:lnTo>
                  <a:lnTo>
                    <a:pt x="34" y="92"/>
                  </a:lnTo>
                  <a:lnTo>
                    <a:pt x="36" y="92"/>
                  </a:lnTo>
                  <a:lnTo>
                    <a:pt x="41" y="88"/>
                  </a:lnTo>
                  <a:lnTo>
                    <a:pt x="47" y="84"/>
                  </a:lnTo>
                  <a:lnTo>
                    <a:pt x="51" y="79"/>
                  </a:lnTo>
                  <a:lnTo>
                    <a:pt x="55" y="71"/>
                  </a:lnTo>
                  <a:lnTo>
                    <a:pt x="58" y="64"/>
                  </a:lnTo>
                  <a:lnTo>
                    <a:pt x="60" y="54"/>
                  </a:lnTo>
                  <a:lnTo>
                    <a:pt x="60" y="47"/>
                  </a:lnTo>
                  <a:lnTo>
                    <a:pt x="60" y="37"/>
                  </a:lnTo>
                  <a:lnTo>
                    <a:pt x="58" y="28"/>
                  </a:lnTo>
                  <a:lnTo>
                    <a:pt x="55" y="20"/>
                  </a:lnTo>
                  <a:lnTo>
                    <a:pt x="51" y="13"/>
                  </a:lnTo>
                  <a:lnTo>
                    <a:pt x="47" y="7"/>
                  </a:lnTo>
                  <a:lnTo>
                    <a:pt x="41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19" name="Freeform 244"/>
            <p:cNvSpPr>
              <a:spLocks/>
            </p:cNvSpPr>
            <p:nvPr/>
          </p:nvSpPr>
          <p:spPr bwMode="auto">
            <a:xfrm>
              <a:off x="4035430" y="3441788"/>
              <a:ext cx="47626" cy="51947"/>
            </a:xfrm>
            <a:custGeom>
              <a:avLst/>
              <a:gdLst>
                <a:gd name="T0" fmla="*/ 0 w 62"/>
                <a:gd name="T1" fmla="*/ 0 h 92"/>
                <a:gd name="T2" fmla="*/ 0 w 62"/>
                <a:gd name="T3" fmla="*/ 0 h 92"/>
                <a:gd name="T4" fmla="*/ 0 w 62"/>
                <a:gd name="T5" fmla="*/ 2147483647 h 92"/>
                <a:gd name="T6" fmla="*/ 0 w 62"/>
                <a:gd name="T7" fmla="*/ 2147483647 h 92"/>
                <a:gd name="T8" fmla="*/ 0 w 62"/>
                <a:gd name="T9" fmla="*/ 2147483647 h 92"/>
                <a:gd name="T10" fmla="*/ 0 w 62"/>
                <a:gd name="T11" fmla="*/ 2147483647 h 92"/>
                <a:gd name="T12" fmla="*/ 0 w 62"/>
                <a:gd name="T13" fmla="*/ 2147483647 h 92"/>
                <a:gd name="T14" fmla="*/ 0 w 62"/>
                <a:gd name="T15" fmla="*/ 2147483647 h 92"/>
                <a:gd name="T16" fmla="*/ 0 w 62"/>
                <a:gd name="T17" fmla="*/ 2147483647 h 92"/>
                <a:gd name="T18" fmla="*/ 0 w 62"/>
                <a:gd name="T19" fmla="*/ 2147483647 h 92"/>
                <a:gd name="T20" fmla="*/ 0 w 62"/>
                <a:gd name="T21" fmla="*/ 2147483647 h 92"/>
                <a:gd name="T22" fmla="*/ 0 w 62"/>
                <a:gd name="T23" fmla="*/ 2147483647 h 92"/>
                <a:gd name="T24" fmla="*/ 0 w 62"/>
                <a:gd name="T25" fmla="*/ 2147483647 h 92"/>
                <a:gd name="T26" fmla="*/ 0 w 62"/>
                <a:gd name="T27" fmla="*/ 2147483647 h 92"/>
                <a:gd name="T28" fmla="*/ 0 w 62"/>
                <a:gd name="T29" fmla="*/ 2147483647 h 92"/>
                <a:gd name="T30" fmla="*/ 0 w 62"/>
                <a:gd name="T31" fmla="*/ 2147483647 h 92"/>
                <a:gd name="T32" fmla="*/ 0 w 62"/>
                <a:gd name="T33" fmla="*/ 2147483647 h 92"/>
                <a:gd name="T34" fmla="*/ 0 w 62"/>
                <a:gd name="T35" fmla="*/ 2147483647 h 92"/>
                <a:gd name="T36" fmla="*/ 0 w 62"/>
                <a:gd name="T37" fmla="*/ 2147483647 h 92"/>
                <a:gd name="T38" fmla="*/ 0 w 62"/>
                <a:gd name="T39" fmla="*/ 2147483647 h 92"/>
                <a:gd name="T40" fmla="*/ 0 w 62"/>
                <a:gd name="T41" fmla="*/ 2147483647 h 92"/>
                <a:gd name="T42" fmla="*/ 0 w 62"/>
                <a:gd name="T43" fmla="*/ 2147483647 h 92"/>
                <a:gd name="T44" fmla="*/ 0 w 62"/>
                <a:gd name="T45" fmla="*/ 2147483647 h 92"/>
                <a:gd name="T46" fmla="*/ 0 w 62"/>
                <a:gd name="T47" fmla="*/ 2147483647 h 92"/>
                <a:gd name="T48" fmla="*/ 0 w 62"/>
                <a:gd name="T49" fmla="*/ 2147483647 h 92"/>
                <a:gd name="T50" fmla="*/ 0 w 62"/>
                <a:gd name="T51" fmla="*/ 2147483647 h 92"/>
                <a:gd name="T52" fmla="*/ 0 w 62"/>
                <a:gd name="T53" fmla="*/ 2147483647 h 92"/>
                <a:gd name="T54" fmla="*/ 0 w 62"/>
                <a:gd name="T55" fmla="*/ 2147483647 h 92"/>
                <a:gd name="T56" fmla="*/ 0 w 62"/>
                <a:gd name="T57" fmla="*/ 2147483647 h 92"/>
                <a:gd name="T58" fmla="*/ 0 w 62"/>
                <a:gd name="T59" fmla="*/ 2147483647 h 92"/>
                <a:gd name="T60" fmla="*/ 0 w 62"/>
                <a:gd name="T61" fmla="*/ 2147483647 h 92"/>
                <a:gd name="T62" fmla="*/ 0 w 62"/>
                <a:gd name="T63" fmla="*/ 2147483647 h 92"/>
                <a:gd name="T64" fmla="*/ 0 w 62"/>
                <a:gd name="T65" fmla="*/ 2147483647 h 92"/>
                <a:gd name="T66" fmla="*/ 0 w 62"/>
                <a:gd name="T67" fmla="*/ 2147483647 h 92"/>
                <a:gd name="T68" fmla="*/ 0 w 62"/>
                <a:gd name="T69" fmla="*/ 2147483647 h 92"/>
                <a:gd name="T70" fmla="*/ 0 w 62"/>
                <a:gd name="T71" fmla="*/ 0 h 92"/>
                <a:gd name="T72" fmla="*/ 0 w 62"/>
                <a:gd name="T73" fmla="*/ 0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2"/>
                <a:gd name="T112" fmla="*/ 0 h 92"/>
                <a:gd name="T113" fmla="*/ 62 w 62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2" h="92">
                  <a:moveTo>
                    <a:pt x="32" y="0"/>
                  </a:moveTo>
                  <a:lnTo>
                    <a:pt x="28" y="0"/>
                  </a:lnTo>
                  <a:lnTo>
                    <a:pt x="24" y="2"/>
                  </a:lnTo>
                  <a:lnTo>
                    <a:pt x="19" y="4"/>
                  </a:lnTo>
                  <a:lnTo>
                    <a:pt x="13" y="7"/>
                  </a:lnTo>
                  <a:lnTo>
                    <a:pt x="9" y="13"/>
                  </a:lnTo>
                  <a:lnTo>
                    <a:pt x="6" y="20"/>
                  </a:lnTo>
                  <a:lnTo>
                    <a:pt x="2" y="28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0" y="54"/>
                  </a:lnTo>
                  <a:lnTo>
                    <a:pt x="2" y="64"/>
                  </a:lnTo>
                  <a:lnTo>
                    <a:pt x="6" y="71"/>
                  </a:lnTo>
                  <a:lnTo>
                    <a:pt x="9" y="79"/>
                  </a:lnTo>
                  <a:lnTo>
                    <a:pt x="13" y="84"/>
                  </a:lnTo>
                  <a:lnTo>
                    <a:pt x="19" y="88"/>
                  </a:lnTo>
                  <a:lnTo>
                    <a:pt x="24" y="92"/>
                  </a:lnTo>
                  <a:lnTo>
                    <a:pt x="28" y="92"/>
                  </a:lnTo>
                  <a:lnTo>
                    <a:pt x="32" y="92"/>
                  </a:lnTo>
                  <a:lnTo>
                    <a:pt x="34" y="92"/>
                  </a:lnTo>
                  <a:lnTo>
                    <a:pt x="37" y="92"/>
                  </a:lnTo>
                  <a:lnTo>
                    <a:pt x="43" y="88"/>
                  </a:lnTo>
                  <a:lnTo>
                    <a:pt x="49" y="84"/>
                  </a:lnTo>
                  <a:lnTo>
                    <a:pt x="52" y="79"/>
                  </a:lnTo>
                  <a:lnTo>
                    <a:pt x="56" y="71"/>
                  </a:lnTo>
                  <a:lnTo>
                    <a:pt x="60" y="64"/>
                  </a:lnTo>
                  <a:lnTo>
                    <a:pt x="62" y="54"/>
                  </a:lnTo>
                  <a:lnTo>
                    <a:pt x="62" y="47"/>
                  </a:lnTo>
                  <a:lnTo>
                    <a:pt x="62" y="37"/>
                  </a:lnTo>
                  <a:lnTo>
                    <a:pt x="60" y="28"/>
                  </a:lnTo>
                  <a:lnTo>
                    <a:pt x="56" y="20"/>
                  </a:lnTo>
                  <a:lnTo>
                    <a:pt x="52" y="13"/>
                  </a:lnTo>
                  <a:lnTo>
                    <a:pt x="49" y="7"/>
                  </a:lnTo>
                  <a:lnTo>
                    <a:pt x="43" y="4"/>
                  </a:lnTo>
                  <a:lnTo>
                    <a:pt x="37" y="2"/>
                  </a:lnTo>
                  <a:lnTo>
                    <a:pt x="34" y="0"/>
                  </a:lnTo>
                  <a:lnTo>
                    <a:pt x="32" y="0"/>
                  </a:lnTo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20" name="Freeform 246"/>
            <p:cNvSpPr>
              <a:spLocks/>
            </p:cNvSpPr>
            <p:nvPr/>
          </p:nvSpPr>
          <p:spPr bwMode="auto">
            <a:xfrm>
              <a:off x="4627574" y="3441788"/>
              <a:ext cx="47626" cy="51947"/>
            </a:xfrm>
            <a:custGeom>
              <a:avLst/>
              <a:gdLst>
                <a:gd name="T0" fmla="*/ 2147483647 w 60"/>
                <a:gd name="T1" fmla="*/ 0 h 92"/>
                <a:gd name="T2" fmla="*/ 2147483647 w 60"/>
                <a:gd name="T3" fmla="*/ 0 h 92"/>
                <a:gd name="T4" fmla="*/ 2147483647 w 60"/>
                <a:gd name="T5" fmla="*/ 2147483647 h 92"/>
                <a:gd name="T6" fmla="*/ 2147483647 w 60"/>
                <a:gd name="T7" fmla="*/ 2147483647 h 92"/>
                <a:gd name="T8" fmla="*/ 2147483647 w 60"/>
                <a:gd name="T9" fmla="*/ 2147483647 h 92"/>
                <a:gd name="T10" fmla="*/ 2147483647 w 60"/>
                <a:gd name="T11" fmla="*/ 2147483647 h 92"/>
                <a:gd name="T12" fmla="*/ 2147483647 w 60"/>
                <a:gd name="T13" fmla="*/ 2147483647 h 92"/>
                <a:gd name="T14" fmla="*/ 2147483647 w 60"/>
                <a:gd name="T15" fmla="*/ 2147483647 h 92"/>
                <a:gd name="T16" fmla="*/ 0 w 60"/>
                <a:gd name="T17" fmla="*/ 2147483647 h 92"/>
                <a:gd name="T18" fmla="*/ 0 w 60"/>
                <a:gd name="T19" fmla="*/ 2147483647 h 92"/>
                <a:gd name="T20" fmla="*/ 0 w 60"/>
                <a:gd name="T21" fmla="*/ 2147483647 h 92"/>
                <a:gd name="T22" fmla="*/ 2147483647 w 60"/>
                <a:gd name="T23" fmla="*/ 2147483647 h 92"/>
                <a:gd name="T24" fmla="*/ 2147483647 w 60"/>
                <a:gd name="T25" fmla="*/ 2147483647 h 92"/>
                <a:gd name="T26" fmla="*/ 2147483647 w 60"/>
                <a:gd name="T27" fmla="*/ 2147483647 h 92"/>
                <a:gd name="T28" fmla="*/ 2147483647 w 60"/>
                <a:gd name="T29" fmla="*/ 2147483647 h 92"/>
                <a:gd name="T30" fmla="*/ 2147483647 w 60"/>
                <a:gd name="T31" fmla="*/ 2147483647 h 92"/>
                <a:gd name="T32" fmla="*/ 2147483647 w 60"/>
                <a:gd name="T33" fmla="*/ 2147483647 h 92"/>
                <a:gd name="T34" fmla="*/ 2147483647 w 60"/>
                <a:gd name="T35" fmla="*/ 2147483647 h 92"/>
                <a:gd name="T36" fmla="*/ 2147483647 w 60"/>
                <a:gd name="T37" fmla="*/ 2147483647 h 92"/>
                <a:gd name="T38" fmla="*/ 2147483647 w 60"/>
                <a:gd name="T39" fmla="*/ 2147483647 h 92"/>
                <a:gd name="T40" fmla="*/ 2147483647 w 60"/>
                <a:gd name="T41" fmla="*/ 2147483647 h 92"/>
                <a:gd name="T42" fmla="*/ 2147483647 w 60"/>
                <a:gd name="T43" fmla="*/ 2147483647 h 92"/>
                <a:gd name="T44" fmla="*/ 2147483647 w 60"/>
                <a:gd name="T45" fmla="*/ 2147483647 h 92"/>
                <a:gd name="T46" fmla="*/ 2147483647 w 60"/>
                <a:gd name="T47" fmla="*/ 2147483647 h 92"/>
                <a:gd name="T48" fmla="*/ 2147483647 w 60"/>
                <a:gd name="T49" fmla="*/ 2147483647 h 92"/>
                <a:gd name="T50" fmla="*/ 2147483647 w 60"/>
                <a:gd name="T51" fmla="*/ 2147483647 h 92"/>
                <a:gd name="T52" fmla="*/ 2147483647 w 60"/>
                <a:gd name="T53" fmla="*/ 2147483647 h 92"/>
                <a:gd name="T54" fmla="*/ 2147483647 w 60"/>
                <a:gd name="T55" fmla="*/ 2147483647 h 92"/>
                <a:gd name="T56" fmla="*/ 2147483647 w 60"/>
                <a:gd name="T57" fmla="*/ 2147483647 h 92"/>
                <a:gd name="T58" fmla="*/ 2147483647 w 60"/>
                <a:gd name="T59" fmla="*/ 2147483647 h 92"/>
                <a:gd name="T60" fmla="*/ 2147483647 w 60"/>
                <a:gd name="T61" fmla="*/ 2147483647 h 92"/>
                <a:gd name="T62" fmla="*/ 2147483647 w 60"/>
                <a:gd name="T63" fmla="*/ 2147483647 h 92"/>
                <a:gd name="T64" fmla="*/ 2147483647 w 60"/>
                <a:gd name="T65" fmla="*/ 2147483647 h 92"/>
                <a:gd name="T66" fmla="*/ 2147483647 w 60"/>
                <a:gd name="T67" fmla="*/ 2147483647 h 92"/>
                <a:gd name="T68" fmla="*/ 2147483647 w 60"/>
                <a:gd name="T69" fmla="*/ 2147483647 h 92"/>
                <a:gd name="T70" fmla="*/ 2147483647 w 60"/>
                <a:gd name="T71" fmla="*/ 0 h 92"/>
                <a:gd name="T72" fmla="*/ 2147483647 w 60"/>
                <a:gd name="T73" fmla="*/ 0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0"/>
                <a:gd name="T112" fmla="*/ 0 h 92"/>
                <a:gd name="T113" fmla="*/ 60 w 6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0" h="92">
                  <a:moveTo>
                    <a:pt x="30" y="0"/>
                  </a:moveTo>
                  <a:lnTo>
                    <a:pt x="26" y="0"/>
                  </a:lnTo>
                  <a:lnTo>
                    <a:pt x="24" y="2"/>
                  </a:lnTo>
                  <a:lnTo>
                    <a:pt x="19" y="4"/>
                  </a:lnTo>
                  <a:lnTo>
                    <a:pt x="13" y="7"/>
                  </a:lnTo>
                  <a:lnTo>
                    <a:pt x="9" y="13"/>
                  </a:lnTo>
                  <a:lnTo>
                    <a:pt x="6" y="20"/>
                  </a:lnTo>
                  <a:lnTo>
                    <a:pt x="2" y="28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0" y="54"/>
                  </a:lnTo>
                  <a:lnTo>
                    <a:pt x="2" y="64"/>
                  </a:lnTo>
                  <a:lnTo>
                    <a:pt x="6" y="71"/>
                  </a:lnTo>
                  <a:lnTo>
                    <a:pt x="9" y="79"/>
                  </a:lnTo>
                  <a:lnTo>
                    <a:pt x="13" y="84"/>
                  </a:lnTo>
                  <a:lnTo>
                    <a:pt x="19" y="88"/>
                  </a:lnTo>
                  <a:lnTo>
                    <a:pt x="24" y="92"/>
                  </a:lnTo>
                  <a:lnTo>
                    <a:pt x="26" y="92"/>
                  </a:lnTo>
                  <a:lnTo>
                    <a:pt x="30" y="92"/>
                  </a:lnTo>
                  <a:lnTo>
                    <a:pt x="34" y="92"/>
                  </a:lnTo>
                  <a:lnTo>
                    <a:pt x="36" y="92"/>
                  </a:lnTo>
                  <a:lnTo>
                    <a:pt x="41" y="88"/>
                  </a:lnTo>
                  <a:lnTo>
                    <a:pt x="47" y="84"/>
                  </a:lnTo>
                  <a:lnTo>
                    <a:pt x="51" y="79"/>
                  </a:lnTo>
                  <a:lnTo>
                    <a:pt x="54" y="71"/>
                  </a:lnTo>
                  <a:lnTo>
                    <a:pt x="58" y="64"/>
                  </a:lnTo>
                  <a:lnTo>
                    <a:pt x="60" y="54"/>
                  </a:lnTo>
                  <a:lnTo>
                    <a:pt x="60" y="47"/>
                  </a:lnTo>
                  <a:lnTo>
                    <a:pt x="60" y="37"/>
                  </a:lnTo>
                  <a:lnTo>
                    <a:pt x="58" y="28"/>
                  </a:lnTo>
                  <a:lnTo>
                    <a:pt x="54" y="20"/>
                  </a:lnTo>
                  <a:lnTo>
                    <a:pt x="51" y="13"/>
                  </a:lnTo>
                  <a:lnTo>
                    <a:pt x="47" y="7"/>
                  </a:lnTo>
                  <a:lnTo>
                    <a:pt x="41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21" name="Freeform 248"/>
            <p:cNvSpPr>
              <a:spLocks/>
            </p:cNvSpPr>
            <p:nvPr/>
          </p:nvSpPr>
          <p:spPr bwMode="auto">
            <a:xfrm>
              <a:off x="4924440" y="3441788"/>
              <a:ext cx="47626" cy="51947"/>
            </a:xfrm>
            <a:custGeom>
              <a:avLst/>
              <a:gdLst>
                <a:gd name="T0" fmla="*/ 2147483647 w 60"/>
                <a:gd name="T1" fmla="*/ 0 h 92"/>
                <a:gd name="T2" fmla="*/ 2147483647 w 60"/>
                <a:gd name="T3" fmla="*/ 0 h 92"/>
                <a:gd name="T4" fmla="*/ 2147483647 w 60"/>
                <a:gd name="T5" fmla="*/ 2147483647 h 92"/>
                <a:gd name="T6" fmla="*/ 2147483647 w 60"/>
                <a:gd name="T7" fmla="*/ 2147483647 h 92"/>
                <a:gd name="T8" fmla="*/ 2147483647 w 60"/>
                <a:gd name="T9" fmla="*/ 2147483647 h 92"/>
                <a:gd name="T10" fmla="*/ 2147483647 w 60"/>
                <a:gd name="T11" fmla="*/ 2147483647 h 92"/>
                <a:gd name="T12" fmla="*/ 2147483647 w 60"/>
                <a:gd name="T13" fmla="*/ 2147483647 h 92"/>
                <a:gd name="T14" fmla="*/ 2147483647 w 60"/>
                <a:gd name="T15" fmla="*/ 2147483647 h 92"/>
                <a:gd name="T16" fmla="*/ 0 w 60"/>
                <a:gd name="T17" fmla="*/ 2147483647 h 92"/>
                <a:gd name="T18" fmla="*/ 0 w 60"/>
                <a:gd name="T19" fmla="*/ 2147483647 h 92"/>
                <a:gd name="T20" fmla="*/ 0 w 60"/>
                <a:gd name="T21" fmla="*/ 2147483647 h 92"/>
                <a:gd name="T22" fmla="*/ 2147483647 w 60"/>
                <a:gd name="T23" fmla="*/ 2147483647 h 92"/>
                <a:gd name="T24" fmla="*/ 2147483647 w 60"/>
                <a:gd name="T25" fmla="*/ 2147483647 h 92"/>
                <a:gd name="T26" fmla="*/ 2147483647 w 60"/>
                <a:gd name="T27" fmla="*/ 2147483647 h 92"/>
                <a:gd name="T28" fmla="*/ 2147483647 w 60"/>
                <a:gd name="T29" fmla="*/ 2147483647 h 92"/>
                <a:gd name="T30" fmla="*/ 2147483647 w 60"/>
                <a:gd name="T31" fmla="*/ 2147483647 h 92"/>
                <a:gd name="T32" fmla="*/ 2147483647 w 60"/>
                <a:gd name="T33" fmla="*/ 2147483647 h 92"/>
                <a:gd name="T34" fmla="*/ 2147483647 w 60"/>
                <a:gd name="T35" fmla="*/ 2147483647 h 92"/>
                <a:gd name="T36" fmla="*/ 2147483647 w 60"/>
                <a:gd name="T37" fmla="*/ 2147483647 h 92"/>
                <a:gd name="T38" fmla="*/ 2147483647 w 60"/>
                <a:gd name="T39" fmla="*/ 2147483647 h 92"/>
                <a:gd name="T40" fmla="*/ 2147483647 w 60"/>
                <a:gd name="T41" fmla="*/ 2147483647 h 92"/>
                <a:gd name="T42" fmla="*/ 2147483647 w 60"/>
                <a:gd name="T43" fmla="*/ 2147483647 h 92"/>
                <a:gd name="T44" fmla="*/ 2147483647 w 60"/>
                <a:gd name="T45" fmla="*/ 2147483647 h 92"/>
                <a:gd name="T46" fmla="*/ 2147483647 w 60"/>
                <a:gd name="T47" fmla="*/ 2147483647 h 92"/>
                <a:gd name="T48" fmla="*/ 2147483647 w 60"/>
                <a:gd name="T49" fmla="*/ 2147483647 h 92"/>
                <a:gd name="T50" fmla="*/ 2147483647 w 60"/>
                <a:gd name="T51" fmla="*/ 2147483647 h 92"/>
                <a:gd name="T52" fmla="*/ 2147483647 w 60"/>
                <a:gd name="T53" fmla="*/ 2147483647 h 92"/>
                <a:gd name="T54" fmla="*/ 2147483647 w 60"/>
                <a:gd name="T55" fmla="*/ 2147483647 h 92"/>
                <a:gd name="T56" fmla="*/ 2147483647 w 60"/>
                <a:gd name="T57" fmla="*/ 2147483647 h 92"/>
                <a:gd name="T58" fmla="*/ 2147483647 w 60"/>
                <a:gd name="T59" fmla="*/ 2147483647 h 92"/>
                <a:gd name="T60" fmla="*/ 2147483647 w 60"/>
                <a:gd name="T61" fmla="*/ 2147483647 h 92"/>
                <a:gd name="T62" fmla="*/ 2147483647 w 60"/>
                <a:gd name="T63" fmla="*/ 2147483647 h 92"/>
                <a:gd name="T64" fmla="*/ 2147483647 w 60"/>
                <a:gd name="T65" fmla="*/ 2147483647 h 92"/>
                <a:gd name="T66" fmla="*/ 2147483647 w 60"/>
                <a:gd name="T67" fmla="*/ 2147483647 h 92"/>
                <a:gd name="T68" fmla="*/ 2147483647 w 60"/>
                <a:gd name="T69" fmla="*/ 2147483647 h 92"/>
                <a:gd name="T70" fmla="*/ 2147483647 w 60"/>
                <a:gd name="T71" fmla="*/ 0 h 92"/>
                <a:gd name="T72" fmla="*/ 2147483647 w 60"/>
                <a:gd name="T73" fmla="*/ 0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0"/>
                <a:gd name="T112" fmla="*/ 0 h 92"/>
                <a:gd name="T113" fmla="*/ 60 w 6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0" h="92">
                  <a:moveTo>
                    <a:pt x="30" y="0"/>
                  </a:moveTo>
                  <a:lnTo>
                    <a:pt x="27" y="0"/>
                  </a:lnTo>
                  <a:lnTo>
                    <a:pt x="25" y="2"/>
                  </a:lnTo>
                  <a:lnTo>
                    <a:pt x="19" y="4"/>
                  </a:lnTo>
                  <a:lnTo>
                    <a:pt x="14" y="7"/>
                  </a:lnTo>
                  <a:lnTo>
                    <a:pt x="10" y="13"/>
                  </a:lnTo>
                  <a:lnTo>
                    <a:pt x="6" y="20"/>
                  </a:lnTo>
                  <a:lnTo>
                    <a:pt x="2" y="28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0" y="54"/>
                  </a:lnTo>
                  <a:lnTo>
                    <a:pt x="2" y="64"/>
                  </a:lnTo>
                  <a:lnTo>
                    <a:pt x="6" y="71"/>
                  </a:lnTo>
                  <a:lnTo>
                    <a:pt x="10" y="79"/>
                  </a:lnTo>
                  <a:lnTo>
                    <a:pt x="14" y="84"/>
                  </a:lnTo>
                  <a:lnTo>
                    <a:pt x="19" y="88"/>
                  </a:lnTo>
                  <a:lnTo>
                    <a:pt x="25" y="92"/>
                  </a:lnTo>
                  <a:lnTo>
                    <a:pt x="27" y="92"/>
                  </a:lnTo>
                  <a:lnTo>
                    <a:pt x="30" y="92"/>
                  </a:lnTo>
                  <a:lnTo>
                    <a:pt x="34" y="92"/>
                  </a:lnTo>
                  <a:lnTo>
                    <a:pt x="36" y="92"/>
                  </a:lnTo>
                  <a:lnTo>
                    <a:pt x="42" y="88"/>
                  </a:lnTo>
                  <a:lnTo>
                    <a:pt x="47" y="84"/>
                  </a:lnTo>
                  <a:lnTo>
                    <a:pt x="51" y="79"/>
                  </a:lnTo>
                  <a:lnTo>
                    <a:pt x="55" y="71"/>
                  </a:lnTo>
                  <a:lnTo>
                    <a:pt x="58" y="64"/>
                  </a:lnTo>
                  <a:lnTo>
                    <a:pt x="60" y="54"/>
                  </a:lnTo>
                  <a:lnTo>
                    <a:pt x="60" y="47"/>
                  </a:lnTo>
                  <a:lnTo>
                    <a:pt x="60" y="37"/>
                  </a:lnTo>
                  <a:lnTo>
                    <a:pt x="58" y="28"/>
                  </a:lnTo>
                  <a:lnTo>
                    <a:pt x="55" y="20"/>
                  </a:lnTo>
                  <a:lnTo>
                    <a:pt x="51" y="13"/>
                  </a:lnTo>
                  <a:lnTo>
                    <a:pt x="47" y="7"/>
                  </a:lnTo>
                  <a:lnTo>
                    <a:pt x="42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22" name="Freeform 250"/>
            <p:cNvSpPr>
              <a:spLocks/>
            </p:cNvSpPr>
            <p:nvPr/>
          </p:nvSpPr>
          <p:spPr bwMode="auto">
            <a:xfrm>
              <a:off x="4333883" y="3441788"/>
              <a:ext cx="47626" cy="51947"/>
            </a:xfrm>
            <a:custGeom>
              <a:avLst/>
              <a:gdLst>
                <a:gd name="T0" fmla="*/ 2147483647 w 60"/>
                <a:gd name="T1" fmla="*/ 0 h 92"/>
                <a:gd name="T2" fmla="*/ 2147483647 w 60"/>
                <a:gd name="T3" fmla="*/ 0 h 92"/>
                <a:gd name="T4" fmla="*/ 2147483647 w 60"/>
                <a:gd name="T5" fmla="*/ 2147483647 h 92"/>
                <a:gd name="T6" fmla="*/ 2147483647 w 60"/>
                <a:gd name="T7" fmla="*/ 2147483647 h 92"/>
                <a:gd name="T8" fmla="*/ 2147483647 w 60"/>
                <a:gd name="T9" fmla="*/ 2147483647 h 92"/>
                <a:gd name="T10" fmla="*/ 2147483647 w 60"/>
                <a:gd name="T11" fmla="*/ 2147483647 h 92"/>
                <a:gd name="T12" fmla="*/ 2147483647 w 60"/>
                <a:gd name="T13" fmla="*/ 2147483647 h 92"/>
                <a:gd name="T14" fmla="*/ 2147483647 w 60"/>
                <a:gd name="T15" fmla="*/ 2147483647 h 92"/>
                <a:gd name="T16" fmla="*/ 0 w 60"/>
                <a:gd name="T17" fmla="*/ 2147483647 h 92"/>
                <a:gd name="T18" fmla="*/ 0 w 60"/>
                <a:gd name="T19" fmla="*/ 2147483647 h 92"/>
                <a:gd name="T20" fmla="*/ 0 w 60"/>
                <a:gd name="T21" fmla="*/ 2147483647 h 92"/>
                <a:gd name="T22" fmla="*/ 2147483647 w 60"/>
                <a:gd name="T23" fmla="*/ 2147483647 h 92"/>
                <a:gd name="T24" fmla="*/ 2147483647 w 60"/>
                <a:gd name="T25" fmla="*/ 2147483647 h 92"/>
                <a:gd name="T26" fmla="*/ 2147483647 w 60"/>
                <a:gd name="T27" fmla="*/ 2147483647 h 92"/>
                <a:gd name="T28" fmla="*/ 2147483647 w 60"/>
                <a:gd name="T29" fmla="*/ 2147483647 h 92"/>
                <a:gd name="T30" fmla="*/ 2147483647 w 60"/>
                <a:gd name="T31" fmla="*/ 2147483647 h 92"/>
                <a:gd name="T32" fmla="*/ 2147483647 w 60"/>
                <a:gd name="T33" fmla="*/ 2147483647 h 92"/>
                <a:gd name="T34" fmla="*/ 2147483647 w 60"/>
                <a:gd name="T35" fmla="*/ 2147483647 h 92"/>
                <a:gd name="T36" fmla="*/ 2147483647 w 60"/>
                <a:gd name="T37" fmla="*/ 2147483647 h 92"/>
                <a:gd name="T38" fmla="*/ 2147483647 w 60"/>
                <a:gd name="T39" fmla="*/ 2147483647 h 92"/>
                <a:gd name="T40" fmla="*/ 2147483647 w 60"/>
                <a:gd name="T41" fmla="*/ 2147483647 h 92"/>
                <a:gd name="T42" fmla="*/ 2147483647 w 60"/>
                <a:gd name="T43" fmla="*/ 2147483647 h 92"/>
                <a:gd name="T44" fmla="*/ 2147483647 w 60"/>
                <a:gd name="T45" fmla="*/ 2147483647 h 92"/>
                <a:gd name="T46" fmla="*/ 2147483647 w 60"/>
                <a:gd name="T47" fmla="*/ 2147483647 h 92"/>
                <a:gd name="T48" fmla="*/ 2147483647 w 60"/>
                <a:gd name="T49" fmla="*/ 2147483647 h 92"/>
                <a:gd name="T50" fmla="*/ 2147483647 w 60"/>
                <a:gd name="T51" fmla="*/ 2147483647 h 92"/>
                <a:gd name="T52" fmla="*/ 2147483647 w 60"/>
                <a:gd name="T53" fmla="*/ 2147483647 h 92"/>
                <a:gd name="T54" fmla="*/ 2147483647 w 60"/>
                <a:gd name="T55" fmla="*/ 2147483647 h 92"/>
                <a:gd name="T56" fmla="*/ 2147483647 w 60"/>
                <a:gd name="T57" fmla="*/ 2147483647 h 92"/>
                <a:gd name="T58" fmla="*/ 2147483647 w 60"/>
                <a:gd name="T59" fmla="*/ 2147483647 h 92"/>
                <a:gd name="T60" fmla="*/ 2147483647 w 60"/>
                <a:gd name="T61" fmla="*/ 2147483647 h 92"/>
                <a:gd name="T62" fmla="*/ 2147483647 w 60"/>
                <a:gd name="T63" fmla="*/ 2147483647 h 92"/>
                <a:gd name="T64" fmla="*/ 2147483647 w 60"/>
                <a:gd name="T65" fmla="*/ 2147483647 h 92"/>
                <a:gd name="T66" fmla="*/ 2147483647 w 60"/>
                <a:gd name="T67" fmla="*/ 2147483647 h 92"/>
                <a:gd name="T68" fmla="*/ 2147483647 w 60"/>
                <a:gd name="T69" fmla="*/ 2147483647 h 92"/>
                <a:gd name="T70" fmla="*/ 2147483647 w 60"/>
                <a:gd name="T71" fmla="*/ 0 h 92"/>
                <a:gd name="T72" fmla="*/ 2147483647 w 60"/>
                <a:gd name="T73" fmla="*/ 0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0"/>
                <a:gd name="T112" fmla="*/ 0 h 92"/>
                <a:gd name="T113" fmla="*/ 60 w 6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0" h="92">
                  <a:moveTo>
                    <a:pt x="30" y="0"/>
                  </a:moveTo>
                  <a:lnTo>
                    <a:pt x="28" y="0"/>
                  </a:lnTo>
                  <a:lnTo>
                    <a:pt x="25" y="2"/>
                  </a:lnTo>
                  <a:lnTo>
                    <a:pt x="19" y="4"/>
                  </a:lnTo>
                  <a:lnTo>
                    <a:pt x="13" y="7"/>
                  </a:lnTo>
                  <a:lnTo>
                    <a:pt x="10" y="13"/>
                  </a:lnTo>
                  <a:lnTo>
                    <a:pt x="6" y="20"/>
                  </a:lnTo>
                  <a:lnTo>
                    <a:pt x="2" y="28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0" y="54"/>
                  </a:lnTo>
                  <a:lnTo>
                    <a:pt x="2" y="64"/>
                  </a:lnTo>
                  <a:lnTo>
                    <a:pt x="6" y="71"/>
                  </a:lnTo>
                  <a:lnTo>
                    <a:pt x="10" y="79"/>
                  </a:lnTo>
                  <a:lnTo>
                    <a:pt x="13" y="84"/>
                  </a:lnTo>
                  <a:lnTo>
                    <a:pt x="19" y="88"/>
                  </a:lnTo>
                  <a:lnTo>
                    <a:pt x="25" y="92"/>
                  </a:lnTo>
                  <a:lnTo>
                    <a:pt x="28" y="92"/>
                  </a:lnTo>
                  <a:lnTo>
                    <a:pt x="30" y="92"/>
                  </a:lnTo>
                  <a:lnTo>
                    <a:pt x="34" y="92"/>
                  </a:lnTo>
                  <a:lnTo>
                    <a:pt x="36" y="92"/>
                  </a:lnTo>
                  <a:lnTo>
                    <a:pt x="42" y="88"/>
                  </a:lnTo>
                  <a:lnTo>
                    <a:pt x="47" y="84"/>
                  </a:lnTo>
                  <a:lnTo>
                    <a:pt x="53" y="79"/>
                  </a:lnTo>
                  <a:lnTo>
                    <a:pt x="56" y="71"/>
                  </a:lnTo>
                  <a:lnTo>
                    <a:pt x="58" y="64"/>
                  </a:lnTo>
                  <a:lnTo>
                    <a:pt x="60" y="54"/>
                  </a:lnTo>
                  <a:lnTo>
                    <a:pt x="60" y="47"/>
                  </a:lnTo>
                  <a:lnTo>
                    <a:pt x="60" y="37"/>
                  </a:lnTo>
                  <a:lnTo>
                    <a:pt x="58" y="28"/>
                  </a:lnTo>
                  <a:lnTo>
                    <a:pt x="56" y="20"/>
                  </a:lnTo>
                  <a:lnTo>
                    <a:pt x="53" y="13"/>
                  </a:lnTo>
                  <a:lnTo>
                    <a:pt x="47" y="7"/>
                  </a:lnTo>
                  <a:lnTo>
                    <a:pt x="42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23" name="Freeform 340"/>
            <p:cNvSpPr>
              <a:spLocks/>
            </p:cNvSpPr>
            <p:nvPr/>
          </p:nvSpPr>
          <p:spPr bwMode="auto">
            <a:xfrm>
              <a:off x="1947845" y="3441788"/>
              <a:ext cx="47626" cy="51947"/>
            </a:xfrm>
            <a:custGeom>
              <a:avLst/>
              <a:gdLst>
                <a:gd name="T0" fmla="*/ 2147483647 w 60"/>
                <a:gd name="T1" fmla="*/ 0 h 92"/>
                <a:gd name="T2" fmla="*/ 2147483647 w 60"/>
                <a:gd name="T3" fmla="*/ 0 h 92"/>
                <a:gd name="T4" fmla="*/ 2147483647 w 60"/>
                <a:gd name="T5" fmla="*/ 2147483647 h 92"/>
                <a:gd name="T6" fmla="*/ 2147483647 w 60"/>
                <a:gd name="T7" fmla="*/ 2147483647 h 92"/>
                <a:gd name="T8" fmla="*/ 2147483647 w 60"/>
                <a:gd name="T9" fmla="*/ 2147483647 h 92"/>
                <a:gd name="T10" fmla="*/ 2147483647 w 60"/>
                <a:gd name="T11" fmla="*/ 2147483647 h 92"/>
                <a:gd name="T12" fmla="*/ 2147483647 w 60"/>
                <a:gd name="T13" fmla="*/ 2147483647 h 92"/>
                <a:gd name="T14" fmla="*/ 2147483647 w 60"/>
                <a:gd name="T15" fmla="*/ 2147483647 h 92"/>
                <a:gd name="T16" fmla="*/ 0 w 60"/>
                <a:gd name="T17" fmla="*/ 2147483647 h 92"/>
                <a:gd name="T18" fmla="*/ 0 w 60"/>
                <a:gd name="T19" fmla="*/ 2147483647 h 92"/>
                <a:gd name="T20" fmla="*/ 0 w 60"/>
                <a:gd name="T21" fmla="*/ 2147483647 h 92"/>
                <a:gd name="T22" fmla="*/ 2147483647 w 60"/>
                <a:gd name="T23" fmla="*/ 2147483647 h 92"/>
                <a:gd name="T24" fmla="*/ 2147483647 w 60"/>
                <a:gd name="T25" fmla="*/ 2147483647 h 92"/>
                <a:gd name="T26" fmla="*/ 2147483647 w 60"/>
                <a:gd name="T27" fmla="*/ 2147483647 h 92"/>
                <a:gd name="T28" fmla="*/ 2147483647 w 60"/>
                <a:gd name="T29" fmla="*/ 2147483647 h 92"/>
                <a:gd name="T30" fmla="*/ 2147483647 w 60"/>
                <a:gd name="T31" fmla="*/ 2147483647 h 92"/>
                <a:gd name="T32" fmla="*/ 2147483647 w 60"/>
                <a:gd name="T33" fmla="*/ 2147483647 h 92"/>
                <a:gd name="T34" fmla="*/ 2147483647 w 60"/>
                <a:gd name="T35" fmla="*/ 2147483647 h 92"/>
                <a:gd name="T36" fmla="*/ 2147483647 w 60"/>
                <a:gd name="T37" fmla="*/ 2147483647 h 92"/>
                <a:gd name="T38" fmla="*/ 2147483647 w 60"/>
                <a:gd name="T39" fmla="*/ 2147483647 h 92"/>
                <a:gd name="T40" fmla="*/ 2147483647 w 60"/>
                <a:gd name="T41" fmla="*/ 2147483647 h 92"/>
                <a:gd name="T42" fmla="*/ 2147483647 w 60"/>
                <a:gd name="T43" fmla="*/ 2147483647 h 92"/>
                <a:gd name="T44" fmla="*/ 2147483647 w 60"/>
                <a:gd name="T45" fmla="*/ 2147483647 h 92"/>
                <a:gd name="T46" fmla="*/ 2147483647 w 60"/>
                <a:gd name="T47" fmla="*/ 2147483647 h 92"/>
                <a:gd name="T48" fmla="*/ 2147483647 w 60"/>
                <a:gd name="T49" fmla="*/ 2147483647 h 92"/>
                <a:gd name="T50" fmla="*/ 2147483647 w 60"/>
                <a:gd name="T51" fmla="*/ 2147483647 h 92"/>
                <a:gd name="T52" fmla="*/ 2147483647 w 60"/>
                <a:gd name="T53" fmla="*/ 2147483647 h 92"/>
                <a:gd name="T54" fmla="*/ 2147483647 w 60"/>
                <a:gd name="T55" fmla="*/ 2147483647 h 92"/>
                <a:gd name="T56" fmla="*/ 2147483647 w 60"/>
                <a:gd name="T57" fmla="*/ 2147483647 h 92"/>
                <a:gd name="T58" fmla="*/ 2147483647 w 60"/>
                <a:gd name="T59" fmla="*/ 2147483647 h 92"/>
                <a:gd name="T60" fmla="*/ 2147483647 w 60"/>
                <a:gd name="T61" fmla="*/ 2147483647 h 92"/>
                <a:gd name="T62" fmla="*/ 2147483647 w 60"/>
                <a:gd name="T63" fmla="*/ 2147483647 h 92"/>
                <a:gd name="T64" fmla="*/ 2147483647 w 60"/>
                <a:gd name="T65" fmla="*/ 2147483647 h 92"/>
                <a:gd name="T66" fmla="*/ 2147483647 w 60"/>
                <a:gd name="T67" fmla="*/ 2147483647 h 92"/>
                <a:gd name="T68" fmla="*/ 2147483647 w 60"/>
                <a:gd name="T69" fmla="*/ 2147483647 h 92"/>
                <a:gd name="T70" fmla="*/ 2147483647 w 60"/>
                <a:gd name="T71" fmla="*/ 0 h 92"/>
                <a:gd name="T72" fmla="*/ 2147483647 w 60"/>
                <a:gd name="T73" fmla="*/ 0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0"/>
                <a:gd name="T112" fmla="*/ 0 h 92"/>
                <a:gd name="T113" fmla="*/ 60 w 6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0" h="92">
                  <a:moveTo>
                    <a:pt x="30" y="0"/>
                  </a:moveTo>
                  <a:lnTo>
                    <a:pt x="26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3" y="7"/>
                  </a:lnTo>
                  <a:lnTo>
                    <a:pt x="9" y="13"/>
                  </a:lnTo>
                  <a:lnTo>
                    <a:pt x="5" y="20"/>
                  </a:lnTo>
                  <a:lnTo>
                    <a:pt x="2" y="28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0" y="54"/>
                  </a:lnTo>
                  <a:lnTo>
                    <a:pt x="2" y="64"/>
                  </a:lnTo>
                  <a:lnTo>
                    <a:pt x="5" y="71"/>
                  </a:lnTo>
                  <a:lnTo>
                    <a:pt x="9" y="79"/>
                  </a:lnTo>
                  <a:lnTo>
                    <a:pt x="13" y="84"/>
                  </a:lnTo>
                  <a:lnTo>
                    <a:pt x="18" y="88"/>
                  </a:lnTo>
                  <a:lnTo>
                    <a:pt x="24" y="92"/>
                  </a:lnTo>
                  <a:lnTo>
                    <a:pt x="26" y="92"/>
                  </a:lnTo>
                  <a:lnTo>
                    <a:pt x="30" y="92"/>
                  </a:lnTo>
                  <a:lnTo>
                    <a:pt x="33" y="92"/>
                  </a:lnTo>
                  <a:lnTo>
                    <a:pt x="35" y="92"/>
                  </a:lnTo>
                  <a:lnTo>
                    <a:pt x="41" y="88"/>
                  </a:lnTo>
                  <a:lnTo>
                    <a:pt x="47" y="84"/>
                  </a:lnTo>
                  <a:lnTo>
                    <a:pt x="50" y="79"/>
                  </a:lnTo>
                  <a:lnTo>
                    <a:pt x="54" y="71"/>
                  </a:lnTo>
                  <a:lnTo>
                    <a:pt x="58" y="64"/>
                  </a:lnTo>
                  <a:lnTo>
                    <a:pt x="60" y="54"/>
                  </a:lnTo>
                  <a:lnTo>
                    <a:pt x="60" y="47"/>
                  </a:lnTo>
                  <a:lnTo>
                    <a:pt x="60" y="37"/>
                  </a:lnTo>
                  <a:lnTo>
                    <a:pt x="58" y="28"/>
                  </a:lnTo>
                  <a:lnTo>
                    <a:pt x="54" y="20"/>
                  </a:lnTo>
                  <a:lnTo>
                    <a:pt x="50" y="13"/>
                  </a:lnTo>
                  <a:lnTo>
                    <a:pt x="47" y="7"/>
                  </a:lnTo>
                  <a:lnTo>
                    <a:pt x="41" y="4"/>
                  </a:lnTo>
                  <a:lnTo>
                    <a:pt x="35" y="2"/>
                  </a:lnTo>
                  <a:lnTo>
                    <a:pt x="33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24" name="Freeform 342"/>
            <p:cNvSpPr>
              <a:spLocks/>
            </p:cNvSpPr>
            <p:nvPr/>
          </p:nvSpPr>
          <p:spPr bwMode="auto">
            <a:xfrm>
              <a:off x="2222486" y="3441788"/>
              <a:ext cx="47626" cy="51947"/>
            </a:xfrm>
            <a:custGeom>
              <a:avLst/>
              <a:gdLst>
                <a:gd name="T0" fmla="*/ 2147483647 w 60"/>
                <a:gd name="T1" fmla="*/ 0 h 92"/>
                <a:gd name="T2" fmla="*/ 2147483647 w 60"/>
                <a:gd name="T3" fmla="*/ 0 h 92"/>
                <a:gd name="T4" fmla="*/ 2147483647 w 60"/>
                <a:gd name="T5" fmla="*/ 2147483647 h 92"/>
                <a:gd name="T6" fmla="*/ 2147483647 w 60"/>
                <a:gd name="T7" fmla="*/ 2147483647 h 92"/>
                <a:gd name="T8" fmla="*/ 2147483647 w 60"/>
                <a:gd name="T9" fmla="*/ 2147483647 h 92"/>
                <a:gd name="T10" fmla="*/ 2147483647 w 60"/>
                <a:gd name="T11" fmla="*/ 2147483647 h 92"/>
                <a:gd name="T12" fmla="*/ 2147483647 w 60"/>
                <a:gd name="T13" fmla="*/ 2147483647 h 92"/>
                <a:gd name="T14" fmla="*/ 2147483647 w 60"/>
                <a:gd name="T15" fmla="*/ 2147483647 h 92"/>
                <a:gd name="T16" fmla="*/ 0 w 60"/>
                <a:gd name="T17" fmla="*/ 2147483647 h 92"/>
                <a:gd name="T18" fmla="*/ 0 w 60"/>
                <a:gd name="T19" fmla="*/ 2147483647 h 92"/>
                <a:gd name="T20" fmla="*/ 0 w 60"/>
                <a:gd name="T21" fmla="*/ 2147483647 h 92"/>
                <a:gd name="T22" fmla="*/ 2147483647 w 60"/>
                <a:gd name="T23" fmla="*/ 2147483647 h 92"/>
                <a:gd name="T24" fmla="*/ 2147483647 w 60"/>
                <a:gd name="T25" fmla="*/ 2147483647 h 92"/>
                <a:gd name="T26" fmla="*/ 2147483647 w 60"/>
                <a:gd name="T27" fmla="*/ 2147483647 h 92"/>
                <a:gd name="T28" fmla="*/ 2147483647 w 60"/>
                <a:gd name="T29" fmla="*/ 2147483647 h 92"/>
                <a:gd name="T30" fmla="*/ 2147483647 w 60"/>
                <a:gd name="T31" fmla="*/ 2147483647 h 92"/>
                <a:gd name="T32" fmla="*/ 2147483647 w 60"/>
                <a:gd name="T33" fmla="*/ 2147483647 h 92"/>
                <a:gd name="T34" fmla="*/ 2147483647 w 60"/>
                <a:gd name="T35" fmla="*/ 2147483647 h 92"/>
                <a:gd name="T36" fmla="*/ 2147483647 w 60"/>
                <a:gd name="T37" fmla="*/ 2147483647 h 92"/>
                <a:gd name="T38" fmla="*/ 2147483647 w 60"/>
                <a:gd name="T39" fmla="*/ 2147483647 h 92"/>
                <a:gd name="T40" fmla="*/ 2147483647 w 60"/>
                <a:gd name="T41" fmla="*/ 2147483647 h 92"/>
                <a:gd name="T42" fmla="*/ 2147483647 w 60"/>
                <a:gd name="T43" fmla="*/ 2147483647 h 92"/>
                <a:gd name="T44" fmla="*/ 2147483647 w 60"/>
                <a:gd name="T45" fmla="*/ 2147483647 h 92"/>
                <a:gd name="T46" fmla="*/ 2147483647 w 60"/>
                <a:gd name="T47" fmla="*/ 2147483647 h 92"/>
                <a:gd name="T48" fmla="*/ 2147483647 w 60"/>
                <a:gd name="T49" fmla="*/ 2147483647 h 92"/>
                <a:gd name="T50" fmla="*/ 2147483647 w 60"/>
                <a:gd name="T51" fmla="*/ 2147483647 h 92"/>
                <a:gd name="T52" fmla="*/ 2147483647 w 60"/>
                <a:gd name="T53" fmla="*/ 2147483647 h 92"/>
                <a:gd name="T54" fmla="*/ 2147483647 w 60"/>
                <a:gd name="T55" fmla="*/ 2147483647 h 92"/>
                <a:gd name="T56" fmla="*/ 2147483647 w 60"/>
                <a:gd name="T57" fmla="*/ 2147483647 h 92"/>
                <a:gd name="T58" fmla="*/ 2147483647 w 60"/>
                <a:gd name="T59" fmla="*/ 2147483647 h 92"/>
                <a:gd name="T60" fmla="*/ 2147483647 w 60"/>
                <a:gd name="T61" fmla="*/ 2147483647 h 92"/>
                <a:gd name="T62" fmla="*/ 2147483647 w 60"/>
                <a:gd name="T63" fmla="*/ 2147483647 h 92"/>
                <a:gd name="T64" fmla="*/ 2147483647 w 60"/>
                <a:gd name="T65" fmla="*/ 2147483647 h 92"/>
                <a:gd name="T66" fmla="*/ 2147483647 w 60"/>
                <a:gd name="T67" fmla="*/ 2147483647 h 92"/>
                <a:gd name="T68" fmla="*/ 2147483647 w 60"/>
                <a:gd name="T69" fmla="*/ 2147483647 h 92"/>
                <a:gd name="T70" fmla="*/ 2147483647 w 60"/>
                <a:gd name="T71" fmla="*/ 0 h 92"/>
                <a:gd name="T72" fmla="*/ 2147483647 w 60"/>
                <a:gd name="T73" fmla="*/ 0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0"/>
                <a:gd name="T112" fmla="*/ 0 h 92"/>
                <a:gd name="T113" fmla="*/ 60 w 6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0" h="92">
                  <a:moveTo>
                    <a:pt x="30" y="0"/>
                  </a:moveTo>
                  <a:lnTo>
                    <a:pt x="28" y="0"/>
                  </a:lnTo>
                  <a:lnTo>
                    <a:pt x="25" y="2"/>
                  </a:lnTo>
                  <a:lnTo>
                    <a:pt x="19" y="4"/>
                  </a:lnTo>
                  <a:lnTo>
                    <a:pt x="13" y="7"/>
                  </a:lnTo>
                  <a:lnTo>
                    <a:pt x="10" y="13"/>
                  </a:lnTo>
                  <a:lnTo>
                    <a:pt x="6" y="20"/>
                  </a:lnTo>
                  <a:lnTo>
                    <a:pt x="2" y="28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0" y="54"/>
                  </a:lnTo>
                  <a:lnTo>
                    <a:pt x="2" y="64"/>
                  </a:lnTo>
                  <a:lnTo>
                    <a:pt x="6" y="71"/>
                  </a:lnTo>
                  <a:lnTo>
                    <a:pt x="10" y="79"/>
                  </a:lnTo>
                  <a:lnTo>
                    <a:pt x="13" y="84"/>
                  </a:lnTo>
                  <a:lnTo>
                    <a:pt x="19" y="88"/>
                  </a:lnTo>
                  <a:lnTo>
                    <a:pt x="25" y="92"/>
                  </a:lnTo>
                  <a:lnTo>
                    <a:pt x="28" y="92"/>
                  </a:lnTo>
                  <a:lnTo>
                    <a:pt x="30" y="92"/>
                  </a:lnTo>
                  <a:lnTo>
                    <a:pt x="34" y="92"/>
                  </a:lnTo>
                  <a:lnTo>
                    <a:pt x="38" y="92"/>
                  </a:lnTo>
                  <a:lnTo>
                    <a:pt x="43" y="88"/>
                  </a:lnTo>
                  <a:lnTo>
                    <a:pt x="47" y="84"/>
                  </a:lnTo>
                  <a:lnTo>
                    <a:pt x="53" y="79"/>
                  </a:lnTo>
                  <a:lnTo>
                    <a:pt x="56" y="71"/>
                  </a:lnTo>
                  <a:lnTo>
                    <a:pt x="58" y="64"/>
                  </a:lnTo>
                  <a:lnTo>
                    <a:pt x="60" y="54"/>
                  </a:lnTo>
                  <a:lnTo>
                    <a:pt x="60" y="47"/>
                  </a:lnTo>
                  <a:lnTo>
                    <a:pt x="60" y="37"/>
                  </a:lnTo>
                  <a:lnTo>
                    <a:pt x="58" y="28"/>
                  </a:lnTo>
                  <a:lnTo>
                    <a:pt x="56" y="20"/>
                  </a:lnTo>
                  <a:lnTo>
                    <a:pt x="53" y="13"/>
                  </a:lnTo>
                  <a:lnTo>
                    <a:pt x="47" y="7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25" name="Freeform 345"/>
            <p:cNvSpPr>
              <a:spLocks/>
            </p:cNvSpPr>
            <p:nvPr/>
          </p:nvSpPr>
          <p:spPr bwMode="auto">
            <a:xfrm>
              <a:off x="2514589" y="3440112"/>
              <a:ext cx="47626" cy="51947"/>
            </a:xfrm>
            <a:custGeom>
              <a:avLst/>
              <a:gdLst>
                <a:gd name="T0" fmla="*/ 2147483647 w 60"/>
                <a:gd name="T1" fmla="*/ 0 h 92"/>
                <a:gd name="T2" fmla="*/ 2147483647 w 60"/>
                <a:gd name="T3" fmla="*/ 0 h 92"/>
                <a:gd name="T4" fmla="*/ 2147483647 w 60"/>
                <a:gd name="T5" fmla="*/ 2147483647 h 92"/>
                <a:gd name="T6" fmla="*/ 2147483647 w 60"/>
                <a:gd name="T7" fmla="*/ 2147483647 h 92"/>
                <a:gd name="T8" fmla="*/ 2147483647 w 60"/>
                <a:gd name="T9" fmla="*/ 2147483647 h 92"/>
                <a:gd name="T10" fmla="*/ 2147483647 w 60"/>
                <a:gd name="T11" fmla="*/ 2147483647 h 92"/>
                <a:gd name="T12" fmla="*/ 2147483647 w 60"/>
                <a:gd name="T13" fmla="*/ 2147483647 h 92"/>
                <a:gd name="T14" fmla="*/ 2147483647 w 60"/>
                <a:gd name="T15" fmla="*/ 2147483647 h 92"/>
                <a:gd name="T16" fmla="*/ 0 w 60"/>
                <a:gd name="T17" fmla="*/ 2147483647 h 92"/>
                <a:gd name="T18" fmla="*/ 0 w 60"/>
                <a:gd name="T19" fmla="*/ 2147483647 h 92"/>
                <a:gd name="T20" fmla="*/ 0 w 60"/>
                <a:gd name="T21" fmla="*/ 2147483647 h 92"/>
                <a:gd name="T22" fmla="*/ 2147483647 w 60"/>
                <a:gd name="T23" fmla="*/ 2147483647 h 92"/>
                <a:gd name="T24" fmla="*/ 2147483647 w 60"/>
                <a:gd name="T25" fmla="*/ 2147483647 h 92"/>
                <a:gd name="T26" fmla="*/ 2147483647 w 60"/>
                <a:gd name="T27" fmla="*/ 2147483647 h 92"/>
                <a:gd name="T28" fmla="*/ 2147483647 w 60"/>
                <a:gd name="T29" fmla="*/ 2147483647 h 92"/>
                <a:gd name="T30" fmla="*/ 2147483647 w 60"/>
                <a:gd name="T31" fmla="*/ 2147483647 h 92"/>
                <a:gd name="T32" fmla="*/ 2147483647 w 60"/>
                <a:gd name="T33" fmla="*/ 2147483647 h 92"/>
                <a:gd name="T34" fmla="*/ 2147483647 w 60"/>
                <a:gd name="T35" fmla="*/ 2147483647 h 92"/>
                <a:gd name="T36" fmla="*/ 2147483647 w 60"/>
                <a:gd name="T37" fmla="*/ 2147483647 h 92"/>
                <a:gd name="T38" fmla="*/ 2147483647 w 60"/>
                <a:gd name="T39" fmla="*/ 2147483647 h 92"/>
                <a:gd name="T40" fmla="*/ 2147483647 w 60"/>
                <a:gd name="T41" fmla="*/ 2147483647 h 92"/>
                <a:gd name="T42" fmla="*/ 2147483647 w 60"/>
                <a:gd name="T43" fmla="*/ 2147483647 h 92"/>
                <a:gd name="T44" fmla="*/ 2147483647 w 60"/>
                <a:gd name="T45" fmla="*/ 2147483647 h 92"/>
                <a:gd name="T46" fmla="*/ 2147483647 w 60"/>
                <a:gd name="T47" fmla="*/ 2147483647 h 92"/>
                <a:gd name="T48" fmla="*/ 2147483647 w 60"/>
                <a:gd name="T49" fmla="*/ 2147483647 h 92"/>
                <a:gd name="T50" fmla="*/ 2147483647 w 60"/>
                <a:gd name="T51" fmla="*/ 2147483647 h 92"/>
                <a:gd name="T52" fmla="*/ 2147483647 w 60"/>
                <a:gd name="T53" fmla="*/ 2147483647 h 92"/>
                <a:gd name="T54" fmla="*/ 2147483647 w 60"/>
                <a:gd name="T55" fmla="*/ 2147483647 h 92"/>
                <a:gd name="T56" fmla="*/ 2147483647 w 60"/>
                <a:gd name="T57" fmla="*/ 2147483647 h 92"/>
                <a:gd name="T58" fmla="*/ 2147483647 w 60"/>
                <a:gd name="T59" fmla="*/ 2147483647 h 92"/>
                <a:gd name="T60" fmla="*/ 2147483647 w 60"/>
                <a:gd name="T61" fmla="*/ 2147483647 h 92"/>
                <a:gd name="T62" fmla="*/ 2147483647 w 60"/>
                <a:gd name="T63" fmla="*/ 2147483647 h 92"/>
                <a:gd name="T64" fmla="*/ 2147483647 w 60"/>
                <a:gd name="T65" fmla="*/ 2147483647 h 92"/>
                <a:gd name="T66" fmla="*/ 2147483647 w 60"/>
                <a:gd name="T67" fmla="*/ 2147483647 h 92"/>
                <a:gd name="T68" fmla="*/ 2147483647 w 60"/>
                <a:gd name="T69" fmla="*/ 2147483647 h 92"/>
                <a:gd name="T70" fmla="*/ 2147483647 w 60"/>
                <a:gd name="T71" fmla="*/ 0 h 92"/>
                <a:gd name="T72" fmla="*/ 2147483647 w 60"/>
                <a:gd name="T73" fmla="*/ 0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0"/>
                <a:gd name="T112" fmla="*/ 0 h 92"/>
                <a:gd name="T113" fmla="*/ 60 w 6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0" h="92">
                  <a:moveTo>
                    <a:pt x="30" y="0"/>
                  </a:moveTo>
                  <a:lnTo>
                    <a:pt x="28" y="0"/>
                  </a:lnTo>
                  <a:lnTo>
                    <a:pt x="24" y="2"/>
                  </a:lnTo>
                  <a:lnTo>
                    <a:pt x="19" y="4"/>
                  </a:lnTo>
                  <a:lnTo>
                    <a:pt x="13" y="8"/>
                  </a:lnTo>
                  <a:lnTo>
                    <a:pt x="9" y="13"/>
                  </a:lnTo>
                  <a:lnTo>
                    <a:pt x="6" y="21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6" y="71"/>
                  </a:lnTo>
                  <a:lnTo>
                    <a:pt x="9" y="79"/>
                  </a:lnTo>
                  <a:lnTo>
                    <a:pt x="13" y="84"/>
                  </a:lnTo>
                  <a:lnTo>
                    <a:pt x="19" y="88"/>
                  </a:lnTo>
                  <a:lnTo>
                    <a:pt x="24" y="92"/>
                  </a:lnTo>
                  <a:lnTo>
                    <a:pt x="28" y="92"/>
                  </a:lnTo>
                  <a:lnTo>
                    <a:pt x="30" y="92"/>
                  </a:lnTo>
                  <a:lnTo>
                    <a:pt x="34" y="92"/>
                  </a:lnTo>
                  <a:lnTo>
                    <a:pt x="36" y="92"/>
                  </a:lnTo>
                  <a:lnTo>
                    <a:pt x="41" y="88"/>
                  </a:lnTo>
                  <a:lnTo>
                    <a:pt x="47" y="84"/>
                  </a:lnTo>
                  <a:lnTo>
                    <a:pt x="52" y="79"/>
                  </a:lnTo>
                  <a:lnTo>
                    <a:pt x="56" y="71"/>
                  </a:lnTo>
                  <a:lnTo>
                    <a:pt x="58" y="64"/>
                  </a:lnTo>
                  <a:lnTo>
                    <a:pt x="60" y="56"/>
                  </a:lnTo>
                  <a:lnTo>
                    <a:pt x="60" y="47"/>
                  </a:lnTo>
                  <a:lnTo>
                    <a:pt x="60" y="38"/>
                  </a:lnTo>
                  <a:lnTo>
                    <a:pt x="58" y="28"/>
                  </a:lnTo>
                  <a:lnTo>
                    <a:pt x="56" y="21"/>
                  </a:lnTo>
                  <a:lnTo>
                    <a:pt x="52" y="13"/>
                  </a:lnTo>
                  <a:lnTo>
                    <a:pt x="47" y="8"/>
                  </a:lnTo>
                  <a:lnTo>
                    <a:pt x="41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49" name="Gruppo 192"/>
          <p:cNvGrpSpPr>
            <a:grpSpLocks/>
          </p:cNvGrpSpPr>
          <p:nvPr/>
        </p:nvGrpSpPr>
        <p:grpSpPr bwMode="auto">
          <a:xfrm>
            <a:off x="769938" y="2581958"/>
            <a:ext cx="7889875" cy="431800"/>
            <a:chOff x="769938" y="2703852"/>
            <a:chExt cx="7889335" cy="431461"/>
          </a:xfrm>
        </p:grpSpPr>
        <p:sp>
          <p:nvSpPr>
            <p:cNvPr id="26806" name="Rectangle 161"/>
            <p:cNvSpPr>
              <a:spLocks noChangeArrowheads="1"/>
            </p:cNvSpPr>
            <p:nvPr/>
          </p:nvSpPr>
          <p:spPr bwMode="auto">
            <a:xfrm>
              <a:off x="769938" y="2951163"/>
              <a:ext cx="70961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i="1">
                  <a:solidFill>
                    <a:srgbClr val="FFFFFF"/>
                  </a:solidFill>
                </a:rPr>
                <a:t>Cycle day</a:t>
              </a:r>
              <a:endParaRPr lang="en-US" sz="2000" b="1">
                <a:solidFill>
                  <a:srgbClr val="FFFFFF"/>
                </a:solidFill>
              </a:endParaRPr>
            </a:p>
          </p:txBody>
        </p:sp>
        <p:sp>
          <p:nvSpPr>
            <p:cNvPr id="26807" name="Rectangle 218"/>
            <p:cNvSpPr>
              <a:spLocks noChangeArrowheads="1"/>
            </p:cNvSpPr>
            <p:nvPr/>
          </p:nvSpPr>
          <p:spPr bwMode="auto">
            <a:xfrm>
              <a:off x="5216525" y="2982913"/>
              <a:ext cx="8731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FFFF"/>
                  </a:solidFill>
                </a:rPr>
                <a:t>1     8     15   22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808" name="Rectangle 269"/>
            <p:cNvSpPr>
              <a:spLocks noChangeArrowheads="1"/>
            </p:cNvSpPr>
            <p:nvPr/>
          </p:nvSpPr>
          <p:spPr bwMode="auto">
            <a:xfrm>
              <a:off x="1624013" y="2982913"/>
              <a:ext cx="1147762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1000">
                  <a:solidFill>
                    <a:srgbClr val="FFFFFF"/>
                  </a:solidFill>
                </a:rPr>
                <a:t>1      8      15</a:t>
              </a:r>
              <a:r>
                <a:rPr lang="en-US" sz="300">
                  <a:solidFill>
                    <a:srgbClr val="FFFFFF"/>
                  </a:solidFill>
                </a:rPr>
                <a:t> </a:t>
              </a:r>
              <a:r>
                <a:rPr lang="en-US" sz="1000">
                  <a:solidFill>
                    <a:srgbClr val="FFFFFF"/>
                  </a:solidFill>
                </a:rPr>
                <a:t>    22</a:t>
              </a:r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4" name="Group 362"/>
            <p:cNvGrpSpPr>
              <a:grpSpLocks/>
            </p:cNvGrpSpPr>
            <p:nvPr/>
          </p:nvGrpSpPr>
          <p:grpSpPr bwMode="auto">
            <a:xfrm>
              <a:off x="2802625" y="2703852"/>
              <a:ext cx="5783814" cy="212282"/>
              <a:chOff x="1585" y="665"/>
              <a:chExt cx="3644" cy="226"/>
            </a:xfrm>
            <a:solidFill>
              <a:srgbClr val="FFFF00"/>
            </a:solidFill>
          </p:grpSpPr>
          <p:sp>
            <p:nvSpPr>
              <p:cNvPr id="118" name="Freeform 335"/>
              <p:cNvSpPr>
                <a:spLocks noEditPoints="1"/>
              </p:cNvSpPr>
              <p:nvPr/>
            </p:nvSpPr>
            <p:spPr bwMode="auto">
              <a:xfrm>
                <a:off x="3840" y="665"/>
                <a:ext cx="47" cy="226"/>
              </a:xfrm>
              <a:custGeom>
                <a:avLst/>
                <a:gdLst>
                  <a:gd name="T0" fmla="*/ 1 w 93"/>
                  <a:gd name="T1" fmla="*/ 0 h 339"/>
                  <a:gd name="T2" fmla="*/ 1 w 93"/>
                  <a:gd name="T3" fmla="*/ 86 h 339"/>
                  <a:gd name="T4" fmla="*/ 1 w 93"/>
                  <a:gd name="T5" fmla="*/ 86 h 339"/>
                  <a:gd name="T6" fmla="*/ 1 w 93"/>
                  <a:gd name="T7" fmla="*/ 0 h 339"/>
                  <a:gd name="T8" fmla="*/ 1 w 93"/>
                  <a:gd name="T9" fmla="*/ 0 h 339"/>
                  <a:gd name="T10" fmla="*/ 1 w 93"/>
                  <a:gd name="T11" fmla="*/ 86 h 339"/>
                  <a:gd name="T12" fmla="*/ 1 w 93"/>
                  <a:gd name="T13" fmla="*/ 86 h 339"/>
                  <a:gd name="T14" fmla="*/ 0 w 93"/>
                  <a:gd name="T15" fmla="*/ 86 h 339"/>
                  <a:gd name="T16" fmla="*/ 1 w 93"/>
                  <a:gd name="T17" fmla="*/ 86 h 3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3"/>
                  <a:gd name="T28" fmla="*/ 0 h 339"/>
                  <a:gd name="T29" fmla="*/ 93 w 93"/>
                  <a:gd name="T30" fmla="*/ 339 h 3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3" h="339">
                    <a:moveTo>
                      <a:pt x="58" y="0"/>
                    </a:moveTo>
                    <a:lnTo>
                      <a:pt x="58" y="260"/>
                    </a:lnTo>
                    <a:lnTo>
                      <a:pt x="33" y="260"/>
                    </a:lnTo>
                    <a:lnTo>
                      <a:pt x="33" y="0"/>
                    </a:lnTo>
                    <a:lnTo>
                      <a:pt x="58" y="0"/>
                    </a:lnTo>
                    <a:close/>
                    <a:moveTo>
                      <a:pt x="93" y="245"/>
                    </a:moveTo>
                    <a:lnTo>
                      <a:pt x="46" y="339"/>
                    </a:lnTo>
                    <a:lnTo>
                      <a:pt x="0" y="245"/>
                    </a:lnTo>
                    <a:lnTo>
                      <a:pt x="93" y="245"/>
                    </a:lnTo>
                    <a:close/>
                  </a:path>
                </a:pathLst>
              </a:custGeom>
              <a:solidFill>
                <a:srgbClr val="FFFF00"/>
              </a:solidFill>
              <a:ln w="1588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200">
                  <a:defRPr/>
                </a:pPr>
                <a:endParaRPr lang="en-US">
                  <a:solidFill>
                    <a:srgbClr val="0A315A"/>
                  </a:solidFill>
                </a:endParaRPr>
              </a:p>
            </p:txBody>
          </p:sp>
          <p:sp>
            <p:nvSpPr>
              <p:cNvPr id="119" name="Freeform 337"/>
              <p:cNvSpPr>
                <a:spLocks noEditPoints="1"/>
              </p:cNvSpPr>
              <p:nvPr/>
            </p:nvSpPr>
            <p:spPr bwMode="auto">
              <a:xfrm>
                <a:off x="2329" y="665"/>
                <a:ext cx="47" cy="226"/>
              </a:xfrm>
              <a:custGeom>
                <a:avLst/>
                <a:gdLst>
                  <a:gd name="T0" fmla="*/ 1 w 93"/>
                  <a:gd name="T1" fmla="*/ 0 h 339"/>
                  <a:gd name="T2" fmla="*/ 1 w 93"/>
                  <a:gd name="T3" fmla="*/ 86 h 339"/>
                  <a:gd name="T4" fmla="*/ 1 w 93"/>
                  <a:gd name="T5" fmla="*/ 86 h 339"/>
                  <a:gd name="T6" fmla="*/ 1 w 93"/>
                  <a:gd name="T7" fmla="*/ 0 h 339"/>
                  <a:gd name="T8" fmla="*/ 1 w 93"/>
                  <a:gd name="T9" fmla="*/ 0 h 339"/>
                  <a:gd name="T10" fmla="*/ 1 w 93"/>
                  <a:gd name="T11" fmla="*/ 86 h 339"/>
                  <a:gd name="T12" fmla="*/ 1 w 93"/>
                  <a:gd name="T13" fmla="*/ 86 h 339"/>
                  <a:gd name="T14" fmla="*/ 0 w 93"/>
                  <a:gd name="T15" fmla="*/ 86 h 339"/>
                  <a:gd name="T16" fmla="*/ 1 w 93"/>
                  <a:gd name="T17" fmla="*/ 86 h 3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3"/>
                  <a:gd name="T28" fmla="*/ 0 h 339"/>
                  <a:gd name="T29" fmla="*/ 93 w 93"/>
                  <a:gd name="T30" fmla="*/ 339 h 3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3" h="339">
                    <a:moveTo>
                      <a:pt x="60" y="0"/>
                    </a:moveTo>
                    <a:lnTo>
                      <a:pt x="60" y="260"/>
                    </a:lnTo>
                    <a:lnTo>
                      <a:pt x="35" y="260"/>
                    </a:lnTo>
                    <a:lnTo>
                      <a:pt x="35" y="0"/>
                    </a:lnTo>
                    <a:lnTo>
                      <a:pt x="60" y="0"/>
                    </a:lnTo>
                    <a:close/>
                    <a:moveTo>
                      <a:pt x="93" y="245"/>
                    </a:moveTo>
                    <a:lnTo>
                      <a:pt x="46" y="339"/>
                    </a:lnTo>
                    <a:lnTo>
                      <a:pt x="0" y="245"/>
                    </a:lnTo>
                    <a:lnTo>
                      <a:pt x="93" y="245"/>
                    </a:lnTo>
                    <a:close/>
                  </a:path>
                </a:pathLst>
              </a:custGeom>
              <a:solidFill>
                <a:srgbClr val="FFFF00"/>
              </a:solidFill>
              <a:ln w="1588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200">
                  <a:defRPr/>
                </a:pPr>
                <a:endParaRPr lang="en-US">
                  <a:solidFill>
                    <a:srgbClr val="0A315A"/>
                  </a:solidFill>
                </a:endParaRPr>
              </a:p>
            </p:txBody>
          </p:sp>
          <p:sp>
            <p:nvSpPr>
              <p:cNvPr id="120" name="Freeform 351"/>
              <p:cNvSpPr>
                <a:spLocks noEditPoints="1"/>
              </p:cNvSpPr>
              <p:nvPr/>
            </p:nvSpPr>
            <p:spPr bwMode="auto">
              <a:xfrm>
                <a:off x="4596" y="665"/>
                <a:ext cx="47" cy="226"/>
              </a:xfrm>
              <a:custGeom>
                <a:avLst/>
                <a:gdLst>
                  <a:gd name="T0" fmla="*/ 1 w 93"/>
                  <a:gd name="T1" fmla="*/ 0 h 339"/>
                  <a:gd name="T2" fmla="*/ 1 w 93"/>
                  <a:gd name="T3" fmla="*/ 86 h 339"/>
                  <a:gd name="T4" fmla="*/ 1 w 93"/>
                  <a:gd name="T5" fmla="*/ 86 h 339"/>
                  <a:gd name="T6" fmla="*/ 1 w 93"/>
                  <a:gd name="T7" fmla="*/ 0 h 339"/>
                  <a:gd name="T8" fmla="*/ 1 w 93"/>
                  <a:gd name="T9" fmla="*/ 0 h 339"/>
                  <a:gd name="T10" fmla="*/ 1 w 93"/>
                  <a:gd name="T11" fmla="*/ 86 h 339"/>
                  <a:gd name="T12" fmla="*/ 1 w 93"/>
                  <a:gd name="T13" fmla="*/ 86 h 339"/>
                  <a:gd name="T14" fmla="*/ 0 w 93"/>
                  <a:gd name="T15" fmla="*/ 86 h 339"/>
                  <a:gd name="T16" fmla="*/ 1 w 93"/>
                  <a:gd name="T17" fmla="*/ 86 h 3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3"/>
                  <a:gd name="T28" fmla="*/ 0 h 339"/>
                  <a:gd name="T29" fmla="*/ 93 w 93"/>
                  <a:gd name="T30" fmla="*/ 339 h 3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3" h="339">
                    <a:moveTo>
                      <a:pt x="58" y="0"/>
                    </a:moveTo>
                    <a:lnTo>
                      <a:pt x="58" y="260"/>
                    </a:lnTo>
                    <a:lnTo>
                      <a:pt x="33" y="260"/>
                    </a:lnTo>
                    <a:lnTo>
                      <a:pt x="33" y="0"/>
                    </a:lnTo>
                    <a:lnTo>
                      <a:pt x="58" y="0"/>
                    </a:lnTo>
                    <a:close/>
                    <a:moveTo>
                      <a:pt x="93" y="245"/>
                    </a:moveTo>
                    <a:lnTo>
                      <a:pt x="46" y="339"/>
                    </a:lnTo>
                    <a:lnTo>
                      <a:pt x="0" y="245"/>
                    </a:lnTo>
                    <a:lnTo>
                      <a:pt x="93" y="245"/>
                    </a:lnTo>
                    <a:close/>
                  </a:path>
                </a:pathLst>
              </a:custGeom>
              <a:solidFill>
                <a:srgbClr val="FFFF00"/>
              </a:solidFill>
              <a:ln w="1588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200">
                  <a:defRPr/>
                </a:pPr>
                <a:endParaRPr lang="en-US">
                  <a:solidFill>
                    <a:srgbClr val="0A315A"/>
                  </a:solidFill>
                </a:endParaRPr>
              </a:p>
            </p:txBody>
          </p:sp>
          <p:sp>
            <p:nvSpPr>
              <p:cNvPr id="121" name="Freeform 352"/>
              <p:cNvSpPr>
                <a:spLocks noEditPoints="1"/>
              </p:cNvSpPr>
              <p:nvPr/>
            </p:nvSpPr>
            <p:spPr bwMode="auto">
              <a:xfrm>
                <a:off x="5182" y="665"/>
                <a:ext cx="47" cy="226"/>
              </a:xfrm>
              <a:custGeom>
                <a:avLst/>
                <a:gdLst>
                  <a:gd name="T0" fmla="*/ 1 w 93"/>
                  <a:gd name="T1" fmla="*/ 0 h 339"/>
                  <a:gd name="T2" fmla="*/ 1 w 93"/>
                  <a:gd name="T3" fmla="*/ 86 h 339"/>
                  <a:gd name="T4" fmla="*/ 1 w 93"/>
                  <a:gd name="T5" fmla="*/ 86 h 339"/>
                  <a:gd name="T6" fmla="*/ 1 w 93"/>
                  <a:gd name="T7" fmla="*/ 0 h 339"/>
                  <a:gd name="T8" fmla="*/ 1 w 93"/>
                  <a:gd name="T9" fmla="*/ 0 h 339"/>
                  <a:gd name="T10" fmla="*/ 1 w 93"/>
                  <a:gd name="T11" fmla="*/ 86 h 339"/>
                  <a:gd name="T12" fmla="*/ 1 w 93"/>
                  <a:gd name="T13" fmla="*/ 86 h 339"/>
                  <a:gd name="T14" fmla="*/ 0 w 93"/>
                  <a:gd name="T15" fmla="*/ 86 h 339"/>
                  <a:gd name="T16" fmla="*/ 1 w 93"/>
                  <a:gd name="T17" fmla="*/ 86 h 3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3"/>
                  <a:gd name="T28" fmla="*/ 0 h 339"/>
                  <a:gd name="T29" fmla="*/ 93 w 93"/>
                  <a:gd name="T30" fmla="*/ 339 h 3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3" h="339">
                    <a:moveTo>
                      <a:pt x="58" y="0"/>
                    </a:moveTo>
                    <a:lnTo>
                      <a:pt x="58" y="260"/>
                    </a:lnTo>
                    <a:lnTo>
                      <a:pt x="33" y="260"/>
                    </a:lnTo>
                    <a:lnTo>
                      <a:pt x="33" y="0"/>
                    </a:lnTo>
                    <a:lnTo>
                      <a:pt x="58" y="0"/>
                    </a:lnTo>
                    <a:close/>
                    <a:moveTo>
                      <a:pt x="93" y="245"/>
                    </a:moveTo>
                    <a:lnTo>
                      <a:pt x="46" y="339"/>
                    </a:lnTo>
                    <a:lnTo>
                      <a:pt x="0" y="245"/>
                    </a:lnTo>
                    <a:lnTo>
                      <a:pt x="93" y="245"/>
                    </a:lnTo>
                    <a:close/>
                  </a:path>
                </a:pathLst>
              </a:custGeom>
              <a:solidFill>
                <a:srgbClr val="FFFF00"/>
              </a:solidFill>
              <a:ln w="1588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200">
                  <a:defRPr/>
                </a:pPr>
                <a:endParaRPr lang="en-US">
                  <a:solidFill>
                    <a:srgbClr val="0A315A"/>
                  </a:solidFill>
                </a:endParaRPr>
              </a:p>
            </p:txBody>
          </p:sp>
          <p:sp>
            <p:nvSpPr>
              <p:cNvPr id="122" name="Freeform 353"/>
              <p:cNvSpPr>
                <a:spLocks noEditPoints="1"/>
              </p:cNvSpPr>
              <p:nvPr/>
            </p:nvSpPr>
            <p:spPr bwMode="auto">
              <a:xfrm>
                <a:off x="3103" y="665"/>
                <a:ext cx="47" cy="226"/>
              </a:xfrm>
              <a:custGeom>
                <a:avLst/>
                <a:gdLst>
                  <a:gd name="T0" fmla="*/ 1 w 93"/>
                  <a:gd name="T1" fmla="*/ 0 h 339"/>
                  <a:gd name="T2" fmla="*/ 1 w 93"/>
                  <a:gd name="T3" fmla="*/ 86 h 339"/>
                  <a:gd name="T4" fmla="*/ 1 w 93"/>
                  <a:gd name="T5" fmla="*/ 86 h 339"/>
                  <a:gd name="T6" fmla="*/ 1 w 93"/>
                  <a:gd name="T7" fmla="*/ 0 h 339"/>
                  <a:gd name="T8" fmla="*/ 1 w 93"/>
                  <a:gd name="T9" fmla="*/ 0 h 339"/>
                  <a:gd name="T10" fmla="*/ 1 w 93"/>
                  <a:gd name="T11" fmla="*/ 86 h 339"/>
                  <a:gd name="T12" fmla="*/ 1 w 93"/>
                  <a:gd name="T13" fmla="*/ 86 h 339"/>
                  <a:gd name="T14" fmla="*/ 0 w 93"/>
                  <a:gd name="T15" fmla="*/ 86 h 339"/>
                  <a:gd name="T16" fmla="*/ 1 w 93"/>
                  <a:gd name="T17" fmla="*/ 86 h 3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3"/>
                  <a:gd name="T28" fmla="*/ 0 h 339"/>
                  <a:gd name="T29" fmla="*/ 93 w 93"/>
                  <a:gd name="T30" fmla="*/ 339 h 3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3" h="339">
                    <a:moveTo>
                      <a:pt x="60" y="0"/>
                    </a:moveTo>
                    <a:lnTo>
                      <a:pt x="60" y="260"/>
                    </a:lnTo>
                    <a:lnTo>
                      <a:pt x="35" y="260"/>
                    </a:lnTo>
                    <a:lnTo>
                      <a:pt x="35" y="0"/>
                    </a:lnTo>
                    <a:lnTo>
                      <a:pt x="60" y="0"/>
                    </a:lnTo>
                    <a:close/>
                    <a:moveTo>
                      <a:pt x="93" y="245"/>
                    </a:moveTo>
                    <a:lnTo>
                      <a:pt x="46" y="339"/>
                    </a:lnTo>
                    <a:lnTo>
                      <a:pt x="0" y="245"/>
                    </a:lnTo>
                    <a:lnTo>
                      <a:pt x="93" y="245"/>
                    </a:lnTo>
                    <a:close/>
                  </a:path>
                </a:pathLst>
              </a:custGeom>
              <a:solidFill>
                <a:srgbClr val="FFFF00"/>
              </a:solidFill>
              <a:ln w="1588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200">
                  <a:defRPr/>
                </a:pPr>
                <a:endParaRPr lang="en-US">
                  <a:solidFill>
                    <a:srgbClr val="0A315A"/>
                  </a:solidFill>
                </a:endParaRPr>
              </a:p>
            </p:txBody>
          </p:sp>
          <p:sp>
            <p:nvSpPr>
              <p:cNvPr id="123" name="Freeform 360"/>
              <p:cNvSpPr>
                <a:spLocks noEditPoints="1"/>
              </p:cNvSpPr>
              <p:nvPr/>
            </p:nvSpPr>
            <p:spPr bwMode="auto">
              <a:xfrm>
                <a:off x="1585" y="665"/>
                <a:ext cx="47" cy="226"/>
              </a:xfrm>
              <a:custGeom>
                <a:avLst/>
                <a:gdLst>
                  <a:gd name="T0" fmla="*/ 1 w 93"/>
                  <a:gd name="T1" fmla="*/ 0 h 339"/>
                  <a:gd name="T2" fmla="*/ 1 w 93"/>
                  <a:gd name="T3" fmla="*/ 86 h 339"/>
                  <a:gd name="T4" fmla="*/ 1 w 93"/>
                  <a:gd name="T5" fmla="*/ 86 h 339"/>
                  <a:gd name="T6" fmla="*/ 1 w 93"/>
                  <a:gd name="T7" fmla="*/ 0 h 339"/>
                  <a:gd name="T8" fmla="*/ 1 w 93"/>
                  <a:gd name="T9" fmla="*/ 0 h 339"/>
                  <a:gd name="T10" fmla="*/ 1 w 93"/>
                  <a:gd name="T11" fmla="*/ 86 h 339"/>
                  <a:gd name="T12" fmla="*/ 1 w 93"/>
                  <a:gd name="T13" fmla="*/ 86 h 339"/>
                  <a:gd name="T14" fmla="*/ 0 w 93"/>
                  <a:gd name="T15" fmla="*/ 86 h 339"/>
                  <a:gd name="T16" fmla="*/ 1 w 93"/>
                  <a:gd name="T17" fmla="*/ 86 h 3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3"/>
                  <a:gd name="T28" fmla="*/ 0 h 339"/>
                  <a:gd name="T29" fmla="*/ 93 w 93"/>
                  <a:gd name="T30" fmla="*/ 339 h 3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3" h="339">
                    <a:moveTo>
                      <a:pt x="60" y="0"/>
                    </a:moveTo>
                    <a:lnTo>
                      <a:pt x="60" y="260"/>
                    </a:lnTo>
                    <a:lnTo>
                      <a:pt x="35" y="260"/>
                    </a:lnTo>
                    <a:lnTo>
                      <a:pt x="35" y="0"/>
                    </a:lnTo>
                    <a:lnTo>
                      <a:pt x="60" y="0"/>
                    </a:lnTo>
                    <a:close/>
                    <a:moveTo>
                      <a:pt x="93" y="245"/>
                    </a:moveTo>
                    <a:lnTo>
                      <a:pt x="46" y="339"/>
                    </a:lnTo>
                    <a:lnTo>
                      <a:pt x="0" y="245"/>
                    </a:lnTo>
                    <a:lnTo>
                      <a:pt x="93" y="245"/>
                    </a:lnTo>
                    <a:close/>
                  </a:path>
                </a:pathLst>
              </a:custGeom>
              <a:solidFill>
                <a:srgbClr val="FFFF00"/>
              </a:solidFill>
              <a:ln w="1588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200">
                  <a:defRPr/>
                </a:pPr>
                <a:endParaRPr lang="en-US">
                  <a:solidFill>
                    <a:srgbClr val="0A315A"/>
                  </a:solidFill>
                </a:endParaRPr>
              </a:p>
            </p:txBody>
          </p:sp>
        </p:grpSp>
        <p:sp>
          <p:nvSpPr>
            <p:cNvPr id="26810" name="Rectangle 269"/>
            <p:cNvSpPr>
              <a:spLocks noChangeArrowheads="1"/>
            </p:cNvSpPr>
            <p:nvPr/>
          </p:nvSpPr>
          <p:spPr bwMode="auto">
            <a:xfrm>
              <a:off x="2800350" y="2976563"/>
              <a:ext cx="954088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FFFF"/>
                  </a:solidFill>
                </a:rPr>
                <a:t>1      8      15</a:t>
              </a:r>
              <a:r>
                <a:rPr lang="en-US" sz="300">
                  <a:solidFill>
                    <a:srgbClr val="FFFFFF"/>
                  </a:solidFill>
                </a:rPr>
                <a:t> </a:t>
              </a:r>
              <a:r>
                <a:rPr lang="en-US" sz="1000">
                  <a:solidFill>
                    <a:srgbClr val="FFFFFF"/>
                  </a:solidFill>
                </a:rPr>
                <a:t>   22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811" name="Rectangle 269"/>
            <p:cNvSpPr>
              <a:spLocks noChangeArrowheads="1"/>
            </p:cNvSpPr>
            <p:nvPr/>
          </p:nvSpPr>
          <p:spPr bwMode="auto">
            <a:xfrm>
              <a:off x="3989388" y="2982913"/>
              <a:ext cx="9779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FFFF"/>
                  </a:solidFill>
                </a:rPr>
                <a:t>1       8     15    22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812" name="Rectangle 218"/>
            <p:cNvSpPr>
              <a:spLocks noChangeArrowheads="1"/>
            </p:cNvSpPr>
            <p:nvPr/>
          </p:nvSpPr>
          <p:spPr bwMode="auto">
            <a:xfrm>
              <a:off x="7566025" y="2976563"/>
              <a:ext cx="10932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FFFF"/>
                  </a:solidFill>
                </a:rPr>
                <a:t>1      8     15    22    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813" name="Rectangle 218"/>
            <p:cNvSpPr>
              <a:spLocks noChangeArrowheads="1"/>
            </p:cNvSpPr>
            <p:nvPr/>
          </p:nvSpPr>
          <p:spPr bwMode="auto">
            <a:xfrm>
              <a:off x="6376988" y="2982913"/>
              <a:ext cx="11525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FFFF"/>
                  </a:solidFill>
                </a:rPr>
                <a:t>1      8      15    22     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6650" name="Rectangle 7"/>
          <p:cNvSpPr>
            <a:spLocks noChangeArrowheads="1"/>
          </p:cNvSpPr>
          <p:nvPr/>
        </p:nvSpPr>
        <p:spPr bwMode="auto">
          <a:xfrm>
            <a:off x="3414713" y="2256520"/>
            <a:ext cx="23637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FFDB2D"/>
                </a:solidFill>
              </a:rPr>
              <a:t>Response Assessments</a:t>
            </a:r>
            <a:endParaRPr lang="en-US" sz="2400" b="1">
              <a:solidFill>
                <a:srgbClr val="FFDB2D"/>
              </a:solidFill>
            </a:endParaRPr>
          </a:p>
        </p:txBody>
      </p:sp>
      <p:grpSp>
        <p:nvGrpSpPr>
          <p:cNvPr id="26651" name="Gruppo 195"/>
          <p:cNvGrpSpPr>
            <a:grpSpLocks/>
          </p:cNvGrpSpPr>
          <p:nvPr/>
        </p:nvGrpSpPr>
        <p:grpSpPr bwMode="auto">
          <a:xfrm>
            <a:off x="1649413" y="4261533"/>
            <a:ext cx="3065462" cy="152400"/>
            <a:chOff x="1649413" y="4611688"/>
            <a:chExt cx="3065462" cy="152400"/>
          </a:xfrm>
        </p:grpSpPr>
        <p:sp>
          <p:nvSpPr>
            <p:cNvPr id="26789" name="Freeform 228"/>
            <p:cNvSpPr>
              <a:spLocks/>
            </p:cNvSpPr>
            <p:nvPr/>
          </p:nvSpPr>
          <p:spPr bwMode="auto">
            <a:xfrm>
              <a:off x="2849563" y="4611688"/>
              <a:ext cx="49212" cy="52387"/>
            </a:xfrm>
            <a:custGeom>
              <a:avLst/>
              <a:gdLst>
                <a:gd name="T0" fmla="*/ 2147483647 w 62"/>
                <a:gd name="T1" fmla="*/ 0 h 92"/>
                <a:gd name="T2" fmla="*/ 2147483647 w 62"/>
                <a:gd name="T3" fmla="*/ 0 h 92"/>
                <a:gd name="T4" fmla="*/ 2147483647 w 62"/>
                <a:gd name="T5" fmla="*/ 2147483647 h 92"/>
                <a:gd name="T6" fmla="*/ 2147483647 w 62"/>
                <a:gd name="T7" fmla="*/ 2147483647 h 92"/>
                <a:gd name="T8" fmla="*/ 2147483647 w 62"/>
                <a:gd name="T9" fmla="*/ 2147483647 h 92"/>
                <a:gd name="T10" fmla="*/ 2147483647 w 62"/>
                <a:gd name="T11" fmla="*/ 2147483647 h 92"/>
                <a:gd name="T12" fmla="*/ 2147483647 w 62"/>
                <a:gd name="T13" fmla="*/ 2147483647 h 92"/>
                <a:gd name="T14" fmla="*/ 2147483647 w 62"/>
                <a:gd name="T15" fmla="*/ 2147483647 h 92"/>
                <a:gd name="T16" fmla="*/ 0 w 62"/>
                <a:gd name="T17" fmla="*/ 2147483647 h 92"/>
                <a:gd name="T18" fmla="*/ 0 w 62"/>
                <a:gd name="T19" fmla="*/ 2147483647 h 92"/>
                <a:gd name="T20" fmla="*/ 0 w 62"/>
                <a:gd name="T21" fmla="*/ 2147483647 h 92"/>
                <a:gd name="T22" fmla="*/ 2147483647 w 62"/>
                <a:gd name="T23" fmla="*/ 2147483647 h 92"/>
                <a:gd name="T24" fmla="*/ 2147483647 w 62"/>
                <a:gd name="T25" fmla="*/ 2147483647 h 92"/>
                <a:gd name="T26" fmla="*/ 2147483647 w 62"/>
                <a:gd name="T27" fmla="*/ 2147483647 h 92"/>
                <a:gd name="T28" fmla="*/ 2147483647 w 62"/>
                <a:gd name="T29" fmla="*/ 2147483647 h 92"/>
                <a:gd name="T30" fmla="*/ 2147483647 w 62"/>
                <a:gd name="T31" fmla="*/ 2147483647 h 92"/>
                <a:gd name="T32" fmla="*/ 2147483647 w 62"/>
                <a:gd name="T33" fmla="*/ 2147483647 h 92"/>
                <a:gd name="T34" fmla="*/ 2147483647 w 62"/>
                <a:gd name="T35" fmla="*/ 2147483647 h 92"/>
                <a:gd name="T36" fmla="*/ 2147483647 w 62"/>
                <a:gd name="T37" fmla="*/ 2147483647 h 92"/>
                <a:gd name="T38" fmla="*/ 2147483647 w 62"/>
                <a:gd name="T39" fmla="*/ 2147483647 h 92"/>
                <a:gd name="T40" fmla="*/ 2147483647 w 62"/>
                <a:gd name="T41" fmla="*/ 2147483647 h 92"/>
                <a:gd name="T42" fmla="*/ 2147483647 w 62"/>
                <a:gd name="T43" fmla="*/ 2147483647 h 92"/>
                <a:gd name="T44" fmla="*/ 2147483647 w 62"/>
                <a:gd name="T45" fmla="*/ 2147483647 h 92"/>
                <a:gd name="T46" fmla="*/ 2147483647 w 62"/>
                <a:gd name="T47" fmla="*/ 2147483647 h 92"/>
                <a:gd name="T48" fmla="*/ 2147483647 w 62"/>
                <a:gd name="T49" fmla="*/ 2147483647 h 92"/>
                <a:gd name="T50" fmla="*/ 2147483647 w 62"/>
                <a:gd name="T51" fmla="*/ 2147483647 h 92"/>
                <a:gd name="T52" fmla="*/ 2147483647 w 62"/>
                <a:gd name="T53" fmla="*/ 2147483647 h 92"/>
                <a:gd name="T54" fmla="*/ 2147483647 w 62"/>
                <a:gd name="T55" fmla="*/ 2147483647 h 92"/>
                <a:gd name="T56" fmla="*/ 2147483647 w 62"/>
                <a:gd name="T57" fmla="*/ 2147483647 h 92"/>
                <a:gd name="T58" fmla="*/ 2147483647 w 62"/>
                <a:gd name="T59" fmla="*/ 2147483647 h 92"/>
                <a:gd name="T60" fmla="*/ 2147483647 w 62"/>
                <a:gd name="T61" fmla="*/ 2147483647 h 92"/>
                <a:gd name="T62" fmla="*/ 2147483647 w 62"/>
                <a:gd name="T63" fmla="*/ 2147483647 h 92"/>
                <a:gd name="T64" fmla="*/ 2147483647 w 62"/>
                <a:gd name="T65" fmla="*/ 2147483647 h 92"/>
                <a:gd name="T66" fmla="*/ 2147483647 w 62"/>
                <a:gd name="T67" fmla="*/ 2147483647 h 92"/>
                <a:gd name="T68" fmla="*/ 2147483647 w 62"/>
                <a:gd name="T69" fmla="*/ 2147483647 h 92"/>
                <a:gd name="T70" fmla="*/ 2147483647 w 62"/>
                <a:gd name="T71" fmla="*/ 0 h 92"/>
                <a:gd name="T72" fmla="*/ 2147483647 w 62"/>
                <a:gd name="T73" fmla="*/ 0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2"/>
                <a:gd name="T112" fmla="*/ 0 h 92"/>
                <a:gd name="T113" fmla="*/ 62 w 62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2" h="92">
                  <a:moveTo>
                    <a:pt x="30" y="0"/>
                  </a:moveTo>
                  <a:lnTo>
                    <a:pt x="28" y="0"/>
                  </a:lnTo>
                  <a:lnTo>
                    <a:pt x="24" y="2"/>
                  </a:lnTo>
                  <a:lnTo>
                    <a:pt x="19" y="4"/>
                  </a:lnTo>
                  <a:lnTo>
                    <a:pt x="13" y="7"/>
                  </a:lnTo>
                  <a:lnTo>
                    <a:pt x="9" y="13"/>
                  </a:lnTo>
                  <a:lnTo>
                    <a:pt x="6" y="20"/>
                  </a:lnTo>
                  <a:lnTo>
                    <a:pt x="2" y="28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0" y="54"/>
                  </a:lnTo>
                  <a:lnTo>
                    <a:pt x="2" y="64"/>
                  </a:lnTo>
                  <a:lnTo>
                    <a:pt x="6" y="71"/>
                  </a:lnTo>
                  <a:lnTo>
                    <a:pt x="9" y="79"/>
                  </a:lnTo>
                  <a:lnTo>
                    <a:pt x="13" y="84"/>
                  </a:lnTo>
                  <a:lnTo>
                    <a:pt x="19" y="88"/>
                  </a:lnTo>
                  <a:lnTo>
                    <a:pt x="24" y="92"/>
                  </a:lnTo>
                  <a:lnTo>
                    <a:pt x="28" y="92"/>
                  </a:lnTo>
                  <a:lnTo>
                    <a:pt x="30" y="92"/>
                  </a:lnTo>
                  <a:lnTo>
                    <a:pt x="34" y="92"/>
                  </a:lnTo>
                  <a:lnTo>
                    <a:pt x="38" y="92"/>
                  </a:lnTo>
                  <a:lnTo>
                    <a:pt x="43" y="88"/>
                  </a:lnTo>
                  <a:lnTo>
                    <a:pt x="49" y="84"/>
                  </a:lnTo>
                  <a:lnTo>
                    <a:pt x="52" y="79"/>
                  </a:lnTo>
                  <a:lnTo>
                    <a:pt x="56" y="71"/>
                  </a:lnTo>
                  <a:lnTo>
                    <a:pt x="60" y="64"/>
                  </a:lnTo>
                  <a:lnTo>
                    <a:pt x="62" y="54"/>
                  </a:lnTo>
                  <a:lnTo>
                    <a:pt x="62" y="47"/>
                  </a:lnTo>
                  <a:lnTo>
                    <a:pt x="62" y="37"/>
                  </a:lnTo>
                  <a:lnTo>
                    <a:pt x="60" y="28"/>
                  </a:lnTo>
                  <a:lnTo>
                    <a:pt x="56" y="20"/>
                  </a:lnTo>
                  <a:lnTo>
                    <a:pt x="52" y="13"/>
                  </a:lnTo>
                  <a:lnTo>
                    <a:pt x="49" y="7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4" y="0"/>
                  </a:lnTo>
                  <a:lnTo>
                    <a:pt x="30" y="0"/>
                  </a:lnTo>
                </a:path>
              </a:pathLst>
            </a:custGeom>
            <a:solidFill>
              <a:srgbClr val="AEF30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90" name="Freeform 230"/>
            <p:cNvSpPr>
              <a:spLocks/>
            </p:cNvSpPr>
            <p:nvPr/>
          </p:nvSpPr>
          <p:spPr bwMode="auto">
            <a:xfrm>
              <a:off x="3443288" y="4613275"/>
              <a:ext cx="47625" cy="52388"/>
            </a:xfrm>
            <a:custGeom>
              <a:avLst/>
              <a:gdLst>
                <a:gd name="T0" fmla="*/ 2147483647 w 60"/>
                <a:gd name="T1" fmla="*/ 0 h 92"/>
                <a:gd name="T2" fmla="*/ 2147483647 w 60"/>
                <a:gd name="T3" fmla="*/ 0 h 92"/>
                <a:gd name="T4" fmla="*/ 2147483647 w 60"/>
                <a:gd name="T5" fmla="*/ 2147483647 h 92"/>
                <a:gd name="T6" fmla="*/ 2147483647 w 60"/>
                <a:gd name="T7" fmla="*/ 2147483647 h 92"/>
                <a:gd name="T8" fmla="*/ 2147483647 w 60"/>
                <a:gd name="T9" fmla="*/ 2147483647 h 92"/>
                <a:gd name="T10" fmla="*/ 2147483647 w 60"/>
                <a:gd name="T11" fmla="*/ 2147483647 h 92"/>
                <a:gd name="T12" fmla="*/ 2147483647 w 60"/>
                <a:gd name="T13" fmla="*/ 2147483647 h 92"/>
                <a:gd name="T14" fmla="*/ 2147483647 w 60"/>
                <a:gd name="T15" fmla="*/ 2147483647 h 92"/>
                <a:gd name="T16" fmla="*/ 0 w 60"/>
                <a:gd name="T17" fmla="*/ 2147483647 h 92"/>
                <a:gd name="T18" fmla="*/ 0 w 60"/>
                <a:gd name="T19" fmla="*/ 2147483647 h 92"/>
                <a:gd name="T20" fmla="*/ 0 w 60"/>
                <a:gd name="T21" fmla="*/ 2147483647 h 92"/>
                <a:gd name="T22" fmla="*/ 2147483647 w 60"/>
                <a:gd name="T23" fmla="*/ 2147483647 h 92"/>
                <a:gd name="T24" fmla="*/ 2147483647 w 60"/>
                <a:gd name="T25" fmla="*/ 2147483647 h 92"/>
                <a:gd name="T26" fmla="*/ 2147483647 w 60"/>
                <a:gd name="T27" fmla="*/ 2147483647 h 92"/>
                <a:gd name="T28" fmla="*/ 2147483647 w 60"/>
                <a:gd name="T29" fmla="*/ 2147483647 h 92"/>
                <a:gd name="T30" fmla="*/ 2147483647 w 60"/>
                <a:gd name="T31" fmla="*/ 2147483647 h 92"/>
                <a:gd name="T32" fmla="*/ 2147483647 w 60"/>
                <a:gd name="T33" fmla="*/ 2147483647 h 92"/>
                <a:gd name="T34" fmla="*/ 2147483647 w 60"/>
                <a:gd name="T35" fmla="*/ 2147483647 h 92"/>
                <a:gd name="T36" fmla="*/ 2147483647 w 60"/>
                <a:gd name="T37" fmla="*/ 2147483647 h 92"/>
                <a:gd name="T38" fmla="*/ 2147483647 w 60"/>
                <a:gd name="T39" fmla="*/ 2147483647 h 92"/>
                <a:gd name="T40" fmla="*/ 2147483647 w 60"/>
                <a:gd name="T41" fmla="*/ 2147483647 h 92"/>
                <a:gd name="T42" fmla="*/ 2147483647 w 60"/>
                <a:gd name="T43" fmla="*/ 2147483647 h 92"/>
                <a:gd name="T44" fmla="*/ 2147483647 w 60"/>
                <a:gd name="T45" fmla="*/ 2147483647 h 92"/>
                <a:gd name="T46" fmla="*/ 2147483647 w 60"/>
                <a:gd name="T47" fmla="*/ 2147483647 h 92"/>
                <a:gd name="T48" fmla="*/ 2147483647 w 60"/>
                <a:gd name="T49" fmla="*/ 2147483647 h 92"/>
                <a:gd name="T50" fmla="*/ 2147483647 w 60"/>
                <a:gd name="T51" fmla="*/ 2147483647 h 92"/>
                <a:gd name="T52" fmla="*/ 2147483647 w 60"/>
                <a:gd name="T53" fmla="*/ 2147483647 h 92"/>
                <a:gd name="T54" fmla="*/ 2147483647 w 60"/>
                <a:gd name="T55" fmla="*/ 2147483647 h 92"/>
                <a:gd name="T56" fmla="*/ 2147483647 w 60"/>
                <a:gd name="T57" fmla="*/ 2147483647 h 92"/>
                <a:gd name="T58" fmla="*/ 2147483647 w 60"/>
                <a:gd name="T59" fmla="*/ 2147483647 h 92"/>
                <a:gd name="T60" fmla="*/ 2147483647 w 60"/>
                <a:gd name="T61" fmla="*/ 2147483647 h 92"/>
                <a:gd name="T62" fmla="*/ 2147483647 w 60"/>
                <a:gd name="T63" fmla="*/ 2147483647 h 92"/>
                <a:gd name="T64" fmla="*/ 2147483647 w 60"/>
                <a:gd name="T65" fmla="*/ 2147483647 h 92"/>
                <a:gd name="T66" fmla="*/ 2147483647 w 60"/>
                <a:gd name="T67" fmla="*/ 2147483647 h 92"/>
                <a:gd name="T68" fmla="*/ 2147483647 w 60"/>
                <a:gd name="T69" fmla="*/ 2147483647 h 92"/>
                <a:gd name="T70" fmla="*/ 2147483647 w 60"/>
                <a:gd name="T71" fmla="*/ 0 h 92"/>
                <a:gd name="T72" fmla="*/ 2147483647 w 60"/>
                <a:gd name="T73" fmla="*/ 0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0"/>
                <a:gd name="T112" fmla="*/ 0 h 92"/>
                <a:gd name="T113" fmla="*/ 60 w 6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0" h="92">
                  <a:moveTo>
                    <a:pt x="30" y="0"/>
                  </a:moveTo>
                  <a:lnTo>
                    <a:pt x="26" y="0"/>
                  </a:lnTo>
                  <a:lnTo>
                    <a:pt x="24" y="2"/>
                  </a:lnTo>
                  <a:lnTo>
                    <a:pt x="19" y="4"/>
                  </a:lnTo>
                  <a:lnTo>
                    <a:pt x="13" y="7"/>
                  </a:lnTo>
                  <a:lnTo>
                    <a:pt x="9" y="13"/>
                  </a:lnTo>
                  <a:lnTo>
                    <a:pt x="5" y="20"/>
                  </a:lnTo>
                  <a:lnTo>
                    <a:pt x="2" y="28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0" y="54"/>
                  </a:lnTo>
                  <a:lnTo>
                    <a:pt x="2" y="64"/>
                  </a:lnTo>
                  <a:lnTo>
                    <a:pt x="5" y="71"/>
                  </a:lnTo>
                  <a:lnTo>
                    <a:pt x="9" y="79"/>
                  </a:lnTo>
                  <a:lnTo>
                    <a:pt x="13" y="84"/>
                  </a:lnTo>
                  <a:lnTo>
                    <a:pt x="19" y="88"/>
                  </a:lnTo>
                  <a:lnTo>
                    <a:pt x="24" y="92"/>
                  </a:lnTo>
                  <a:lnTo>
                    <a:pt x="26" y="92"/>
                  </a:lnTo>
                  <a:lnTo>
                    <a:pt x="30" y="92"/>
                  </a:lnTo>
                  <a:lnTo>
                    <a:pt x="34" y="92"/>
                  </a:lnTo>
                  <a:lnTo>
                    <a:pt x="35" y="92"/>
                  </a:lnTo>
                  <a:lnTo>
                    <a:pt x="41" y="88"/>
                  </a:lnTo>
                  <a:lnTo>
                    <a:pt x="47" y="84"/>
                  </a:lnTo>
                  <a:lnTo>
                    <a:pt x="50" y="79"/>
                  </a:lnTo>
                  <a:lnTo>
                    <a:pt x="54" y="71"/>
                  </a:lnTo>
                  <a:lnTo>
                    <a:pt x="58" y="64"/>
                  </a:lnTo>
                  <a:lnTo>
                    <a:pt x="60" y="54"/>
                  </a:lnTo>
                  <a:lnTo>
                    <a:pt x="60" y="47"/>
                  </a:lnTo>
                  <a:lnTo>
                    <a:pt x="60" y="37"/>
                  </a:lnTo>
                  <a:lnTo>
                    <a:pt x="58" y="28"/>
                  </a:lnTo>
                  <a:lnTo>
                    <a:pt x="54" y="20"/>
                  </a:lnTo>
                  <a:lnTo>
                    <a:pt x="50" y="13"/>
                  </a:lnTo>
                  <a:lnTo>
                    <a:pt x="47" y="7"/>
                  </a:lnTo>
                  <a:lnTo>
                    <a:pt x="41" y="4"/>
                  </a:lnTo>
                  <a:lnTo>
                    <a:pt x="35" y="2"/>
                  </a:lnTo>
                  <a:lnTo>
                    <a:pt x="34" y="0"/>
                  </a:lnTo>
                  <a:lnTo>
                    <a:pt x="30" y="0"/>
                  </a:lnTo>
                </a:path>
              </a:pathLst>
            </a:custGeom>
            <a:solidFill>
              <a:srgbClr val="AEF30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91" name="Freeform 234"/>
            <p:cNvSpPr>
              <a:spLocks/>
            </p:cNvSpPr>
            <p:nvPr/>
          </p:nvSpPr>
          <p:spPr bwMode="auto">
            <a:xfrm>
              <a:off x="3149600" y="4611688"/>
              <a:ext cx="47625" cy="52387"/>
            </a:xfrm>
            <a:custGeom>
              <a:avLst/>
              <a:gdLst>
                <a:gd name="T0" fmla="*/ 2147483647 w 60"/>
                <a:gd name="T1" fmla="*/ 0 h 92"/>
                <a:gd name="T2" fmla="*/ 2147483647 w 60"/>
                <a:gd name="T3" fmla="*/ 0 h 92"/>
                <a:gd name="T4" fmla="*/ 2147483647 w 60"/>
                <a:gd name="T5" fmla="*/ 2147483647 h 92"/>
                <a:gd name="T6" fmla="*/ 2147483647 w 60"/>
                <a:gd name="T7" fmla="*/ 2147483647 h 92"/>
                <a:gd name="T8" fmla="*/ 2147483647 w 60"/>
                <a:gd name="T9" fmla="*/ 2147483647 h 92"/>
                <a:gd name="T10" fmla="*/ 2147483647 w 60"/>
                <a:gd name="T11" fmla="*/ 2147483647 h 92"/>
                <a:gd name="T12" fmla="*/ 2147483647 w 60"/>
                <a:gd name="T13" fmla="*/ 2147483647 h 92"/>
                <a:gd name="T14" fmla="*/ 2147483647 w 60"/>
                <a:gd name="T15" fmla="*/ 2147483647 h 92"/>
                <a:gd name="T16" fmla="*/ 0 w 60"/>
                <a:gd name="T17" fmla="*/ 2147483647 h 92"/>
                <a:gd name="T18" fmla="*/ 0 w 60"/>
                <a:gd name="T19" fmla="*/ 2147483647 h 92"/>
                <a:gd name="T20" fmla="*/ 0 w 60"/>
                <a:gd name="T21" fmla="*/ 2147483647 h 92"/>
                <a:gd name="T22" fmla="*/ 2147483647 w 60"/>
                <a:gd name="T23" fmla="*/ 2147483647 h 92"/>
                <a:gd name="T24" fmla="*/ 2147483647 w 60"/>
                <a:gd name="T25" fmla="*/ 2147483647 h 92"/>
                <a:gd name="T26" fmla="*/ 2147483647 w 60"/>
                <a:gd name="T27" fmla="*/ 2147483647 h 92"/>
                <a:gd name="T28" fmla="*/ 2147483647 w 60"/>
                <a:gd name="T29" fmla="*/ 2147483647 h 92"/>
                <a:gd name="T30" fmla="*/ 2147483647 w 60"/>
                <a:gd name="T31" fmla="*/ 2147483647 h 92"/>
                <a:gd name="T32" fmla="*/ 2147483647 w 60"/>
                <a:gd name="T33" fmla="*/ 2147483647 h 92"/>
                <a:gd name="T34" fmla="*/ 2147483647 w 60"/>
                <a:gd name="T35" fmla="*/ 2147483647 h 92"/>
                <a:gd name="T36" fmla="*/ 2147483647 w 60"/>
                <a:gd name="T37" fmla="*/ 2147483647 h 92"/>
                <a:gd name="T38" fmla="*/ 2147483647 w 60"/>
                <a:gd name="T39" fmla="*/ 2147483647 h 92"/>
                <a:gd name="T40" fmla="*/ 2147483647 w 60"/>
                <a:gd name="T41" fmla="*/ 2147483647 h 92"/>
                <a:gd name="T42" fmla="*/ 2147483647 w 60"/>
                <a:gd name="T43" fmla="*/ 2147483647 h 92"/>
                <a:gd name="T44" fmla="*/ 2147483647 w 60"/>
                <a:gd name="T45" fmla="*/ 2147483647 h 92"/>
                <a:gd name="T46" fmla="*/ 2147483647 w 60"/>
                <a:gd name="T47" fmla="*/ 2147483647 h 92"/>
                <a:gd name="T48" fmla="*/ 2147483647 w 60"/>
                <a:gd name="T49" fmla="*/ 2147483647 h 92"/>
                <a:gd name="T50" fmla="*/ 2147483647 w 60"/>
                <a:gd name="T51" fmla="*/ 2147483647 h 92"/>
                <a:gd name="T52" fmla="*/ 2147483647 w 60"/>
                <a:gd name="T53" fmla="*/ 2147483647 h 92"/>
                <a:gd name="T54" fmla="*/ 2147483647 w 60"/>
                <a:gd name="T55" fmla="*/ 2147483647 h 92"/>
                <a:gd name="T56" fmla="*/ 2147483647 w 60"/>
                <a:gd name="T57" fmla="*/ 2147483647 h 92"/>
                <a:gd name="T58" fmla="*/ 2147483647 w 60"/>
                <a:gd name="T59" fmla="*/ 2147483647 h 92"/>
                <a:gd name="T60" fmla="*/ 2147483647 w 60"/>
                <a:gd name="T61" fmla="*/ 2147483647 h 92"/>
                <a:gd name="T62" fmla="*/ 2147483647 w 60"/>
                <a:gd name="T63" fmla="*/ 2147483647 h 92"/>
                <a:gd name="T64" fmla="*/ 2147483647 w 60"/>
                <a:gd name="T65" fmla="*/ 2147483647 h 92"/>
                <a:gd name="T66" fmla="*/ 2147483647 w 60"/>
                <a:gd name="T67" fmla="*/ 2147483647 h 92"/>
                <a:gd name="T68" fmla="*/ 2147483647 w 60"/>
                <a:gd name="T69" fmla="*/ 2147483647 h 92"/>
                <a:gd name="T70" fmla="*/ 2147483647 w 60"/>
                <a:gd name="T71" fmla="*/ 0 h 92"/>
                <a:gd name="T72" fmla="*/ 2147483647 w 60"/>
                <a:gd name="T73" fmla="*/ 0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0"/>
                <a:gd name="T112" fmla="*/ 0 h 92"/>
                <a:gd name="T113" fmla="*/ 60 w 6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0" h="92">
                  <a:moveTo>
                    <a:pt x="30" y="0"/>
                  </a:moveTo>
                  <a:lnTo>
                    <a:pt x="26" y="0"/>
                  </a:lnTo>
                  <a:lnTo>
                    <a:pt x="25" y="2"/>
                  </a:lnTo>
                  <a:lnTo>
                    <a:pt x="19" y="4"/>
                  </a:lnTo>
                  <a:lnTo>
                    <a:pt x="13" y="7"/>
                  </a:lnTo>
                  <a:lnTo>
                    <a:pt x="10" y="13"/>
                  </a:lnTo>
                  <a:lnTo>
                    <a:pt x="6" y="20"/>
                  </a:lnTo>
                  <a:lnTo>
                    <a:pt x="2" y="28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0" y="54"/>
                  </a:lnTo>
                  <a:lnTo>
                    <a:pt x="2" y="64"/>
                  </a:lnTo>
                  <a:lnTo>
                    <a:pt x="6" y="71"/>
                  </a:lnTo>
                  <a:lnTo>
                    <a:pt x="10" y="79"/>
                  </a:lnTo>
                  <a:lnTo>
                    <a:pt x="13" y="84"/>
                  </a:lnTo>
                  <a:lnTo>
                    <a:pt x="19" y="88"/>
                  </a:lnTo>
                  <a:lnTo>
                    <a:pt x="25" y="92"/>
                  </a:lnTo>
                  <a:lnTo>
                    <a:pt x="26" y="92"/>
                  </a:lnTo>
                  <a:lnTo>
                    <a:pt x="30" y="92"/>
                  </a:lnTo>
                  <a:lnTo>
                    <a:pt x="34" y="92"/>
                  </a:lnTo>
                  <a:lnTo>
                    <a:pt x="36" y="92"/>
                  </a:lnTo>
                  <a:lnTo>
                    <a:pt x="41" y="88"/>
                  </a:lnTo>
                  <a:lnTo>
                    <a:pt x="47" y="84"/>
                  </a:lnTo>
                  <a:lnTo>
                    <a:pt x="51" y="79"/>
                  </a:lnTo>
                  <a:lnTo>
                    <a:pt x="55" y="71"/>
                  </a:lnTo>
                  <a:lnTo>
                    <a:pt x="58" y="64"/>
                  </a:lnTo>
                  <a:lnTo>
                    <a:pt x="60" y="54"/>
                  </a:lnTo>
                  <a:lnTo>
                    <a:pt x="60" y="47"/>
                  </a:lnTo>
                  <a:lnTo>
                    <a:pt x="60" y="37"/>
                  </a:lnTo>
                  <a:lnTo>
                    <a:pt x="58" y="28"/>
                  </a:lnTo>
                  <a:lnTo>
                    <a:pt x="55" y="20"/>
                  </a:lnTo>
                  <a:lnTo>
                    <a:pt x="51" y="13"/>
                  </a:lnTo>
                  <a:lnTo>
                    <a:pt x="47" y="7"/>
                  </a:lnTo>
                  <a:lnTo>
                    <a:pt x="41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</a:path>
              </a:pathLst>
            </a:custGeom>
            <a:solidFill>
              <a:srgbClr val="AEF30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92" name="Freeform 244"/>
            <p:cNvSpPr>
              <a:spLocks/>
            </p:cNvSpPr>
            <p:nvPr/>
          </p:nvSpPr>
          <p:spPr bwMode="auto">
            <a:xfrm>
              <a:off x="4046538" y="4613275"/>
              <a:ext cx="47625" cy="52388"/>
            </a:xfrm>
            <a:custGeom>
              <a:avLst/>
              <a:gdLst>
                <a:gd name="T0" fmla="*/ 0 w 62"/>
                <a:gd name="T1" fmla="*/ 0 h 92"/>
                <a:gd name="T2" fmla="*/ 0 w 62"/>
                <a:gd name="T3" fmla="*/ 0 h 92"/>
                <a:gd name="T4" fmla="*/ 0 w 62"/>
                <a:gd name="T5" fmla="*/ 2147483647 h 92"/>
                <a:gd name="T6" fmla="*/ 0 w 62"/>
                <a:gd name="T7" fmla="*/ 2147483647 h 92"/>
                <a:gd name="T8" fmla="*/ 0 w 62"/>
                <a:gd name="T9" fmla="*/ 2147483647 h 92"/>
                <a:gd name="T10" fmla="*/ 0 w 62"/>
                <a:gd name="T11" fmla="*/ 2147483647 h 92"/>
                <a:gd name="T12" fmla="*/ 0 w 62"/>
                <a:gd name="T13" fmla="*/ 2147483647 h 92"/>
                <a:gd name="T14" fmla="*/ 0 w 62"/>
                <a:gd name="T15" fmla="*/ 2147483647 h 92"/>
                <a:gd name="T16" fmla="*/ 0 w 62"/>
                <a:gd name="T17" fmla="*/ 2147483647 h 92"/>
                <a:gd name="T18" fmla="*/ 0 w 62"/>
                <a:gd name="T19" fmla="*/ 2147483647 h 92"/>
                <a:gd name="T20" fmla="*/ 0 w 62"/>
                <a:gd name="T21" fmla="*/ 2147483647 h 92"/>
                <a:gd name="T22" fmla="*/ 0 w 62"/>
                <a:gd name="T23" fmla="*/ 2147483647 h 92"/>
                <a:gd name="T24" fmla="*/ 0 w 62"/>
                <a:gd name="T25" fmla="*/ 2147483647 h 92"/>
                <a:gd name="T26" fmla="*/ 0 w 62"/>
                <a:gd name="T27" fmla="*/ 2147483647 h 92"/>
                <a:gd name="T28" fmla="*/ 0 w 62"/>
                <a:gd name="T29" fmla="*/ 2147483647 h 92"/>
                <a:gd name="T30" fmla="*/ 0 w 62"/>
                <a:gd name="T31" fmla="*/ 2147483647 h 92"/>
                <a:gd name="T32" fmla="*/ 0 w 62"/>
                <a:gd name="T33" fmla="*/ 2147483647 h 92"/>
                <a:gd name="T34" fmla="*/ 0 w 62"/>
                <a:gd name="T35" fmla="*/ 2147483647 h 92"/>
                <a:gd name="T36" fmla="*/ 0 w 62"/>
                <a:gd name="T37" fmla="*/ 2147483647 h 92"/>
                <a:gd name="T38" fmla="*/ 0 w 62"/>
                <a:gd name="T39" fmla="*/ 2147483647 h 92"/>
                <a:gd name="T40" fmla="*/ 0 w 62"/>
                <a:gd name="T41" fmla="*/ 2147483647 h 92"/>
                <a:gd name="T42" fmla="*/ 0 w 62"/>
                <a:gd name="T43" fmla="*/ 2147483647 h 92"/>
                <a:gd name="T44" fmla="*/ 0 w 62"/>
                <a:gd name="T45" fmla="*/ 2147483647 h 92"/>
                <a:gd name="T46" fmla="*/ 0 w 62"/>
                <a:gd name="T47" fmla="*/ 2147483647 h 92"/>
                <a:gd name="T48" fmla="*/ 0 w 62"/>
                <a:gd name="T49" fmla="*/ 2147483647 h 92"/>
                <a:gd name="T50" fmla="*/ 0 w 62"/>
                <a:gd name="T51" fmla="*/ 2147483647 h 92"/>
                <a:gd name="T52" fmla="*/ 0 w 62"/>
                <a:gd name="T53" fmla="*/ 2147483647 h 92"/>
                <a:gd name="T54" fmla="*/ 0 w 62"/>
                <a:gd name="T55" fmla="*/ 2147483647 h 92"/>
                <a:gd name="T56" fmla="*/ 0 w 62"/>
                <a:gd name="T57" fmla="*/ 2147483647 h 92"/>
                <a:gd name="T58" fmla="*/ 0 w 62"/>
                <a:gd name="T59" fmla="*/ 2147483647 h 92"/>
                <a:gd name="T60" fmla="*/ 0 w 62"/>
                <a:gd name="T61" fmla="*/ 2147483647 h 92"/>
                <a:gd name="T62" fmla="*/ 0 w 62"/>
                <a:gd name="T63" fmla="*/ 2147483647 h 92"/>
                <a:gd name="T64" fmla="*/ 0 w 62"/>
                <a:gd name="T65" fmla="*/ 2147483647 h 92"/>
                <a:gd name="T66" fmla="*/ 0 w 62"/>
                <a:gd name="T67" fmla="*/ 2147483647 h 92"/>
                <a:gd name="T68" fmla="*/ 0 w 62"/>
                <a:gd name="T69" fmla="*/ 2147483647 h 92"/>
                <a:gd name="T70" fmla="*/ 0 w 62"/>
                <a:gd name="T71" fmla="*/ 0 h 92"/>
                <a:gd name="T72" fmla="*/ 0 w 62"/>
                <a:gd name="T73" fmla="*/ 0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2"/>
                <a:gd name="T112" fmla="*/ 0 h 92"/>
                <a:gd name="T113" fmla="*/ 62 w 62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2" h="92">
                  <a:moveTo>
                    <a:pt x="32" y="0"/>
                  </a:moveTo>
                  <a:lnTo>
                    <a:pt x="28" y="0"/>
                  </a:lnTo>
                  <a:lnTo>
                    <a:pt x="24" y="2"/>
                  </a:lnTo>
                  <a:lnTo>
                    <a:pt x="19" y="4"/>
                  </a:lnTo>
                  <a:lnTo>
                    <a:pt x="13" y="7"/>
                  </a:lnTo>
                  <a:lnTo>
                    <a:pt x="9" y="13"/>
                  </a:lnTo>
                  <a:lnTo>
                    <a:pt x="6" y="20"/>
                  </a:lnTo>
                  <a:lnTo>
                    <a:pt x="2" y="28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0" y="54"/>
                  </a:lnTo>
                  <a:lnTo>
                    <a:pt x="2" y="64"/>
                  </a:lnTo>
                  <a:lnTo>
                    <a:pt x="6" y="71"/>
                  </a:lnTo>
                  <a:lnTo>
                    <a:pt x="9" y="79"/>
                  </a:lnTo>
                  <a:lnTo>
                    <a:pt x="13" y="84"/>
                  </a:lnTo>
                  <a:lnTo>
                    <a:pt x="19" y="88"/>
                  </a:lnTo>
                  <a:lnTo>
                    <a:pt x="24" y="92"/>
                  </a:lnTo>
                  <a:lnTo>
                    <a:pt x="28" y="92"/>
                  </a:lnTo>
                  <a:lnTo>
                    <a:pt x="32" y="92"/>
                  </a:lnTo>
                  <a:lnTo>
                    <a:pt x="34" y="92"/>
                  </a:lnTo>
                  <a:lnTo>
                    <a:pt x="37" y="92"/>
                  </a:lnTo>
                  <a:lnTo>
                    <a:pt x="43" y="88"/>
                  </a:lnTo>
                  <a:lnTo>
                    <a:pt x="49" y="84"/>
                  </a:lnTo>
                  <a:lnTo>
                    <a:pt x="52" y="79"/>
                  </a:lnTo>
                  <a:lnTo>
                    <a:pt x="56" y="71"/>
                  </a:lnTo>
                  <a:lnTo>
                    <a:pt x="60" y="64"/>
                  </a:lnTo>
                  <a:lnTo>
                    <a:pt x="62" y="54"/>
                  </a:lnTo>
                  <a:lnTo>
                    <a:pt x="62" y="47"/>
                  </a:lnTo>
                  <a:lnTo>
                    <a:pt x="62" y="37"/>
                  </a:lnTo>
                  <a:lnTo>
                    <a:pt x="60" y="28"/>
                  </a:lnTo>
                  <a:lnTo>
                    <a:pt x="56" y="20"/>
                  </a:lnTo>
                  <a:lnTo>
                    <a:pt x="52" y="13"/>
                  </a:lnTo>
                  <a:lnTo>
                    <a:pt x="49" y="7"/>
                  </a:lnTo>
                  <a:lnTo>
                    <a:pt x="43" y="4"/>
                  </a:lnTo>
                  <a:lnTo>
                    <a:pt x="37" y="2"/>
                  </a:lnTo>
                  <a:lnTo>
                    <a:pt x="34" y="0"/>
                  </a:lnTo>
                  <a:lnTo>
                    <a:pt x="32" y="0"/>
                  </a:lnTo>
                </a:path>
              </a:pathLst>
            </a:custGeom>
            <a:solidFill>
              <a:srgbClr val="AEF30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93" name="Freeform 246"/>
            <p:cNvSpPr>
              <a:spLocks/>
            </p:cNvSpPr>
            <p:nvPr/>
          </p:nvSpPr>
          <p:spPr bwMode="auto">
            <a:xfrm>
              <a:off x="4638675" y="4613275"/>
              <a:ext cx="47625" cy="52388"/>
            </a:xfrm>
            <a:custGeom>
              <a:avLst/>
              <a:gdLst>
                <a:gd name="T0" fmla="*/ 2147483647 w 60"/>
                <a:gd name="T1" fmla="*/ 0 h 92"/>
                <a:gd name="T2" fmla="*/ 2147483647 w 60"/>
                <a:gd name="T3" fmla="*/ 0 h 92"/>
                <a:gd name="T4" fmla="*/ 2147483647 w 60"/>
                <a:gd name="T5" fmla="*/ 2147483647 h 92"/>
                <a:gd name="T6" fmla="*/ 2147483647 w 60"/>
                <a:gd name="T7" fmla="*/ 2147483647 h 92"/>
                <a:gd name="T8" fmla="*/ 2147483647 w 60"/>
                <a:gd name="T9" fmla="*/ 2147483647 h 92"/>
                <a:gd name="T10" fmla="*/ 2147483647 w 60"/>
                <a:gd name="T11" fmla="*/ 2147483647 h 92"/>
                <a:gd name="T12" fmla="*/ 2147483647 w 60"/>
                <a:gd name="T13" fmla="*/ 2147483647 h 92"/>
                <a:gd name="T14" fmla="*/ 2147483647 w 60"/>
                <a:gd name="T15" fmla="*/ 2147483647 h 92"/>
                <a:gd name="T16" fmla="*/ 0 w 60"/>
                <a:gd name="T17" fmla="*/ 2147483647 h 92"/>
                <a:gd name="T18" fmla="*/ 0 w 60"/>
                <a:gd name="T19" fmla="*/ 2147483647 h 92"/>
                <a:gd name="T20" fmla="*/ 0 w 60"/>
                <a:gd name="T21" fmla="*/ 2147483647 h 92"/>
                <a:gd name="T22" fmla="*/ 2147483647 w 60"/>
                <a:gd name="T23" fmla="*/ 2147483647 h 92"/>
                <a:gd name="T24" fmla="*/ 2147483647 w 60"/>
                <a:gd name="T25" fmla="*/ 2147483647 h 92"/>
                <a:gd name="T26" fmla="*/ 2147483647 w 60"/>
                <a:gd name="T27" fmla="*/ 2147483647 h 92"/>
                <a:gd name="T28" fmla="*/ 2147483647 w 60"/>
                <a:gd name="T29" fmla="*/ 2147483647 h 92"/>
                <a:gd name="T30" fmla="*/ 2147483647 w 60"/>
                <a:gd name="T31" fmla="*/ 2147483647 h 92"/>
                <a:gd name="T32" fmla="*/ 2147483647 w 60"/>
                <a:gd name="T33" fmla="*/ 2147483647 h 92"/>
                <a:gd name="T34" fmla="*/ 2147483647 w 60"/>
                <a:gd name="T35" fmla="*/ 2147483647 h 92"/>
                <a:gd name="T36" fmla="*/ 2147483647 w 60"/>
                <a:gd name="T37" fmla="*/ 2147483647 h 92"/>
                <a:gd name="T38" fmla="*/ 2147483647 w 60"/>
                <a:gd name="T39" fmla="*/ 2147483647 h 92"/>
                <a:gd name="T40" fmla="*/ 2147483647 w 60"/>
                <a:gd name="T41" fmla="*/ 2147483647 h 92"/>
                <a:gd name="T42" fmla="*/ 2147483647 w 60"/>
                <a:gd name="T43" fmla="*/ 2147483647 h 92"/>
                <a:gd name="T44" fmla="*/ 2147483647 w 60"/>
                <a:gd name="T45" fmla="*/ 2147483647 h 92"/>
                <a:gd name="T46" fmla="*/ 2147483647 w 60"/>
                <a:gd name="T47" fmla="*/ 2147483647 h 92"/>
                <a:gd name="T48" fmla="*/ 2147483647 w 60"/>
                <a:gd name="T49" fmla="*/ 2147483647 h 92"/>
                <a:gd name="T50" fmla="*/ 2147483647 w 60"/>
                <a:gd name="T51" fmla="*/ 2147483647 h 92"/>
                <a:gd name="T52" fmla="*/ 2147483647 w 60"/>
                <a:gd name="T53" fmla="*/ 2147483647 h 92"/>
                <a:gd name="T54" fmla="*/ 2147483647 w 60"/>
                <a:gd name="T55" fmla="*/ 2147483647 h 92"/>
                <a:gd name="T56" fmla="*/ 2147483647 w 60"/>
                <a:gd name="T57" fmla="*/ 2147483647 h 92"/>
                <a:gd name="T58" fmla="*/ 2147483647 w 60"/>
                <a:gd name="T59" fmla="*/ 2147483647 h 92"/>
                <a:gd name="T60" fmla="*/ 2147483647 w 60"/>
                <a:gd name="T61" fmla="*/ 2147483647 h 92"/>
                <a:gd name="T62" fmla="*/ 2147483647 w 60"/>
                <a:gd name="T63" fmla="*/ 2147483647 h 92"/>
                <a:gd name="T64" fmla="*/ 2147483647 w 60"/>
                <a:gd name="T65" fmla="*/ 2147483647 h 92"/>
                <a:gd name="T66" fmla="*/ 2147483647 w 60"/>
                <a:gd name="T67" fmla="*/ 2147483647 h 92"/>
                <a:gd name="T68" fmla="*/ 2147483647 w 60"/>
                <a:gd name="T69" fmla="*/ 2147483647 h 92"/>
                <a:gd name="T70" fmla="*/ 2147483647 w 60"/>
                <a:gd name="T71" fmla="*/ 0 h 92"/>
                <a:gd name="T72" fmla="*/ 2147483647 w 60"/>
                <a:gd name="T73" fmla="*/ 0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0"/>
                <a:gd name="T112" fmla="*/ 0 h 92"/>
                <a:gd name="T113" fmla="*/ 60 w 6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0" h="92">
                  <a:moveTo>
                    <a:pt x="30" y="0"/>
                  </a:moveTo>
                  <a:lnTo>
                    <a:pt x="26" y="0"/>
                  </a:lnTo>
                  <a:lnTo>
                    <a:pt x="24" y="2"/>
                  </a:lnTo>
                  <a:lnTo>
                    <a:pt x="19" y="4"/>
                  </a:lnTo>
                  <a:lnTo>
                    <a:pt x="13" y="7"/>
                  </a:lnTo>
                  <a:lnTo>
                    <a:pt x="9" y="13"/>
                  </a:lnTo>
                  <a:lnTo>
                    <a:pt x="6" y="20"/>
                  </a:lnTo>
                  <a:lnTo>
                    <a:pt x="2" y="28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0" y="54"/>
                  </a:lnTo>
                  <a:lnTo>
                    <a:pt x="2" y="64"/>
                  </a:lnTo>
                  <a:lnTo>
                    <a:pt x="6" y="71"/>
                  </a:lnTo>
                  <a:lnTo>
                    <a:pt x="9" y="79"/>
                  </a:lnTo>
                  <a:lnTo>
                    <a:pt x="13" y="84"/>
                  </a:lnTo>
                  <a:lnTo>
                    <a:pt x="19" y="88"/>
                  </a:lnTo>
                  <a:lnTo>
                    <a:pt x="24" y="92"/>
                  </a:lnTo>
                  <a:lnTo>
                    <a:pt x="26" y="92"/>
                  </a:lnTo>
                  <a:lnTo>
                    <a:pt x="30" y="92"/>
                  </a:lnTo>
                  <a:lnTo>
                    <a:pt x="34" y="92"/>
                  </a:lnTo>
                  <a:lnTo>
                    <a:pt x="36" y="92"/>
                  </a:lnTo>
                  <a:lnTo>
                    <a:pt x="41" y="88"/>
                  </a:lnTo>
                  <a:lnTo>
                    <a:pt x="47" y="84"/>
                  </a:lnTo>
                  <a:lnTo>
                    <a:pt x="51" y="79"/>
                  </a:lnTo>
                  <a:lnTo>
                    <a:pt x="54" y="71"/>
                  </a:lnTo>
                  <a:lnTo>
                    <a:pt x="58" y="64"/>
                  </a:lnTo>
                  <a:lnTo>
                    <a:pt x="60" y="54"/>
                  </a:lnTo>
                  <a:lnTo>
                    <a:pt x="60" y="47"/>
                  </a:lnTo>
                  <a:lnTo>
                    <a:pt x="60" y="37"/>
                  </a:lnTo>
                  <a:lnTo>
                    <a:pt x="58" y="28"/>
                  </a:lnTo>
                  <a:lnTo>
                    <a:pt x="54" y="20"/>
                  </a:lnTo>
                  <a:lnTo>
                    <a:pt x="51" y="13"/>
                  </a:lnTo>
                  <a:lnTo>
                    <a:pt x="47" y="7"/>
                  </a:lnTo>
                  <a:lnTo>
                    <a:pt x="41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</a:path>
              </a:pathLst>
            </a:custGeom>
            <a:solidFill>
              <a:srgbClr val="AEF30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94" name="Freeform 250"/>
            <p:cNvSpPr>
              <a:spLocks/>
            </p:cNvSpPr>
            <p:nvPr/>
          </p:nvSpPr>
          <p:spPr bwMode="auto">
            <a:xfrm>
              <a:off x="4344988" y="4613275"/>
              <a:ext cx="47625" cy="52388"/>
            </a:xfrm>
            <a:custGeom>
              <a:avLst/>
              <a:gdLst>
                <a:gd name="T0" fmla="*/ 2147483647 w 60"/>
                <a:gd name="T1" fmla="*/ 0 h 92"/>
                <a:gd name="T2" fmla="*/ 2147483647 w 60"/>
                <a:gd name="T3" fmla="*/ 0 h 92"/>
                <a:gd name="T4" fmla="*/ 2147483647 w 60"/>
                <a:gd name="T5" fmla="*/ 2147483647 h 92"/>
                <a:gd name="T6" fmla="*/ 2147483647 w 60"/>
                <a:gd name="T7" fmla="*/ 2147483647 h 92"/>
                <a:gd name="T8" fmla="*/ 2147483647 w 60"/>
                <a:gd name="T9" fmla="*/ 2147483647 h 92"/>
                <a:gd name="T10" fmla="*/ 2147483647 w 60"/>
                <a:gd name="T11" fmla="*/ 2147483647 h 92"/>
                <a:gd name="T12" fmla="*/ 2147483647 w 60"/>
                <a:gd name="T13" fmla="*/ 2147483647 h 92"/>
                <a:gd name="T14" fmla="*/ 2147483647 w 60"/>
                <a:gd name="T15" fmla="*/ 2147483647 h 92"/>
                <a:gd name="T16" fmla="*/ 0 w 60"/>
                <a:gd name="T17" fmla="*/ 2147483647 h 92"/>
                <a:gd name="T18" fmla="*/ 0 w 60"/>
                <a:gd name="T19" fmla="*/ 2147483647 h 92"/>
                <a:gd name="T20" fmla="*/ 0 w 60"/>
                <a:gd name="T21" fmla="*/ 2147483647 h 92"/>
                <a:gd name="T22" fmla="*/ 2147483647 w 60"/>
                <a:gd name="T23" fmla="*/ 2147483647 h 92"/>
                <a:gd name="T24" fmla="*/ 2147483647 w 60"/>
                <a:gd name="T25" fmla="*/ 2147483647 h 92"/>
                <a:gd name="T26" fmla="*/ 2147483647 w 60"/>
                <a:gd name="T27" fmla="*/ 2147483647 h 92"/>
                <a:gd name="T28" fmla="*/ 2147483647 w 60"/>
                <a:gd name="T29" fmla="*/ 2147483647 h 92"/>
                <a:gd name="T30" fmla="*/ 2147483647 w 60"/>
                <a:gd name="T31" fmla="*/ 2147483647 h 92"/>
                <a:gd name="T32" fmla="*/ 2147483647 w 60"/>
                <a:gd name="T33" fmla="*/ 2147483647 h 92"/>
                <a:gd name="T34" fmla="*/ 2147483647 w 60"/>
                <a:gd name="T35" fmla="*/ 2147483647 h 92"/>
                <a:gd name="T36" fmla="*/ 2147483647 w 60"/>
                <a:gd name="T37" fmla="*/ 2147483647 h 92"/>
                <a:gd name="T38" fmla="*/ 2147483647 w 60"/>
                <a:gd name="T39" fmla="*/ 2147483647 h 92"/>
                <a:gd name="T40" fmla="*/ 2147483647 w 60"/>
                <a:gd name="T41" fmla="*/ 2147483647 h 92"/>
                <a:gd name="T42" fmla="*/ 2147483647 w 60"/>
                <a:gd name="T43" fmla="*/ 2147483647 h 92"/>
                <a:gd name="T44" fmla="*/ 2147483647 w 60"/>
                <a:gd name="T45" fmla="*/ 2147483647 h 92"/>
                <a:gd name="T46" fmla="*/ 2147483647 w 60"/>
                <a:gd name="T47" fmla="*/ 2147483647 h 92"/>
                <a:gd name="T48" fmla="*/ 2147483647 w 60"/>
                <a:gd name="T49" fmla="*/ 2147483647 h 92"/>
                <a:gd name="T50" fmla="*/ 2147483647 w 60"/>
                <a:gd name="T51" fmla="*/ 2147483647 h 92"/>
                <a:gd name="T52" fmla="*/ 2147483647 w 60"/>
                <a:gd name="T53" fmla="*/ 2147483647 h 92"/>
                <a:gd name="T54" fmla="*/ 2147483647 w 60"/>
                <a:gd name="T55" fmla="*/ 2147483647 h 92"/>
                <a:gd name="T56" fmla="*/ 2147483647 w 60"/>
                <a:gd name="T57" fmla="*/ 2147483647 h 92"/>
                <a:gd name="T58" fmla="*/ 2147483647 w 60"/>
                <a:gd name="T59" fmla="*/ 2147483647 h 92"/>
                <a:gd name="T60" fmla="*/ 2147483647 w 60"/>
                <a:gd name="T61" fmla="*/ 2147483647 h 92"/>
                <a:gd name="T62" fmla="*/ 2147483647 w 60"/>
                <a:gd name="T63" fmla="*/ 2147483647 h 92"/>
                <a:gd name="T64" fmla="*/ 2147483647 w 60"/>
                <a:gd name="T65" fmla="*/ 2147483647 h 92"/>
                <a:gd name="T66" fmla="*/ 2147483647 w 60"/>
                <a:gd name="T67" fmla="*/ 2147483647 h 92"/>
                <a:gd name="T68" fmla="*/ 2147483647 w 60"/>
                <a:gd name="T69" fmla="*/ 2147483647 h 92"/>
                <a:gd name="T70" fmla="*/ 2147483647 w 60"/>
                <a:gd name="T71" fmla="*/ 0 h 92"/>
                <a:gd name="T72" fmla="*/ 2147483647 w 60"/>
                <a:gd name="T73" fmla="*/ 0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0"/>
                <a:gd name="T112" fmla="*/ 0 h 92"/>
                <a:gd name="T113" fmla="*/ 60 w 6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0" h="92">
                  <a:moveTo>
                    <a:pt x="30" y="0"/>
                  </a:moveTo>
                  <a:lnTo>
                    <a:pt x="28" y="0"/>
                  </a:lnTo>
                  <a:lnTo>
                    <a:pt x="25" y="2"/>
                  </a:lnTo>
                  <a:lnTo>
                    <a:pt x="19" y="4"/>
                  </a:lnTo>
                  <a:lnTo>
                    <a:pt x="13" y="7"/>
                  </a:lnTo>
                  <a:lnTo>
                    <a:pt x="10" y="13"/>
                  </a:lnTo>
                  <a:lnTo>
                    <a:pt x="6" y="20"/>
                  </a:lnTo>
                  <a:lnTo>
                    <a:pt x="2" y="28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0" y="54"/>
                  </a:lnTo>
                  <a:lnTo>
                    <a:pt x="2" y="64"/>
                  </a:lnTo>
                  <a:lnTo>
                    <a:pt x="6" y="71"/>
                  </a:lnTo>
                  <a:lnTo>
                    <a:pt x="10" y="79"/>
                  </a:lnTo>
                  <a:lnTo>
                    <a:pt x="13" y="84"/>
                  </a:lnTo>
                  <a:lnTo>
                    <a:pt x="19" y="88"/>
                  </a:lnTo>
                  <a:lnTo>
                    <a:pt x="25" y="92"/>
                  </a:lnTo>
                  <a:lnTo>
                    <a:pt x="28" y="92"/>
                  </a:lnTo>
                  <a:lnTo>
                    <a:pt x="30" y="92"/>
                  </a:lnTo>
                  <a:lnTo>
                    <a:pt x="34" y="92"/>
                  </a:lnTo>
                  <a:lnTo>
                    <a:pt x="36" y="92"/>
                  </a:lnTo>
                  <a:lnTo>
                    <a:pt x="42" y="88"/>
                  </a:lnTo>
                  <a:lnTo>
                    <a:pt x="47" y="84"/>
                  </a:lnTo>
                  <a:lnTo>
                    <a:pt x="53" y="79"/>
                  </a:lnTo>
                  <a:lnTo>
                    <a:pt x="56" y="71"/>
                  </a:lnTo>
                  <a:lnTo>
                    <a:pt x="58" y="64"/>
                  </a:lnTo>
                  <a:lnTo>
                    <a:pt x="60" y="54"/>
                  </a:lnTo>
                  <a:lnTo>
                    <a:pt x="60" y="47"/>
                  </a:lnTo>
                  <a:lnTo>
                    <a:pt x="60" y="37"/>
                  </a:lnTo>
                  <a:lnTo>
                    <a:pt x="58" y="28"/>
                  </a:lnTo>
                  <a:lnTo>
                    <a:pt x="56" y="20"/>
                  </a:lnTo>
                  <a:lnTo>
                    <a:pt x="53" y="13"/>
                  </a:lnTo>
                  <a:lnTo>
                    <a:pt x="47" y="7"/>
                  </a:lnTo>
                  <a:lnTo>
                    <a:pt x="42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</a:path>
              </a:pathLst>
            </a:custGeom>
            <a:solidFill>
              <a:srgbClr val="AEF30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95" name="Freeform 345"/>
            <p:cNvSpPr>
              <a:spLocks/>
            </p:cNvSpPr>
            <p:nvPr/>
          </p:nvSpPr>
          <p:spPr bwMode="auto">
            <a:xfrm>
              <a:off x="2235200" y="4611688"/>
              <a:ext cx="47625" cy="50800"/>
            </a:xfrm>
            <a:custGeom>
              <a:avLst/>
              <a:gdLst>
                <a:gd name="T0" fmla="*/ 2147483647 w 60"/>
                <a:gd name="T1" fmla="*/ 0 h 92"/>
                <a:gd name="T2" fmla="*/ 2147483647 w 60"/>
                <a:gd name="T3" fmla="*/ 0 h 92"/>
                <a:gd name="T4" fmla="*/ 2147483647 w 60"/>
                <a:gd name="T5" fmla="*/ 2147483647 h 92"/>
                <a:gd name="T6" fmla="*/ 2147483647 w 60"/>
                <a:gd name="T7" fmla="*/ 2147483647 h 92"/>
                <a:gd name="T8" fmla="*/ 2147483647 w 60"/>
                <a:gd name="T9" fmla="*/ 2147483647 h 92"/>
                <a:gd name="T10" fmla="*/ 2147483647 w 60"/>
                <a:gd name="T11" fmla="*/ 2147483647 h 92"/>
                <a:gd name="T12" fmla="*/ 2147483647 w 60"/>
                <a:gd name="T13" fmla="*/ 2147483647 h 92"/>
                <a:gd name="T14" fmla="*/ 2147483647 w 60"/>
                <a:gd name="T15" fmla="*/ 2147483647 h 92"/>
                <a:gd name="T16" fmla="*/ 0 w 60"/>
                <a:gd name="T17" fmla="*/ 2147483647 h 92"/>
                <a:gd name="T18" fmla="*/ 0 w 60"/>
                <a:gd name="T19" fmla="*/ 2147483647 h 92"/>
                <a:gd name="T20" fmla="*/ 0 w 60"/>
                <a:gd name="T21" fmla="*/ 2147483647 h 92"/>
                <a:gd name="T22" fmla="*/ 2147483647 w 60"/>
                <a:gd name="T23" fmla="*/ 2147483647 h 92"/>
                <a:gd name="T24" fmla="*/ 2147483647 w 60"/>
                <a:gd name="T25" fmla="*/ 2147483647 h 92"/>
                <a:gd name="T26" fmla="*/ 2147483647 w 60"/>
                <a:gd name="T27" fmla="*/ 2147483647 h 92"/>
                <a:gd name="T28" fmla="*/ 2147483647 w 60"/>
                <a:gd name="T29" fmla="*/ 2147483647 h 92"/>
                <a:gd name="T30" fmla="*/ 2147483647 w 60"/>
                <a:gd name="T31" fmla="*/ 2147483647 h 92"/>
                <a:gd name="T32" fmla="*/ 2147483647 w 60"/>
                <a:gd name="T33" fmla="*/ 2147483647 h 92"/>
                <a:gd name="T34" fmla="*/ 2147483647 w 60"/>
                <a:gd name="T35" fmla="*/ 2147483647 h 92"/>
                <a:gd name="T36" fmla="*/ 2147483647 w 60"/>
                <a:gd name="T37" fmla="*/ 2147483647 h 92"/>
                <a:gd name="T38" fmla="*/ 2147483647 w 60"/>
                <a:gd name="T39" fmla="*/ 2147483647 h 92"/>
                <a:gd name="T40" fmla="*/ 2147483647 w 60"/>
                <a:gd name="T41" fmla="*/ 2147483647 h 92"/>
                <a:gd name="T42" fmla="*/ 2147483647 w 60"/>
                <a:gd name="T43" fmla="*/ 2147483647 h 92"/>
                <a:gd name="T44" fmla="*/ 2147483647 w 60"/>
                <a:gd name="T45" fmla="*/ 2147483647 h 92"/>
                <a:gd name="T46" fmla="*/ 2147483647 w 60"/>
                <a:gd name="T47" fmla="*/ 2147483647 h 92"/>
                <a:gd name="T48" fmla="*/ 2147483647 w 60"/>
                <a:gd name="T49" fmla="*/ 2147483647 h 92"/>
                <a:gd name="T50" fmla="*/ 2147483647 w 60"/>
                <a:gd name="T51" fmla="*/ 2147483647 h 92"/>
                <a:gd name="T52" fmla="*/ 2147483647 w 60"/>
                <a:gd name="T53" fmla="*/ 2147483647 h 92"/>
                <a:gd name="T54" fmla="*/ 2147483647 w 60"/>
                <a:gd name="T55" fmla="*/ 2147483647 h 92"/>
                <a:gd name="T56" fmla="*/ 2147483647 w 60"/>
                <a:gd name="T57" fmla="*/ 2147483647 h 92"/>
                <a:gd name="T58" fmla="*/ 2147483647 w 60"/>
                <a:gd name="T59" fmla="*/ 2147483647 h 92"/>
                <a:gd name="T60" fmla="*/ 2147483647 w 60"/>
                <a:gd name="T61" fmla="*/ 2147483647 h 92"/>
                <a:gd name="T62" fmla="*/ 2147483647 w 60"/>
                <a:gd name="T63" fmla="*/ 2147483647 h 92"/>
                <a:gd name="T64" fmla="*/ 2147483647 w 60"/>
                <a:gd name="T65" fmla="*/ 2147483647 h 92"/>
                <a:gd name="T66" fmla="*/ 2147483647 w 60"/>
                <a:gd name="T67" fmla="*/ 2147483647 h 92"/>
                <a:gd name="T68" fmla="*/ 2147483647 w 60"/>
                <a:gd name="T69" fmla="*/ 2147483647 h 92"/>
                <a:gd name="T70" fmla="*/ 2147483647 w 60"/>
                <a:gd name="T71" fmla="*/ 0 h 92"/>
                <a:gd name="T72" fmla="*/ 2147483647 w 60"/>
                <a:gd name="T73" fmla="*/ 0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0"/>
                <a:gd name="T112" fmla="*/ 0 h 92"/>
                <a:gd name="T113" fmla="*/ 60 w 6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0" h="92">
                  <a:moveTo>
                    <a:pt x="30" y="0"/>
                  </a:moveTo>
                  <a:lnTo>
                    <a:pt x="28" y="0"/>
                  </a:lnTo>
                  <a:lnTo>
                    <a:pt x="24" y="2"/>
                  </a:lnTo>
                  <a:lnTo>
                    <a:pt x="19" y="4"/>
                  </a:lnTo>
                  <a:lnTo>
                    <a:pt x="13" y="8"/>
                  </a:lnTo>
                  <a:lnTo>
                    <a:pt x="9" y="13"/>
                  </a:lnTo>
                  <a:lnTo>
                    <a:pt x="6" y="21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6" y="71"/>
                  </a:lnTo>
                  <a:lnTo>
                    <a:pt x="9" y="79"/>
                  </a:lnTo>
                  <a:lnTo>
                    <a:pt x="13" y="84"/>
                  </a:lnTo>
                  <a:lnTo>
                    <a:pt x="19" y="88"/>
                  </a:lnTo>
                  <a:lnTo>
                    <a:pt x="24" y="92"/>
                  </a:lnTo>
                  <a:lnTo>
                    <a:pt x="28" y="92"/>
                  </a:lnTo>
                  <a:lnTo>
                    <a:pt x="30" y="92"/>
                  </a:lnTo>
                  <a:lnTo>
                    <a:pt x="34" y="92"/>
                  </a:lnTo>
                  <a:lnTo>
                    <a:pt x="36" y="92"/>
                  </a:lnTo>
                  <a:lnTo>
                    <a:pt x="41" y="88"/>
                  </a:lnTo>
                  <a:lnTo>
                    <a:pt x="47" y="84"/>
                  </a:lnTo>
                  <a:lnTo>
                    <a:pt x="52" y="79"/>
                  </a:lnTo>
                  <a:lnTo>
                    <a:pt x="56" y="71"/>
                  </a:lnTo>
                  <a:lnTo>
                    <a:pt x="58" y="64"/>
                  </a:lnTo>
                  <a:lnTo>
                    <a:pt x="60" y="56"/>
                  </a:lnTo>
                  <a:lnTo>
                    <a:pt x="60" y="47"/>
                  </a:lnTo>
                  <a:lnTo>
                    <a:pt x="60" y="38"/>
                  </a:lnTo>
                  <a:lnTo>
                    <a:pt x="58" y="28"/>
                  </a:lnTo>
                  <a:lnTo>
                    <a:pt x="56" y="21"/>
                  </a:lnTo>
                  <a:lnTo>
                    <a:pt x="52" y="13"/>
                  </a:lnTo>
                  <a:lnTo>
                    <a:pt x="47" y="8"/>
                  </a:lnTo>
                  <a:lnTo>
                    <a:pt x="41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</a:path>
              </a:pathLst>
            </a:custGeom>
            <a:solidFill>
              <a:srgbClr val="AEF30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96" name="Freeform 345"/>
            <p:cNvSpPr>
              <a:spLocks/>
            </p:cNvSpPr>
            <p:nvPr/>
          </p:nvSpPr>
          <p:spPr bwMode="auto">
            <a:xfrm>
              <a:off x="1954213" y="4621213"/>
              <a:ext cx="47625" cy="53975"/>
            </a:xfrm>
            <a:custGeom>
              <a:avLst/>
              <a:gdLst>
                <a:gd name="T0" fmla="*/ 2147483647 w 60"/>
                <a:gd name="T1" fmla="*/ 0 h 92"/>
                <a:gd name="T2" fmla="*/ 2147483647 w 60"/>
                <a:gd name="T3" fmla="*/ 0 h 92"/>
                <a:gd name="T4" fmla="*/ 2147483647 w 60"/>
                <a:gd name="T5" fmla="*/ 2147483647 h 92"/>
                <a:gd name="T6" fmla="*/ 2147483647 w 60"/>
                <a:gd name="T7" fmla="*/ 2147483647 h 92"/>
                <a:gd name="T8" fmla="*/ 2147483647 w 60"/>
                <a:gd name="T9" fmla="*/ 2147483647 h 92"/>
                <a:gd name="T10" fmla="*/ 2147483647 w 60"/>
                <a:gd name="T11" fmla="*/ 2147483647 h 92"/>
                <a:gd name="T12" fmla="*/ 2147483647 w 60"/>
                <a:gd name="T13" fmla="*/ 2147483647 h 92"/>
                <a:gd name="T14" fmla="*/ 2147483647 w 60"/>
                <a:gd name="T15" fmla="*/ 2147483647 h 92"/>
                <a:gd name="T16" fmla="*/ 0 w 60"/>
                <a:gd name="T17" fmla="*/ 2147483647 h 92"/>
                <a:gd name="T18" fmla="*/ 0 w 60"/>
                <a:gd name="T19" fmla="*/ 2147483647 h 92"/>
                <a:gd name="T20" fmla="*/ 0 w 60"/>
                <a:gd name="T21" fmla="*/ 2147483647 h 92"/>
                <a:gd name="T22" fmla="*/ 2147483647 w 60"/>
                <a:gd name="T23" fmla="*/ 2147483647 h 92"/>
                <a:gd name="T24" fmla="*/ 2147483647 w 60"/>
                <a:gd name="T25" fmla="*/ 2147483647 h 92"/>
                <a:gd name="T26" fmla="*/ 2147483647 w 60"/>
                <a:gd name="T27" fmla="*/ 2147483647 h 92"/>
                <a:gd name="T28" fmla="*/ 2147483647 w 60"/>
                <a:gd name="T29" fmla="*/ 2147483647 h 92"/>
                <a:gd name="T30" fmla="*/ 2147483647 w 60"/>
                <a:gd name="T31" fmla="*/ 2147483647 h 92"/>
                <a:gd name="T32" fmla="*/ 2147483647 w 60"/>
                <a:gd name="T33" fmla="*/ 2147483647 h 92"/>
                <a:gd name="T34" fmla="*/ 2147483647 w 60"/>
                <a:gd name="T35" fmla="*/ 2147483647 h 92"/>
                <a:gd name="T36" fmla="*/ 2147483647 w 60"/>
                <a:gd name="T37" fmla="*/ 2147483647 h 92"/>
                <a:gd name="T38" fmla="*/ 2147483647 w 60"/>
                <a:gd name="T39" fmla="*/ 2147483647 h 92"/>
                <a:gd name="T40" fmla="*/ 2147483647 w 60"/>
                <a:gd name="T41" fmla="*/ 2147483647 h 92"/>
                <a:gd name="T42" fmla="*/ 2147483647 w 60"/>
                <a:gd name="T43" fmla="*/ 2147483647 h 92"/>
                <a:gd name="T44" fmla="*/ 2147483647 w 60"/>
                <a:gd name="T45" fmla="*/ 2147483647 h 92"/>
                <a:gd name="T46" fmla="*/ 2147483647 w 60"/>
                <a:gd name="T47" fmla="*/ 2147483647 h 92"/>
                <a:gd name="T48" fmla="*/ 2147483647 w 60"/>
                <a:gd name="T49" fmla="*/ 2147483647 h 92"/>
                <a:gd name="T50" fmla="*/ 2147483647 w 60"/>
                <a:gd name="T51" fmla="*/ 2147483647 h 92"/>
                <a:gd name="T52" fmla="*/ 2147483647 w 60"/>
                <a:gd name="T53" fmla="*/ 2147483647 h 92"/>
                <a:gd name="T54" fmla="*/ 2147483647 w 60"/>
                <a:gd name="T55" fmla="*/ 2147483647 h 92"/>
                <a:gd name="T56" fmla="*/ 2147483647 w 60"/>
                <a:gd name="T57" fmla="*/ 2147483647 h 92"/>
                <a:gd name="T58" fmla="*/ 2147483647 w 60"/>
                <a:gd name="T59" fmla="*/ 2147483647 h 92"/>
                <a:gd name="T60" fmla="*/ 2147483647 w 60"/>
                <a:gd name="T61" fmla="*/ 2147483647 h 92"/>
                <a:gd name="T62" fmla="*/ 2147483647 w 60"/>
                <a:gd name="T63" fmla="*/ 2147483647 h 92"/>
                <a:gd name="T64" fmla="*/ 2147483647 w 60"/>
                <a:gd name="T65" fmla="*/ 2147483647 h 92"/>
                <a:gd name="T66" fmla="*/ 2147483647 w 60"/>
                <a:gd name="T67" fmla="*/ 2147483647 h 92"/>
                <a:gd name="T68" fmla="*/ 2147483647 w 60"/>
                <a:gd name="T69" fmla="*/ 2147483647 h 92"/>
                <a:gd name="T70" fmla="*/ 2147483647 w 60"/>
                <a:gd name="T71" fmla="*/ 0 h 92"/>
                <a:gd name="T72" fmla="*/ 2147483647 w 60"/>
                <a:gd name="T73" fmla="*/ 0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0"/>
                <a:gd name="T112" fmla="*/ 0 h 92"/>
                <a:gd name="T113" fmla="*/ 60 w 6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0" h="92">
                  <a:moveTo>
                    <a:pt x="30" y="0"/>
                  </a:moveTo>
                  <a:lnTo>
                    <a:pt x="28" y="0"/>
                  </a:lnTo>
                  <a:lnTo>
                    <a:pt x="24" y="2"/>
                  </a:lnTo>
                  <a:lnTo>
                    <a:pt x="19" y="4"/>
                  </a:lnTo>
                  <a:lnTo>
                    <a:pt x="13" y="8"/>
                  </a:lnTo>
                  <a:lnTo>
                    <a:pt x="9" y="13"/>
                  </a:lnTo>
                  <a:lnTo>
                    <a:pt x="6" y="21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6" y="71"/>
                  </a:lnTo>
                  <a:lnTo>
                    <a:pt x="9" y="79"/>
                  </a:lnTo>
                  <a:lnTo>
                    <a:pt x="13" y="84"/>
                  </a:lnTo>
                  <a:lnTo>
                    <a:pt x="19" y="88"/>
                  </a:lnTo>
                  <a:lnTo>
                    <a:pt x="24" y="92"/>
                  </a:lnTo>
                  <a:lnTo>
                    <a:pt x="28" y="92"/>
                  </a:lnTo>
                  <a:lnTo>
                    <a:pt x="30" y="92"/>
                  </a:lnTo>
                  <a:lnTo>
                    <a:pt x="34" y="92"/>
                  </a:lnTo>
                  <a:lnTo>
                    <a:pt x="36" y="92"/>
                  </a:lnTo>
                  <a:lnTo>
                    <a:pt x="41" y="88"/>
                  </a:lnTo>
                  <a:lnTo>
                    <a:pt x="47" y="84"/>
                  </a:lnTo>
                  <a:lnTo>
                    <a:pt x="52" y="79"/>
                  </a:lnTo>
                  <a:lnTo>
                    <a:pt x="56" y="71"/>
                  </a:lnTo>
                  <a:lnTo>
                    <a:pt x="58" y="64"/>
                  </a:lnTo>
                  <a:lnTo>
                    <a:pt x="60" y="56"/>
                  </a:lnTo>
                  <a:lnTo>
                    <a:pt x="60" y="47"/>
                  </a:lnTo>
                  <a:lnTo>
                    <a:pt x="60" y="38"/>
                  </a:lnTo>
                  <a:lnTo>
                    <a:pt x="58" y="28"/>
                  </a:lnTo>
                  <a:lnTo>
                    <a:pt x="56" y="21"/>
                  </a:lnTo>
                  <a:lnTo>
                    <a:pt x="52" y="13"/>
                  </a:lnTo>
                  <a:lnTo>
                    <a:pt x="47" y="8"/>
                  </a:lnTo>
                  <a:lnTo>
                    <a:pt x="41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</a:path>
              </a:pathLst>
            </a:custGeom>
            <a:solidFill>
              <a:srgbClr val="AEF30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97" name="Freeform 345"/>
            <p:cNvSpPr>
              <a:spLocks/>
            </p:cNvSpPr>
            <p:nvPr/>
          </p:nvSpPr>
          <p:spPr bwMode="auto">
            <a:xfrm>
              <a:off x="1649413" y="4616450"/>
              <a:ext cx="144462" cy="147638"/>
            </a:xfrm>
            <a:custGeom>
              <a:avLst/>
              <a:gdLst>
                <a:gd name="T0" fmla="*/ 2147483647 w 60"/>
                <a:gd name="T1" fmla="*/ 0 h 92"/>
                <a:gd name="T2" fmla="*/ 2147483647 w 60"/>
                <a:gd name="T3" fmla="*/ 0 h 92"/>
                <a:gd name="T4" fmla="*/ 2147483647 w 60"/>
                <a:gd name="T5" fmla="*/ 2147483647 h 92"/>
                <a:gd name="T6" fmla="*/ 2147483647 w 60"/>
                <a:gd name="T7" fmla="*/ 2147483647 h 92"/>
                <a:gd name="T8" fmla="*/ 2147483647 w 60"/>
                <a:gd name="T9" fmla="*/ 2147483647 h 92"/>
                <a:gd name="T10" fmla="*/ 2147483647 w 60"/>
                <a:gd name="T11" fmla="*/ 2147483647 h 92"/>
                <a:gd name="T12" fmla="*/ 2147483647 w 60"/>
                <a:gd name="T13" fmla="*/ 2147483647 h 92"/>
                <a:gd name="T14" fmla="*/ 2147483647 w 60"/>
                <a:gd name="T15" fmla="*/ 2147483647 h 92"/>
                <a:gd name="T16" fmla="*/ 0 w 60"/>
                <a:gd name="T17" fmla="*/ 2147483647 h 92"/>
                <a:gd name="T18" fmla="*/ 0 w 60"/>
                <a:gd name="T19" fmla="*/ 2147483647 h 92"/>
                <a:gd name="T20" fmla="*/ 0 w 60"/>
                <a:gd name="T21" fmla="*/ 2147483647 h 92"/>
                <a:gd name="T22" fmla="*/ 2147483647 w 60"/>
                <a:gd name="T23" fmla="*/ 2147483647 h 92"/>
                <a:gd name="T24" fmla="*/ 2147483647 w 60"/>
                <a:gd name="T25" fmla="*/ 2147483647 h 92"/>
                <a:gd name="T26" fmla="*/ 2147483647 w 60"/>
                <a:gd name="T27" fmla="*/ 2147483647 h 92"/>
                <a:gd name="T28" fmla="*/ 2147483647 w 60"/>
                <a:gd name="T29" fmla="*/ 2147483647 h 92"/>
                <a:gd name="T30" fmla="*/ 2147483647 w 60"/>
                <a:gd name="T31" fmla="*/ 2147483647 h 92"/>
                <a:gd name="T32" fmla="*/ 2147483647 w 60"/>
                <a:gd name="T33" fmla="*/ 2147483647 h 92"/>
                <a:gd name="T34" fmla="*/ 2147483647 w 60"/>
                <a:gd name="T35" fmla="*/ 2147483647 h 92"/>
                <a:gd name="T36" fmla="*/ 2147483647 w 60"/>
                <a:gd name="T37" fmla="*/ 2147483647 h 92"/>
                <a:gd name="T38" fmla="*/ 2147483647 w 60"/>
                <a:gd name="T39" fmla="*/ 2147483647 h 92"/>
                <a:gd name="T40" fmla="*/ 2147483647 w 60"/>
                <a:gd name="T41" fmla="*/ 2147483647 h 92"/>
                <a:gd name="T42" fmla="*/ 2147483647 w 60"/>
                <a:gd name="T43" fmla="*/ 2147483647 h 92"/>
                <a:gd name="T44" fmla="*/ 2147483647 w 60"/>
                <a:gd name="T45" fmla="*/ 2147483647 h 92"/>
                <a:gd name="T46" fmla="*/ 2147483647 w 60"/>
                <a:gd name="T47" fmla="*/ 2147483647 h 92"/>
                <a:gd name="T48" fmla="*/ 2147483647 w 60"/>
                <a:gd name="T49" fmla="*/ 2147483647 h 92"/>
                <a:gd name="T50" fmla="*/ 2147483647 w 60"/>
                <a:gd name="T51" fmla="*/ 2147483647 h 92"/>
                <a:gd name="T52" fmla="*/ 2147483647 w 60"/>
                <a:gd name="T53" fmla="*/ 2147483647 h 92"/>
                <a:gd name="T54" fmla="*/ 2147483647 w 60"/>
                <a:gd name="T55" fmla="*/ 2147483647 h 92"/>
                <a:gd name="T56" fmla="*/ 2147483647 w 60"/>
                <a:gd name="T57" fmla="*/ 2147483647 h 92"/>
                <a:gd name="T58" fmla="*/ 2147483647 w 60"/>
                <a:gd name="T59" fmla="*/ 2147483647 h 92"/>
                <a:gd name="T60" fmla="*/ 2147483647 w 60"/>
                <a:gd name="T61" fmla="*/ 2147483647 h 92"/>
                <a:gd name="T62" fmla="*/ 2147483647 w 60"/>
                <a:gd name="T63" fmla="*/ 2147483647 h 92"/>
                <a:gd name="T64" fmla="*/ 2147483647 w 60"/>
                <a:gd name="T65" fmla="*/ 2147483647 h 92"/>
                <a:gd name="T66" fmla="*/ 2147483647 w 60"/>
                <a:gd name="T67" fmla="*/ 2147483647 h 92"/>
                <a:gd name="T68" fmla="*/ 2147483647 w 60"/>
                <a:gd name="T69" fmla="*/ 2147483647 h 92"/>
                <a:gd name="T70" fmla="*/ 2147483647 w 60"/>
                <a:gd name="T71" fmla="*/ 0 h 92"/>
                <a:gd name="T72" fmla="*/ 2147483647 w 60"/>
                <a:gd name="T73" fmla="*/ 0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0"/>
                <a:gd name="T112" fmla="*/ 0 h 92"/>
                <a:gd name="T113" fmla="*/ 60 w 6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0" h="92">
                  <a:moveTo>
                    <a:pt x="30" y="0"/>
                  </a:moveTo>
                  <a:lnTo>
                    <a:pt x="28" y="0"/>
                  </a:lnTo>
                  <a:lnTo>
                    <a:pt x="24" y="2"/>
                  </a:lnTo>
                  <a:lnTo>
                    <a:pt x="19" y="4"/>
                  </a:lnTo>
                  <a:lnTo>
                    <a:pt x="13" y="8"/>
                  </a:lnTo>
                  <a:lnTo>
                    <a:pt x="9" y="13"/>
                  </a:lnTo>
                  <a:lnTo>
                    <a:pt x="6" y="21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6" y="71"/>
                  </a:lnTo>
                  <a:lnTo>
                    <a:pt x="9" y="79"/>
                  </a:lnTo>
                  <a:lnTo>
                    <a:pt x="13" y="84"/>
                  </a:lnTo>
                  <a:lnTo>
                    <a:pt x="19" y="88"/>
                  </a:lnTo>
                  <a:lnTo>
                    <a:pt x="24" y="92"/>
                  </a:lnTo>
                  <a:lnTo>
                    <a:pt x="28" y="92"/>
                  </a:lnTo>
                  <a:lnTo>
                    <a:pt x="30" y="92"/>
                  </a:lnTo>
                  <a:lnTo>
                    <a:pt x="34" y="92"/>
                  </a:lnTo>
                  <a:lnTo>
                    <a:pt x="36" y="92"/>
                  </a:lnTo>
                  <a:lnTo>
                    <a:pt x="41" y="88"/>
                  </a:lnTo>
                  <a:lnTo>
                    <a:pt x="47" y="84"/>
                  </a:lnTo>
                  <a:lnTo>
                    <a:pt x="52" y="79"/>
                  </a:lnTo>
                  <a:lnTo>
                    <a:pt x="56" y="71"/>
                  </a:lnTo>
                  <a:lnTo>
                    <a:pt x="58" y="64"/>
                  </a:lnTo>
                  <a:lnTo>
                    <a:pt x="60" y="56"/>
                  </a:lnTo>
                  <a:lnTo>
                    <a:pt x="60" y="47"/>
                  </a:lnTo>
                  <a:lnTo>
                    <a:pt x="60" y="38"/>
                  </a:lnTo>
                  <a:lnTo>
                    <a:pt x="58" y="28"/>
                  </a:lnTo>
                  <a:lnTo>
                    <a:pt x="56" y="21"/>
                  </a:lnTo>
                  <a:lnTo>
                    <a:pt x="52" y="13"/>
                  </a:lnTo>
                  <a:lnTo>
                    <a:pt x="47" y="8"/>
                  </a:lnTo>
                  <a:lnTo>
                    <a:pt x="41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</a:path>
              </a:pathLst>
            </a:custGeom>
            <a:solidFill>
              <a:srgbClr val="AEF30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98" name="Freeform 345"/>
            <p:cNvSpPr>
              <a:spLocks/>
            </p:cNvSpPr>
            <p:nvPr/>
          </p:nvSpPr>
          <p:spPr bwMode="auto">
            <a:xfrm>
              <a:off x="1927225" y="4613275"/>
              <a:ext cx="144463" cy="144463"/>
            </a:xfrm>
            <a:custGeom>
              <a:avLst/>
              <a:gdLst>
                <a:gd name="T0" fmla="*/ 2147483647 w 60"/>
                <a:gd name="T1" fmla="*/ 0 h 92"/>
                <a:gd name="T2" fmla="*/ 2147483647 w 60"/>
                <a:gd name="T3" fmla="*/ 0 h 92"/>
                <a:gd name="T4" fmla="*/ 2147483647 w 60"/>
                <a:gd name="T5" fmla="*/ 2147483647 h 92"/>
                <a:gd name="T6" fmla="*/ 2147483647 w 60"/>
                <a:gd name="T7" fmla="*/ 2147483647 h 92"/>
                <a:gd name="T8" fmla="*/ 2147483647 w 60"/>
                <a:gd name="T9" fmla="*/ 2147483647 h 92"/>
                <a:gd name="T10" fmla="*/ 2147483647 w 60"/>
                <a:gd name="T11" fmla="*/ 2147483647 h 92"/>
                <a:gd name="T12" fmla="*/ 2147483647 w 60"/>
                <a:gd name="T13" fmla="*/ 2147483647 h 92"/>
                <a:gd name="T14" fmla="*/ 2147483647 w 60"/>
                <a:gd name="T15" fmla="*/ 2147483647 h 92"/>
                <a:gd name="T16" fmla="*/ 0 w 60"/>
                <a:gd name="T17" fmla="*/ 2147483647 h 92"/>
                <a:gd name="T18" fmla="*/ 0 w 60"/>
                <a:gd name="T19" fmla="*/ 2147483647 h 92"/>
                <a:gd name="T20" fmla="*/ 0 w 60"/>
                <a:gd name="T21" fmla="*/ 2147483647 h 92"/>
                <a:gd name="T22" fmla="*/ 2147483647 w 60"/>
                <a:gd name="T23" fmla="*/ 2147483647 h 92"/>
                <a:gd name="T24" fmla="*/ 2147483647 w 60"/>
                <a:gd name="T25" fmla="*/ 2147483647 h 92"/>
                <a:gd name="T26" fmla="*/ 2147483647 w 60"/>
                <a:gd name="T27" fmla="*/ 2147483647 h 92"/>
                <a:gd name="T28" fmla="*/ 2147483647 w 60"/>
                <a:gd name="T29" fmla="*/ 2147483647 h 92"/>
                <a:gd name="T30" fmla="*/ 2147483647 w 60"/>
                <a:gd name="T31" fmla="*/ 2147483647 h 92"/>
                <a:gd name="T32" fmla="*/ 2147483647 w 60"/>
                <a:gd name="T33" fmla="*/ 2147483647 h 92"/>
                <a:gd name="T34" fmla="*/ 2147483647 w 60"/>
                <a:gd name="T35" fmla="*/ 2147483647 h 92"/>
                <a:gd name="T36" fmla="*/ 2147483647 w 60"/>
                <a:gd name="T37" fmla="*/ 2147483647 h 92"/>
                <a:gd name="T38" fmla="*/ 2147483647 w 60"/>
                <a:gd name="T39" fmla="*/ 2147483647 h 92"/>
                <a:gd name="T40" fmla="*/ 2147483647 w 60"/>
                <a:gd name="T41" fmla="*/ 2147483647 h 92"/>
                <a:gd name="T42" fmla="*/ 2147483647 w 60"/>
                <a:gd name="T43" fmla="*/ 2147483647 h 92"/>
                <a:gd name="T44" fmla="*/ 2147483647 w 60"/>
                <a:gd name="T45" fmla="*/ 2147483647 h 92"/>
                <a:gd name="T46" fmla="*/ 2147483647 w 60"/>
                <a:gd name="T47" fmla="*/ 2147483647 h 92"/>
                <a:gd name="T48" fmla="*/ 2147483647 w 60"/>
                <a:gd name="T49" fmla="*/ 2147483647 h 92"/>
                <a:gd name="T50" fmla="*/ 2147483647 w 60"/>
                <a:gd name="T51" fmla="*/ 2147483647 h 92"/>
                <a:gd name="T52" fmla="*/ 2147483647 w 60"/>
                <a:gd name="T53" fmla="*/ 2147483647 h 92"/>
                <a:gd name="T54" fmla="*/ 2147483647 w 60"/>
                <a:gd name="T55" fmla="*/ 2147483647 h 92"/>
                <a:gd name="T56" fmla="*/ 2147483647 w 60"/>
                <a:gd name="T57" fmla="*/ 2147483647 h 92"/>
                <a:gd name="T58" fmla="*/ 2147483647 w 60"/>
                <a:gd name="T59" fmla="*/ 2147483647 h 92"/>
                <a:gd name="T60" fmla="*/ 2147483647 w 60"/>
                <a:gd name="T61" fmla="*/ 2147483647 h 92"/>
                <a:gd name="T62" fmla="*/ 2147483647 w 60"/>
                <a:gd name="T63" fmla="*/ 2147483647 h 92"/>
                <a:gd name="T64" fmla="*/ 2147483647 w 60"/>
                <a:gd name="T65" fmla="*/ 2147483647 h 92"/>
                <a:gd name="T66" fmla="*/ 2147483647 w 60"/>
                <a:gd name="T67" fmla="*/ 2147483647 h 92"/>
                <a:gd name="T68" fmla="*/ 2147483647 w 60"/>
                <a:gd name="T69" fmla="*/ 2147483647 h 92"/>
                <a:gd name="T70" fmla="*/ 2147483647 w 60"/>
                <a:gd name="T71" fmla="*/ 0 h 92"/>
                <a:gd name="T72" fmla="*/ 2147483647 w 60"/>
                <a:gd name="T73" fmla="*/ 0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0"/>
                <a:gd name="T112" fmla="*/ 0 h 92"/>
                <a:gd name="T113" fmla="*/ 60 w 6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0" h="92">
                  <a:moveTo>
                    <a:pt x="30" y="0"/>
                  </a:moveTo>
                  <a:lnTo>
                    <a:pt x="28" y="0"/>
                  </a:lnTo>
                  <a:lnTo>
                    <a:pt x="24" y="2"/>
                  </a:lnTo>
                  <a:lnTo>
                    <a:pt x="19" y="4"/>
                  </a:lnTo>
                  <a:lnTo>
                    <a:pt x="13" y="8"/>
                  </a:lnTo>
                  <a:lnTo>
                    <a:pt x="9" y="13"/>
                  </a:lnTo>
                  <a:lnTo>
                    <a:pt x="6" y="21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6" y="71"/>
                  </a:lnTo>
                  <a:lnTo>
                    <a:pt x="9" y="79"/>
                  </a:lnTo>
                  <a:lnTo>
                    <a:pt x="13" y="84"/>
                  </a:lnTo>
                  <a:lnTo>
                    <a:pt x="19" y="88"/>
                  </a:lnTo>
                  <a:lnTo>
                    <a:pt x="24" y="92"/>
                  </a:lnTo>
                  <a:lnTo>
                    <a:pt x="28" y="92"/>
                  </a:lnTo>
                  <a:lnTo>
                    <a:pt x="30" y="92"/>
                  </a:lnTo>
                  <a:lnTo>
                    <a:pt x="34" y="92"/>
                  </a:lnTo>
                  <a:lnTo>
                    <a:pt x="36" y="92"/>
                  </a:lnTo>
                  <a:lnTo>
                    <a:pt x="41" y="88"/>
                  </a:lnTo>
                  <a:lnTo>
                    <a:pt x="47" y="84"/>
                  </a:lnTo>
                  <a:lnTo>
                    <a:pt x="52" y="79"/>
                  </a:lnTo>
                  <a:lnTo>
                    <a:pt x="56" y="71"/>
                  </a:lnTo>
                  <a:lnTo>
                    <a:pt x="58" y="64"/>
                  </a:lnTo>
                  <a:lnTo>
                    <a:pt x="60" y="56"/>
                  </a:lnTo>
                  <a:lnTo>
                    <a:pt x="60" y="47"/>
                  </a:lnTo>
                  <a:lnTo>
                    <a:pt x="60" y="38"/>
                  </a:lnTo>
                  <a:lnTo>
                    <a:pt x="58" y="28"/>
                  </a:lnTo>
                  <a:lnTo>
                    <a:pt x="56" y="21"/>
                  </a:lnTo>
                  <a:lnTo>
                    <a:pt x="52" y="13"/>
                  </a:lnTo>
                  <a:lnTo>
                    <a:pt x="47" y="8"/>
                  </a:lnTo>
                  <a:lnTo>
                    <a:pt x="41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</a:path>
              </a:pathLst>
            </a:custGeom>
            <a:solidFill>
              <a:srgbClr val="AEF30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99" name="Freeform 345"/>
            <p:cNvSpPr>
              <a:spLocks/>
            </p:cNvSpPr>
            <p:nvPr/>
          </p:nvSpPr>
          <p:spPr bwMode="auto">
            <a:xfrm>
              <a:off x="2212975" y="4613275"/>
              <a:ext cx="144463" cy="144463"/>
            </a:xfrm>
            <a:custGeom>
              <a:avLst/>
              <a:gdLst>
                <a:gd name="T0" fmla="*/ 2147483647 w 60"/>
                <a:gd name="T1" fmla="*/ 0 h 92"/>
                <a:gd name="T2" fmla="*/ 2147483647 w 60"/>
                <a:gd name="T3" fmla="*/ 0 h 92"/>
                <a:gd name="T4" fmla="*/ 2147483647 w 60"/>
                <a:gd name="T5" fmla="*/ 2147483647 h 92"/>
                <a:gd name="T6" fmla="*/ 2147483647 w 60"/>
                <a:gd name="T7" fmla="*/ 2147483647 h 92"/>
                <a:gd name="T8" fmla="*/ 2147483647 w 60"/>
                <a:gd name="T9" fmla="*/ 2147483647 h 92"/>
                <a:gd name="T10" fmla="*/ 2147483647 w 60"/>
                <a:gd name="T11" fmla="*/ 2147483647 h 92"/>
                <a:gd name="T12" fmla="*/ 2147483647 w 60"/>
                <a:gd name="T13" fmla="*/ 2147483647 h 92"/>
                <a:gd name="T14" fmla="*/ 2147483647 w 60"/>
                <a:gd name="T15" fmla="*/ 2147483647 h 92"/>
                <a:gd name="T16" fmla="*/ 0 w 60"/>
                <a:gd name="T17" fmla="*/ 2147483647 h 92"/>
                <a:gd name="T18" fmla="*/ 0 w 60"/>
                <a:gd name="T19" fmla="*/ 2147483647 h 92"/>
                <a:gd name="T20" fmla="*/ 0 w 60"/>
                <a:gd name="T21" fmla="*/ 2147483647 h 92"/>
                <a:gd name="T22" fmla="*/ 2147483647 w 60"/>
                <a:gd name="T23" fmla="*/ 2147483647 h 92"/>
                <a:gd name="T24" fmla="*/ 2147483647 w 60"/>
                <a:gd name="T25" fmla="*/ 2147483647 h 92"/>
                <a:gd name="T26" fmla="*/ 2147483647 w 60"/>
                <a:gd name="T27" fmla="*/ 2147483647 h 92"/>
                <a:gd name="T28" fmla="*/ 2147483647 w 60"/>
                <a:gd name="T29" fmla="*/ 2147483647 h 92"/>
                <a:gd name="T30" fmla="*/ 2147483647 w 60"/>
                <a:gd name="T31" fmla="*/ 2147483647 h 92"/>
                <a:gd name="T32" fmla="*/ 2147483647 w 60"/>
                <a:gd name="T33" fmla="*/ 2147483647 h 92"/>
                <a:gd name="T34" fmla="*/ 2147483647 w 60"/>
                <a:gd name="T35" fmla="*/ 2147483647 h 92"/>
                <a:gd name="T36" fmla="*/ 2147483647 w 60"/>
                <a:gd name="T37" fmla="*/ 2147483647 h 92"/>
                <a:gd name="T38" fmla="*/ 2147483647 w 60"/>
                <a:gd name="T39" fmla="*/ 2147483647 h 92"/>
                <a:gd name="T40" fmla="*/ 2147483647 w 60"/>
                <a:gd name="T41" fmla="*/ 2147483647 h 92"/>
                <a:gd name="T42" fmla="*/ 2147483647 w 60"/>
                <a:gd name="T43" fmla="*/ 2147483647 h 92"/>
                <a:gd name="T44" fmla="*/ 2147483647 w 60"/>
                <a:gd name="T45" fmla="*/ 2147483647 h 92"/>
                <a:gd name="T46" fmla="*/ 2147483647 w 60"/>
                <a:gd name="T47" fmla="*/ 2147483647 h 92"/>
                <a:gd name="T48" fmla="*/ 2147483647 w 60"/>
                <a:gd name="T49" fmla="*/ 2147483647 h 92"/>
                <a:gd name="T50" fmla="*/ 2147483647 w 60"/>
                <a:gd name="T51" fmla="*/ 2147483647 h 92"/>
                <a:gd name="T52" fmla="*/ 2147483647 w 60"/>
                <a:gd name="T53" fmla="*/ 2147483647 h 92"/>
                <a:gd name="T54" fmla="*/ 2147483647 w 60"/>
                <a:gd name="T55" fmla="*/ 2147483647 h 92"/>
                <a:gd name="T56" fmla="*/ 2147483647 w 60"/>
                <a:gd name="T57" fmla="*/ 2147483647 h 92"/>
                <a:gd name="T58" fmla="*/ 2147483647 w 60"/>
                <a:gd name="T59" fmla="*/ 2147483647 h 92"/>
                <a:gd name="T60" fmla="*/ 2147483647 w 60"/>
                <a:gd name="T61" fmla="*/ 2147483647 h 92"/>
                <a:gd name="T62" fmla="*/ 2147483647 w 60"/>
                <a:gd name="T63" fmla="*/ 2147483647 h 92"/>
                <a:gd name="T64" fmla="*/ 2147483647 w 60"/>
                <a:gd name="T65" fmla="*/ 2147483647 h 92"/>
                <a:gd name="T66" fmla="*/ 2147483647 w 60"/>
                <a:gd name="T67" fmla="*/ 2147483647 h 92"/>
                <a:gd name="T68" fmla="*/ 2147483647 w 60"/>
                <a:gd name="T69" fmla="*/ 2147483647 h 92"/>
                <a:gd name="T70" fmla="*/ 2147483647 w 60"/>
                <a:gd name="T71" fmla="*/ 0 h 92"/>
                <a:gd name="T72" fmla="*/ 2147483647 w 60"/>
                <a:gd name="T73" fmla="*/ 0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0"/>
                <a:gd name="T112" fmla="*/ 0 h 92"/>
                <a:gd name="T113" fmla="*/ 60 w 6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0" h="92">
                  <a:moveTo>
                    <a:pt x="30" y="0"/>
                  </a:moveTo>
                  <a:lnTo>
                    <a:pt x="28" y="0"/>
                  </a:lnTo>
                  <a:lnTo>
                    <a:pt x="24" y="2"/>
                  </a:lnTo>
                  <a:lnTo>
                    <a:pt x="19" y="4"/>
                  </a:lnTo>
                  <a:lnTo>
                    <a:pt x="13" y="8"/>
                  </a:lnTo>
                  <a:lnTo>
                    <a:pt x="9" y="13"/>
                  </a:lnTo>
                  <a:lnTo>
                    <a:pt x="6" y="21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6" y="71"/>
                  </a:lnTo>
                  <a:lnTo>
                    <a:pt x="9" y="79"/>
                  </a:lnTo>
                  <a:lnTo>
                    <a:pt x="13" y="84"/>
                  </a:lnTo>
                  <a:lnTo>
                    <a:pt x="19" y="88"/>
                  </a:lnTo>
                  <a:lnTo>
                    <a:pt x="24" y="92"/>
                  </a:lnTo>
                  <a:lnTo>
                    <a:pt x="28" y="92"/>
                  </a:lnTo>
                  <a:lnTo>
                    <a:pt x="30" y="92"/>
                  </a:lnTo>
                  <a:lnTo>
                    <a:pt x="34" y="92"/>
                  </a:lnTo>
                  <a:lnTo>
                    <a:pt x="36" y="92"/>
                  </a:lnTo>
                  <a:lnTo>
                    <a:pt x="41" y="88"/>
                  </a:lnTo>
                  <a:lnTo>
                    <a:pt x="47" y="84"/>
                  </a:lnTo>
                  <a:lnTo>
                    <a:pt x="52" y="79"/>
                  </a:lnTo>
                  <a:lnTo>
                    <a:pt x="56" y="71"/>
                  </a:lnTo>
                  <a:lnTo>
                    <a:pt x="58" y="64"/>
                  </a:lnTo>
                  <a:lnTo>
                    <a:pt x="60" y="56"/>
                  </a:lnTo>
                  <a:lnTo>
                    <a:pt x="60" y="47"/>
                  </a:lnTo>
                  <a:lnTo>
                    <a:pt x="60" y="38"/>
                  </a:lnTo>
                  <a:lnTo>
                    <a:pt x="58" y="28"/>
                  </a:lnTo>
                  <a:lnTo>
                    <a:pt x="56" y="21"/>
                  </a:lnTo>
                  <a:lnTo>
                    <a:pt x="52" y="13"/>
                  </a:lnTo>
                  <a:lnTo>
                    <a:pt x="47" y="8"/>
                  </a:lnTo>
                  <a:lnTo>
                    <a:pt x="41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</a:path>
              </a:pathLst>
            </a:custGeom>
            <a:solidFill>
              <a:srgbClr val="AEF30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00" name="Freeform 345"/>
            <p:cNvSpPr>
              <a:spLocks/>
            </p:cNvSpPr>
            <p:nvPr/>
          </p:nvSpPr>
          <p:spPr bwMode="auto">
            <a:xfrm>
              <a:off x="2784475" y="4613275"/>
              <a:ext cx="144463" cy="144463"/>
            </a:xfrm>
            <a:custGeom>
              <a:avLst/>
              <a:gdLst>
                <a:gd name="T0" fmla="*/ 2147483647 w 60"/>
                <a:gd name="T1" fmla="*/ 0 h 92"/>
                <a:gd name="T2" fmla="*/ 2147483647 w 60"/>
                <a:gd name="T3" fmla="*/ 0 h 92"/>
                <a:gd name="T4" fmla="*/ 2147483647 w 60"/>
                <a:gd name="T5" fmla="*/ 2147483647 h 92"/>
                <a:gd name="T6" fmla="*/ 2147483647 w 60"/>
                <a:gd name="T7" fmla="*/ 2147483647 h 92"/>
                <a:gd name="T8" fmla="*/ 2147483647 w 60"/>
                <a:gd name="T9" fmla="*/ 2147483647 h 92"/>
                <a:gd name="T10" fmla="*/ 2147483647 w 60"/>
                <a:gd name="T11" fmla="*/ 2147483647 h 92"/>
                <a:gd name="T12" fmla="*/ 2147483647 w 60"/>
                <a:gd name="T13" fmla="*/ 2147483647 h 92"/>
                <a:gd name="T14" fmla="*/ 2147483647 w 60"/>
                <a:gd name="T15" fmla="*/ 2147483647 h 92"/>
                <a:gd name="T16" fmla="*/ 0 w 60"/>
                <a:gd name="T17" fmla="*/ 2147483647 h 92"/>
                <a:gd name="T18" fmla="*/ 0 w 60"/>
                <a:gd name="T19" fmla="*/ 2147483647 h 92"/>
                <a:gd name="T20" fmla="*/ 0 w 60"/>
                <a:gd name="T21" fmla="*/ 2147483647 h 92"/>
                <a:gd name="T22" fmla="*/ 2147483647 w 60"/>
                <a:gd name="T23" fmla="*/ 2147483647 h 92"/>
                <a:gd name="T24" fmla="*/ 2147483647 w 60"/>
                <a:gd name="T25" fmla="*/ 2147483647 h 92"/>
                <a:gd name="T26" fmla="*/ 2147483647 w 60"/>
                <a:gd name="T27" fmla="*/ 2147483647 h 92"/>
                <a:gd name="T28" fmla="*/ 2147483647 w 60"/>
                <a:gd name="T29" fmla="*/ 2147483647 h 92"/>
                <a:gd name="T30" fmla="*/ 2147483647 w 60"/>
                <a:gd name="T31" fmla="*/ 2147483647 h 92"/>
                <a:gd name="T32" fmla="*/ 2147483647 w 60"/>
                <a:gd name="T33" fmla="*/ 2147483647 h 92"/>
                <a:gd name="T34" fmla="*/ 2147483647 w 60"/>
                <a:gd name="T35" fmla="*/ 2147483647 h 92"/>
                <a:gd name="T36" fmla="*/ 2147483647 w 60"/>
                <a:gd name="T37" fmla="*/ 2147483647 h 92"/>
                <a:gd name="T38" fmla="*/ 2147483647 w 60"/>
                <a:gd name="T39" fmla="*/ 2147483647 h 92"/>
                <a:gd name="T40" fmla="*/ 2147483647 w 60"/>
                <a:gd name="T41" fmla="*/ 2147483647 h 92"/>
                <a:gd name="T42" fmla="*/ 2147483647 w 60"/>
                <a:gd name="T43" fmla="*/ 2147483647 h 92"/>
                <a:gd name="T44" fmla="*/ 2147483647 w 60"/>
                <a:gd name="T45" fmla="*/ 2147483647 h 92"/>
                <a:gd name="T46" fmla="*/ 2147483647 w 60"/>
                <a:gd name="T47" fmla="*/ 2147483647 h 92"/>
                <a:gd name="T48" fmla="*/ 2147483647 w 60"/>
                <a:gd name="T49" fmla="*/ 2147483647 h 92"/>
                <a:gd name="T50" fmla="*/ 2147483647 w 60"/>
                <a:gd name="T51" fmla="*/ 2147483647 h 92"/>
                <a:gd name="T52" fmla="*/ 2147483647 w 60"/>
                <a:gd name="T53" fmla="*/ 2147483647 h 92"/>
                <a:gd name="T54" fmla="*/ 2147483647 w 60"/>
                <a:gd name="T55" fmla="*/ 2147483647 h 92"/>
                <a:gd name="T56" fmla="*/ 2147483647 w 60"/>
                <a:gd name="T57" fmla="*/ 2147483647 h 92"/>
                <a:gd name="T58" fmla="*/ 2147483647 w 60"/>
                <a:gd name="T59" fmla="*/ 2147483647 h 92"/>
                <a:gd name="T60" fmla="*/ 2147483647 w 60"/>
                <a:gd name="T61" fmla="*/ 2147483647 h 92"/>
                <a:gd name="T62" fmla="*/ 2147483647 w 60"/>
                <a:gd name="T63" fmla="*/ 2147483647 h 92"/>
                <a:gd name="T64" fmla="*/ 2147483647 w 60"/>
                <a:gd name="T65" fmla="*/ 2147483647 h 92"/>
                <a:gd name="T66" fmla="*/ 2147483647 w 60"/>
                <a:gd name="T67" fmla="*/ 2147483647 h 92"/>
                <a:gd name="T68" fmla="*/ 2147483647 w 60"/>
                <a:gd name="T69" fmla="*/ 2147483647 h 92"/>
                <a:gd name="T70" fmla="*/ 2147483647 w 60"/>
                <a:gd name="T71" fmla="*/ 0 h 92"/>
                <a:gd name="T72" fmla="*/ 2147483647 w 60"/>
                <a:gd name="T73" fmla="*/ 0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0"/>
                <a:gd name="T112" fmla="*/ 0 h 92"/>
                <a:gd name="T113" fmla="*/ 60 w 6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0" h="92">
                  <a:moveTo>
                    <a:pt x="30" y="0"/>
                  </a:moveTo>
                  <a:lnTo>
                    <a:pt x="28" y="0"/>
                  </a:lnTo>
                  <a:lnTo>
                    <a:pt x="24" y="2"/>
                  </a:lnTo>
                  <a:lnTo>
                    <a:pt x="19" y="4"/>
                  </a:lnTo>
                  <a:lnTo>
                    <a:pt x="13" y="8"/>
                  </a:lnTo>
                  <a:lnTo>
                    <a:pt x="9" y="13"/>
                  </a:lnTo>
                  <a:lnTo>
                    <a:pt x="6" y="21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6" y="71"/>
                  </a:lnTo>
                  <a:lnTo>
                    <a:pt x="9" y="79"/>
                  </a:lnTo>
                  <a:lnTo>
                    <a:pt x="13" y="84"/>
                  </a:lnTo>
                  <a:lnTo>
                    <a:pt x="19" y="88"/>
                  </a:lnTo>
                  <a:lnTo>
                    <a:pt x="24" y="92"/>
                  </a:lnTo>
                  <a:lnTo>
                    <a:pt x="28" y="92"/>
                  </a:lnTo>
                  <a:lnTo>
                    <a:pt x="30" y="92"/>
                  </a:lnTo>
                  <a:lnTo>
                    <a:pt x="34" y="92"/>
                  </a:lnTo>
                  <a:lnTo>
                    <a:pt x="36" y="92"/>
                  </a:lnTo>
                  <a:lnTo>
                    <a:pt x="41" y="88"/>
                  </a:lnTo>
                  <a:lnTo>
                    <a:pt x="47" y="84"/>
                  </a:lnTo>
                  <a:lnTo>
                    <a:pt x="52" y="79"/>
                  </a:lnTo>
                  <a:lnTo>
                    <a:pt x="56" y="71"/>
                  </a:lnTo>
                  <a:lnTo>
                    <a:pt x="58" y="64"/>
                  </a:lnTo>
                  <a:lnTo>
                    <a:pt x="60" y="56"/>
                  </a:lnTo>
                  <a:lnTo>
                    <a:pt x="60" y="47"/>
                  </a:lnTo>
                  <a:lnTo>
                    <a:pt x="60" y="38"/>
                  </a:lnTo>
                  <a:lnTo>
                    <a:pt x="58" y="28"/>
                  </a:lnTo>
                  <a:lnTo>
                    <a:pt x="56" y="21"/>
                  </a:lnTo>
                  <a:lnTo>
                    <a:pt x="52" y="13"/>
                  </a:lnTo>
                  <a:lnTo>
                    <a:pt x="47" y="8"/>
                  </a:lnTo>
                  <a:lnTo>
                    <a:pt x="41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</a:path>
              </a:pathLst>
            </a:custGeom>
            <a:solidFill>
              <a:srgbClr val="AEF30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01" name="Freeform 345"/>
            <p:cNvSpPr>
              <a:spLocks/>
            </p:cNvSpPr>
            <p:nvPr/>
          </p:nvSpPr>
          <p:spPr bwMode="auto">
            <a:xfrm>
              <a:off x="3070225" y="4613275"/>
              <a:ext cx="144463" cy="144463"/>
            </a:xfrm>
            <a:custGeom>
              <a:avLst/>
              <a:gdLst>
                <a:gd name="T0" fmla="*/ 2147483647 w 60"/>
                <a:gd name="T1" fmla="*/ 0 h 92"/>
                <a:gd name="T2" fmla="*/ 2147483647 w 60"/>
                <a:gd name="T3" fmla="*/ 0 h 92"/>
                <a:gd name="T4" fmla="*/ 2147483647 w 60"/>
                <a:gd name="T5" fmla="*/ 2147483647 h 92"/>
                <a:gd name="T6" fmla="*/ 2147483647 w 60"/>
                <a:gd name="T7" fmla="*/ 2147483647 h 92"/>
                <a:gd name="T8" fmla="*/ 2147483647 w 60"/>
                <a:gd name="T9" fmla="*/ 2147483647 h 92"/>
                <a:gd name="T10" fmla="*/ 2147483647 w 60"/>
                <a:gd name="T11" fmla="*/ 2147483647 h 92"/>
                <a:gd name="T12" fmla="*/ 2147483647 w 60"/>
                <a:gd name="T13" fmla="*/ 2147483647 h 92"/>
                <a:gd name="T14" fmla="*/ 2147483647 w 60"/>
                <a:gd name="T15" fmla="*/ 2147483647 h 92"/>
                <a:gd name="T16" fmla="*/ 0 w 60"/>
                <a:gd name="T17" fmla="*/ 2147483647 h 92"/>
                <a:gd name="T18" fmla="*/ 0 w 60"/>
                <a:gd name="T19" fmla="*/ 2147483647 h 92"/>
                <a:gd name="T20" fmla="*/ 0 w 60"/>
                <a:gd name="T21" fmla="*/ 2147483647 h 92"/>
                <a:gd name="T22" fmla="*/ 2147483647 w 60"/>
                <a:gd name="T23" fmla="*/ 2147483647 h 92"/>
                <a:gd name="T24" fmla="*/ 2147483647 w 60"/>
                <a:gd name="T25" fmla="*/ 2147483647 h 92"/>
                <a:gd name="T26" fmla="*/ 2147483647 w 60"/>
                <a:gd name="T27" fmla="*/ 2147483647 h 92"/>
                <a:gd name="T28" fmla="*/ 2147483647 w 60"/>
                <a:gd name="T29" fmla="*/ 2147483647 h 92"/>
                <a:gd name="T30" fmla="*/ 2147483647 w 60"/>
                <a:gd name="T31" fmla="*/ 2147483647 h 92"/>
                <a:gd name="T32" fmla="*/ 2147483647 w 60"/>
                <a:gd name="T33" fmla="*/ 2147483647 h 92"/>
                <a:gd name="T34" fmla="*/ 2147483647 w 60"/>
                <a:gd name="T35" fmla="*/ 2147483647 h 92"/>
                <a:gd name="T36" fmla="*/ 2147483647 w 60"/>
                <a:gd name="T37" fmla="*/ 2147483647 h 92"/>
                <a:gd name="T38" fmla="*/ 2147483647 w 60"/>
                <a:gd name="T39" fmla="*/ 2147483647 h 92"/>
                <a:gd name="T40" fmla="*/ 2147483647 w 60"/>
                <a:gd name="T41" fmla="*/ 2147483647 h 92"/>
                <a:gd name="T42" fmla="*/ 2147483647 w 60"/>
                <a:gd name="T43" fmla="*/ 2147483647 h 92"/>
                <a:gd name="T44" fmla="*/ 2147483647 w 60"/>
                <a:gd name="T45" fmla="*/ 2147483647 h 92"/>
                <a:gd name="T46" fmla="*/ 2147483647 w 60"/>
                <a:gd name="T47" fmla="*/ 2147483647 h 92"/>
                <a:gd name="T48" fmla="*/ 2147483647 w 60"/>
                <a:gd name="T49" fmla="*/ 2147483647 h 92"/>
                <a:gd name="T50" fmla="*/ 2147483647 w 60"/>
                <a:gd name="T51" fmla="*/ 2147483647 h 92"/>
                <a:gd name="T52" fmla="*/ 2147483647 w 60"/>
                <a:gd name="T53" fmla="*/ 2147483647 h 92"/>
                <a:gd name="T54" fmla="*/ 2147483647 w 60"/>
                <a:gd name="T55" fmla="*/ 2147483647 h 92"/>
                <a:gd name="T56" fmla="*/ 2147483647 w 60"/>
                <a:gd name="T57" fmla="*/ 2147483647 h 92"/>
                <a:gd name="T58" fmla="*/ 2147483647 w 60"/>
                <a:gd name="T59" fmla="*/ 2147483647 h 92"/>
                <a:gd name="T60" fmla="*/ 2147483647 w 60"/>
                <a:gd name="T61" fmla="*/ 2147483647 h 92"/>
                <a:gd name="T62" fmla="*/ 2147483647 w 60"/>
                <a:gd name="T63" fmla="*/ 2147483647 h 92"/>
                <a:gd name="T64" fmla="*/ 2147483647 w 60"/>
                <a:gd name="T65" fmla="*/ 2147483647 h 92"/>
                <a:gd name="T66" fmla="*/ 2147483647 w 60"/>
                <a:gd name="T67" fmla="*/ 2147483647 h 92"/>
                <a:gd name="T68" fmla="*/ 2147483647 w 60"/>
                <a:gd name="T69" fmla="*/ 2147483647 h 92"/>
                <a:gd name="T70" fmla="*/ 2147483647 w 60"/>
                <a:gd name="T71" fmla="*/ 0 h 92"/>
                <a:gd name="T72" fmla="*/ 2147483647 w 60"/>
                <a:gd name="T73" fmla="*/ 0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0"/>
                <a:gd name="T112" fmla="*/ 0 h 92"/>
                <a:gd name="T113" fmla="*/ 60 w 6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0" h="92">
                  <a:moveTo>
                    <a:pt x="30" y="0"/>
                  </a:moveTo>
                  <a:lnTo>
                    <a:pt x="28" y="0"/>
                  </a:lnTo>
                  <a:lnTo>
                    <a:pt x="24" y="2"/>
                  </a:lnTo>
                  <a:lnTo>
                    <a:pt x="19" y="4"/>
                  </a:lnTo>
                  <a:lnTo>
                    <a:pt x="13" y="8"/>
                  </a:lnTo>
                  <a:lnTo>
                    <a:pt x="9" y="13"/>
                  </a:lnTo>
                  <a:lnTo>
                    <a:pt x="6" y="21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6" y="71"/>
                  </a:lnTo>
                  <a:lnTo>
                    <a:pt x="9" y="79"/>
                  </a:lnTo>
                  <a:lnTo>
                    <a:pt x="13" y="84"/>
                  </a:lnTo>
                  <a:lnTo>
                    <a:pt x="19" y="88"/>
                  </a:lnTo>
                  <a:lnTo>
                    <a:pt x="24" y="92"/>
                  </a:lnTo>
                  <a:lnTo>
                    <a:pt x="28" y="92"/>
                  </a:lnTo>
                  <a:lnTo>
                    <a:pt x="30" y="92"/>
                  </a:lnTo>
                  <a:lnTo>
                    <a:pt x="34" y="92"/>
                  </a:lnTo>
                  <a:lnTo>
                    <a:pt x="36" y="92"/>
                  </a:lnTo>
                  <a:lnTo>
                    <a:pt x="41" y="88"/>
                  </a:lnTo>
                  <a:lnTo>
                    <a:pt x="47" y="84"/>
                  </a:lnTo>
                  <a:lnTo>
                    <a:pt x="52" y="79"/>
                  </a:lnTo>
                  <a:lnTo>
                    <a:pt x="56" y="71"/>
                  </a:lnTo>
                  <a:lnTo>
                    <a:pt x="58" y="64"/>
                  </a:lnTo>
                  <a:lnTo>
                    <a:pt x="60" y="56"/>
                  </a:lnTo>
                  <a:lnTo>
                    <a:pt x="60" y="47"/>
                  </a:lnTo>
                  <a:lnTo>
                    <a:pt x="60" y="38"/>
                  </a:lnTo>
                  <a:lnTo>
                    <a:pt x="58" y="28"/>
                  </a:lnTo>
                  <a:lnTo>
                    <a:pt x="56" y="21"/>
                  </a:lnTo>
                  <a:lnTo>
                    <a:pt x="52" y="13"/>
                  </a:lnTo>
                  <a:lnTo>
                    <a:pt x="47" y="8"/>
                  </a:lnTo>
                  <a:lnTo>
                    <a:pt x="41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</a:path>
              </a:pathLst>
            </a:custGeom>
            <a:solidFill>
              <a:srgbClr val="AEF30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02" name="Freeform 345"/>
            <p:cNvSpPr>
              <a:spLocks/>
            </p:cNvSpPr>
            <p:nvPr/>
          </p:nvSpPr>
          <p:spPr bwMode="auto">
            <a:xfrm>
              <a:off x="3355975" y="4613275"/>
              <a:ext cx="144463" cy="144463"/>
            </a:xfrm>
            <a:custGeom>
              <a:avLst/>
              <a:gdLst>
                <a:gd name="T0" fmla="*/ 2147483647 w 60"/>
                <a:gd name="T1" fmla="*/ 0 h 92"/>
                <a:gd name="T2" fmla="*/ 2147483647 w 60"/>
                <a:gd name="T3" fmla="*/ 0 h 92"/>
                <a:gd name="T4" fmla="*/ 2147483647 w 60"/>
                <a:gd name="T5" fmla="*/ 2147483647 h 92"/>
                <a:gd name="T6" fmla="*/ 2147483647 w 60"/>
                <a:gd name="T7" fmla="*/ 2147483647 h 92"/>
                <a:gd name="T8" fmla="*/ 2147483647 w 60"/>
                <a:gd name="T9" fmla="*/ 2147483647 h 92"/>
                <a:gd name="T10" fmla="*/ 2147483647 w 60"/>
                <a:gd name="T11" fmla="*/ 2147483647 h 92"/>
                <a:gd name="T12" fmla="*/ 2147483647 w 60"/>
                <a:gd name="T13" fmla="*/ 2147483647 h 92"/>
                <a:gd name="T14" fmla="*/ 2147483647 w 60"/>
                <a:gd name="T15" fmla="*/ 2147483647 h 92"/>
                <a:gd name="T16" fmla="*/ 0 w 60"/>
                <a:gd name="T17" fmla="*/ 2147483647 h 92"/>
                <a:gd name="T18" fmla="*/ 0 w 60"/>
                <a:gd name="T19" fmla="*/ 2147483647 h 92"/>
                <a:gd name="T20" fmla="*/ 0 w 60"/>
                <a:gd name="T21" fmla="*/ 2147483647 h 92"/>
                <a:gd name="T22" fmla="*/ 2147483647 w 60"/>
                <a:gd name="T23" fmla="*/ 2147483647 h 92"/>
                <a:gd name="T24" fmla="*/ 2147483647 w 60"/>
                <a:gd name="T25" fmla="*/ 2147483647 h 92"/>
                <a:gd name="T26" fmla="*/ 2147483647 w 60"/>
                <a:gd name="T27" fmla="*/ 2147483647 h 92"/>
                <a:gd name="T28" fmla="*/ 2147483647 w 60"/>
                <a:gd name="T29" fmla="*/ 2147483647 h 92"/>
                <a:gd name="T30" fmla="*/ 2147483647 w 60"/>
                <a:gd name="T31" fmla="*/ 2147483647 h 92"/>
                <a:gd name="T32" fmla="*/ 2147483647 w 60"/>
                <a:gd name="T33" fmla="*/ 2147483647 h 92"/>
                <a:gd name="T34" fmla="*/ 2147483647 w 60"/>
                <a:gd name="T35" fmla="*/ 2147483647 h 92"/>
                <a:gd name="T36" fmla="*/ 2147483647 w 60"/>
                <a:gd name="T37" fmla="*/ 2147483647 h 92"/>
                <a:gd name="T38" fmla="*/ 2147483647 w 60"/>
                <a:gd name="T39" fmla="*/ 2147483647 h 92"/>
                <a:gd name="T40" fmla="*/ 2147483647 w 60"/>
                <a:gd name="T41" fmla="*/ 2147483647 h 92"/>
                <a:gd name="T42" fmla="*/ 2147483647 w 60"/>
                <a:gd name="T43" fmla="*/ 2147483647 h 92"/>
                <a:gd name="T44" fmla="*/ 2147483647 w 60"/>
                <a:gd name="T45" fmla="*/ 2147483647 h 92"/>
                <a:gd name="T46" fmla="*/ 2147483647 w 60"/>
                <a:gd name="T47" fmla="*/ 2147483647 h 92"/>
                <a:gd name="T48" fmla="*/ 2147483647 w 60"/>
                <a:gd name="T49" fmla="*/ 2147483647 h 92"/>
                <a:gd name="T50" fmla="*/ 2147483647 w 60"/>
                <a:gd name="T51" fmla="*/ 2147483647 h 92"/>
                <a:gd name="T52" fmla="*/ 2147483647 w 60"/>
                <a:gd name="T53" fmla="*/ 2147483647 h 92"/>
                <a:gd name="T54" fmla="*/ 2147483647 w 60"/>
                <a:gd name="T55" fmla="*/ 2147483647 h 92"/>
                <a:gd name="T56" fmla="*/ 2147483647 w 60"/>
                <a:gd name="T57" fmla="*/ 2147483647 h 92"/>
                <a:gd name="T58" fmla="*/ 2147483647 w 60"/>
                <a:gd name="T59" fmla="*/ 2147483647 h 92"/>
                <a:gd name="T60" fmla="*/ 2147483647 w 60"/>
                <a:gd name="T61" fmla="*/ 2147483647 h 92"/>
                <a:gd name="T62" fmla="*/ 2147483647 w 60"/>
                <a:gd name="T63" fmla="*/ 2147483647 h 92"/>
                <a:gd name="T64" fmla="*/ 2147483647 w 60"/>
                <a:gd name="T65" fmla="*/ 2147483647 h 92"/>
                <a:gd name="T66" fmla="*/ 2147483647 w 60"/>
                <a:gd name="T67" fmla="*/ 2147483647 h 92"/>
                <a:gd name="T68" fmla="*/ 2147483647 w 60"/>
                <a:gd name="T69" fmla="*/ 2147483647 h 92"/>
                <a:gd name="T70" fmla="*/ 2147483647 w 60"/>
                <a:gd name="T71" fmla="*/ 0 h 92"/>
                <a:gd name="T72" fmla="*/ 2147483647 w 60"/>
                <a:gd name="T73" fmla="*/ 0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0"/>
                <a:gd name="T112" fmla="*/ 0 h 92"/>
                <a:gd name="T113" fmla="*/ 60 w 6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0" h="92">
                  <a:moveTo>
                    <a:pt x="30" y="0"/>
                  </a:moveTo>
                  <a:lnTo>
                    <a:pt x="28" y="0"/>
                  </a:lnTo>
                  <a:lnTo>
                    <a:pt x="24" y="2"/>
                  </a:lnTo>
                  <a:lnTo>
                    <a:pt x="19" y="4"/>
                  </a:lnTo>
                  <a:lnTo>
                    <a:pt x="13" y="8"/>
                  </a:lnTo>
                  <a:lnTo>
                    <a:pt x="9" y="13"/>
                  </a:lnTo>
                  <a:lnTo>
                    <a:pt x="6" y="21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6" y="71"/>
                  </a:lnTo>
                  <a:lnTo>
                    <a:pt x="9" y="79"/>
                  </a:lnTo>
                  <a:lnTo>
                    <a:pt x="13" y="84"/>
                  </a:lnTo>
                  <a:lnTo>
                    <a:pt x="19" y="88"/>
                  </a:lnTo>
                  <a:lnTo>
                    <a:pt x="24" y="92"/>
                  </a:lnTo>
                  <a:lnTo>
                    <a:pt x="28" y="92"/>
                  </a:lnTo>
                  <a:lnTo>
                    <a:pt x="30" y="92"/>
                  </a:lnTo>
                  <a:lnTo>
                    <a:pt x="34" y="92"/>
                  </a:lnTo>
                  <a:lnTo>
                    <a:pt x="36" y="92"/>
                  </a:lnTo>
                  <a:lnTo>
                    <a:pt x="41" y="88"/>
                  </a:lnTo>
                  <a:lnTo>
                    <a:pt x="47" y="84"/>
                  </a:lnTo>
                  <a:lnTo>
                    <a:pt x="52" y="79"/>
                  </a:lnTo>
                  <a:lnTo>
                    <a:pt x="56" y="71"/>
                  </a:lnTo>
                  <a:lnTo>
                    <a:pt x="58" y="64"/>
                  </a:lnTo>
                  <a:lnTo>
                    <a:pt x="60" y="56"/>
                  </a:lnTo>
                  <a:lnTo>
                    <a:pt x="60" y="47"/>
                  </a:lnTo>
                  <a:lnTo>
                    <a:pt x="60" y="38"/>
                  </a:lnTo>
                  <a:lnTo>
                    <a:pt x="58" y="28"/>
                  </a:lnTo>
                  <a:lnTo>
                    <a:pt x="56" y="21"/>
                  </a:lnTo>
                  <a:lnTo>
                    <a:pt x="52" y="13"/>
                  </a:lnTo>
                  <a:lnTo>
                    <a:pt x="47" y="8"/>
                  </a:lnTo>
                  <a:lnTo>
                    <a:pt x="41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</a:path>
              </a:pathLst>
            </a:custGeom>
            <a:solidFill>
              <a:srgbClr val="AEF30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03" name="Freeform 345"/>
            <p:cNvSpPr>
              <a:spLocks/>
            </p:cNvSpPr>
            <p:nvPr/>
          </p:nvSpPr>
          <p:spPr bwMode="auto">
            <a:xfrm>
              <a:off x="3998913" y="4613275"/>
              <a:ext cx="144462" cy="144463"/>
            </a:xfrm>
            <a:custGeom>
              <a:avLst/>
              <a:gdLst>
                <a:gd name="T0" fmla="*/ 2147483647 w 60"/>
                <a:gd name="T1" fmla="*/ 0 h 92"/>
                <a:gd name="T2" fmla="*/ 2147483647 w 60"/>
                <a:gd name="T3" fmla="*/ 0 h 92"/>
                <a:gd name="T4" fmla="*/ 2147483647 w 60"/>
                <a:gd name="T5" fmla="*/ 2147483647 h 92"/>
                <a:gd name="T6" fmla="*/ 2147483647 w 60"/>
                <a:gd name="T7" fmla="*/ 2147483647 h 92"/>
                <a:gd name="T8" fmla="*/ 2147483647 w 60"/>
                <a:gd name="T9" fmla="*/ 2147483647 h 92"/>
                <a:gd name="T10" fmla="*/ 2147483647 w 60"/>
                <a:gd name="T11" fmla="*/ 2147483647 h 92"/>
                <a:gd name="T12" fmla="*/ 2147483647 w 60"/>
                <a:gd name="T13" fmla="*/ 2147483647 h 92"/>
                <a:gd name="T14" fmla="*/ 2147483647 w 60"/>
                <a:gd name="T15" fmla="*/ 2147483647 h 92"/>
                <a:gd name="T16" fmla="*/ 0 w 60"/>
                <a:gd name="T17" fmla="*/ 2147483647 h 92"/>
                <a:gd name="T18" fmla="*/ 0 w 60"/>
                <a:gd name="T19" fmla="*/ 2147483647 h 92"/>
                <a:gd name="T20" fmla="*/ 0 w 60"/>
                <a:gd name="T21" fmla="*/ 2147483647 h 92"/>
                <a:gd name="T22" fmla="*/ 2147483647 w 60"/>
                <a:gd name="T23" fmla="*/ 2147483647 h 92"/>
                <a:gd name="T24" fmla="*/ 2147483647 w 60"/>
                <a:gd name="T25" fmla="*/ 2147483647 h 92"/>
                <a:gd name="T26" fmla="*/ 2147483647 w 60"/>
                <a:gd name="T27" fmla="*/ 2147483647 h 92"/>
                <a:gd name="T28" fmla="*/ 2147483647 w 60"/>
                <a:gd name="T29" fmla="*/ 2147483647 h 92"/>
                <a:gd name="T30" fmla="*/ 2147483647 w 60"/>
                <a:gd name="T31" fmla="*/ 2147483647 h 92"/>
                <a:gd name="T32" fmla="*/ 2147483647 w 60"/>
                <a:gd name="T33" fmla="*/ 2147483647 h 92"/>
                <a:gd name="T34" fmla="*/ 2147483647 w 60"/>
                <a:gd name="T35" fmla="*/ 2147483647 h 92"/>
                <a:gd name="T36" fmla="*/ 2147483647 w 60"/>
                <a:gd name="T37" fmla="*/ 2147483647 h 92"/>
                <a:gd name="T38" fmla="*/ 2147483647 w 60"/>
                <a:gd name="T39" fmla="*/ 2147483647 h 92"/>
                <a:gd name="T40" fmla="*/ 2147483647 w 60"/>
                <a:gd name="T41" fmla="*/ 2147483647 h 92"/>
                <a:gd name="T42" fmla="*/ 2147483647 w 60"/>
                <a:gd name="T43" fmla="*/ 2147483647 h 92"/>
                <a:gd name="T44" fmla="*/ 2147483647 w 60"/>
                <a:gd name="T45" fmla="*/ 2147483647 h 92"/>
                <a:gd name="T46" fmla="*/ 2147483647 w 60"/>
                <a:gd name="T47" fmla="*/ 2147483647 h 92"/>
                <a:gd name="T48" fmla="*/ 2147483647 w 60"/>
                <a:gd name="T49" fmla="*/ 2147483647 h 92"/>
                <a:gd name="T50" fmla="*/ 2147483647 w 60"/>
                <a:gd name="T51" fmla="*/ 2147483647 h 92"/>
                <a:gd name="T52" fmla="*/ 2147483647 w 60"/>
                <a:gd name="T53" fmla="*/ 2147483647 h 92"/>
                <a:gd name="T54" fmla="*/ 2147483647 w 60"/>
                <a:gd name="T55" fmla="*/ 2147483647 h 92"/>
                <a:gd name="T56" fmla="*/ 2147483647 w 60"/>
                <a:gd name="T57" fmla="*/ 2147483647 h 92"/>
                <a:gd name="T58" fmla="*/ 2147483647 w 60"/>
                <a:gd name="T59" fmla="*/ 2147483647 h 92"/>
                <a:gd name="T60" fmla="*/ 2147483647 w 60"/>
                <a:gd name="T61" fmla="*/ 2147483647 h 92"/>
                <a:gd name="T62" fmla="*/ 2147483647 w 60"/>
                <a:gd name="T63" fmla="*/ 2147483647 h 92"/>
                <a:gd name="T64" fmla="*/ 2147483647 w 60"/>
                <a:gd name="T65" fmla="*/ 2147483647 h 92"/>
                <a:gd name="T66" fmla="*/ 2147483647 w 60"/>
                <a:gd name="T67" fmla="*/ 2147483647 h 92"/>
                <a:gd name="T68" fmla="*/ 2147483647 w 60"/>
                <a:gd name="T69" fmla="*/ 2147483647 h 92"/>
                <a:gd name="T70" fmla="*/ 2147483647 w 60"/>
                <a:gd name="T71" fmla="*/ 0 h 92"/>
                <a:gd name="T72" fmla="*/ 2147483647 w 60"/>
                <a:gd name="T73" fmla="*/ 0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0"/>
                <a:gd name="T112" fmla="*/ 0 h 92"/>
                <a:gd name="T113" fmla="*/ 60 w 6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0" h="92">
                  <a:moveTo>
                    <a:pt x="30" y="0"/>
                  </a:moveTo>
                  <a:lnTo>
                    <a:pt x="28" y="0"/>
                  </a:lnTo>
                  <a:lnTo>
                    <a:pt x="24" y="2"/>
                  </a:lnTo>
                  <a:lnTo>
                    <a:pt x="19" y="4"/>
                  </a:lnTo>
                  <a:lnTo>
                    <a:pt x="13" y="8"/>
                  </a:lnTo>
                  <a:lnTo>
                    <a:pt x="9" y="13"/>
                  </a:lnTo>
                  <a:lnTo>
                    <a:pt x="6" y="21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6" y="71"/>
                  </a:lnTo>
                  <a:lnTo>
                    <a:pt x="9" y="79"/>
                  </a:lnTo>
                  <a:lnTo>
                    <a:pt x="13" y="84"/>
                  </a:lnTo>
                  <a:lnTo>
                    <a:pt x="19" y="88"/>
                  </a:lnTo>
                  <a:lnTo>
                    <a:pt x="24" y="92"/>
                  </a:lnTo>
                  <a:lnTo>
                    <a:pt x="28" y="92"/>
                  </a:lnTo>
                  <a:lnTo>
                    <a:pt x="30" y="92"/>
                  </a:lnTo>
                  <a:lnTo>
                    <a:pt x="34" y="92"/>
                  </a:lnTo>
                  <a:lnTo>
                    <a:pt x="36" y="92"/>
                  </a:lnTo>
                  <a:lnTo>
                    <a:pt x="41" y="88"/>
                  </a:lnTo>
                  <a:lnTo>
                    <a:pt x="47" y="84"/>
                  </a:lnTo>
                  <a:lnTo>
                    <a:pt x="52" y="79"/>
                  </a:lnTo>
                  <a:lnTo>
                    <a:pt x="56" y="71"/>
                  </a:lnTo>
                  <a:lnTo>
                    <a:pt x="58" y="64"/>
                  </a:lnTo>
                  <a:lnTo>
                    <a:pt x="60" y="56"/>
                  </a:lnTo>
                  <a:lnTo>
                    <a:pt x="60" y="47"/>
                  </a:lnTo>
                  <a:lnTo>
                    <a:pt x="60" y="38"/>
                  </a:lnTo>
                  <a:lnTo>
                    <a:pt x="58" y="28"/>
                  </a:lnTo>
                  <a:lnTo>
                    <a:pt x="56" y="21"/>
                  </a:lnTo>
                  <a:lnTo>
                    <a:pt x="52" y="13"/>
                  </a:lnTo>
                  <a:lnTo>
                    <a:pt x="47" y="8"/>
                  </a:lnTo>
                  <a:lnTo>
                    <a:pt x="41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</a:path>
              </a:pathLst>
            </a:custGeom>
            <a:solidFill>
              <a:srgbClr val="AEF30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04" name="Freeform 345"/>
            <p:cNvSpPr>
              <a:spLocks/>
            </p:cNvSpPr>
            <p:nvPr/>
          </p:nvSpPr>
          <p:spPr bwMode="auto">
            <a:xfrm>
              <a:off x="4284663" y="4613275"/>
              <a:ext cx="144462" cy="144463"/>
            </a:xfrm>
            <a:custGeom>
              <a:avLst/>
              <a:gdLst>
                <a:gd name="T0" fmla="*/ 2147483647 w 60"/>
                <a:gd name="T1" fmla="*/ 0 h 92"/>
                <a:gd name="T2" fmla="*/ 2147483647 w 60"/>
                <a:gd name="T3" fmla="*/ 0 h 92"/>
                <a:gd name="T4" fmla="*/ 2147483647 w 60"/>
                <a:gd name="T5" fmla="*/ 2147483647 h 92"/>
                <a:gd name="T6" fmla="*/ 2147483647 w 60"/>
                <a:gd name="T7" fmla="*/ 2147483647 h 92"/>
                <a:gd name="T8" fmla="*/ 2147483647 w 60"/>
                <a:gd name="T9" fmla="*/ 2147483647 h 92"/>
                <a:gd name="T10" fmla="*/ 2147483647 w 60"/>
                <a:gd name="T11" fmla="*/ 2147483647 h 92"/>
                <a:gd name="T12" fmla="*/ 2147483647 w 60"/>
                <a:gd name="T13" fmla="*/ 2147483647 h 92"/>
                <a:gd name="T14" fmla="*/ 2147483647 w 60"/>
                <a:gd name="T15" fmla="*/ 2147483647 h 92"/>
                <a:gd name="T16" fmla="*/ 0 w 60"/>
                <a:gd name="T17" fmla="*/ 2147483647 h 92"/>
                <a:gd name="T18" fmla="*/ 0 w 60"/>
                <a:gd name="T19" fmla="*/ 2147483647 h 92"/>
                <a:gd name="T20" fmla="*/ 0 w 60"/>
                <a:gd name="T21" fmla="*/ 2147483647 h 92"/>
                <a:gd name="T22" fmla="*/ 2147483647 w 60"/>
                <a:gd name="T23" fmla="*/ 2147483647 h 92"/>
                <a:gd name="T24" fmla="*/ 2147483647 w 60"/>
                <a:gd name="T25" fmla="*/ 2147483647 h 92"/>
                <a:gd name="T26" fmla="*/ 2147483647 w 60"/>
                <a:gd name="T27" fmla="*/ 2147483647 h 92"/>
                <a:gd name="T28" fmla="*/ 2147483647 w 60"/>
                <a:gd name="T29" fmla="*/ 2147483647 h 92"/>
                <a:gd name="T30" fmla="*/ 2147483647 w 60"/>
                <a:gd name="T31" fmla="*/ 2147483647 h 92"/>
                <a:gd name="T32" fmla="*/ 2147483647 w 60"/>
                <a:gd name="T33" fmla="*/ 2147483647 h 92"/>
                <a:gd name="T34" fmla="*/ 2147483647 w 60"/>
                <a:gd name="T35" fmla="*/ 2147483647 h 92"/>
                <a:gd name="T36" fmla="*/ 2147483647 w 60"/>
                <a:gd name="T37" fmla="*/ 2147483647 h 92"/>
                <a:gd name="T38" fmla="*/ 2147483647 w 60"/>
                <a:gd name="T39" fmla="*/ 2147483647 h 92"/>
                <a:gd name="T40" fmla="*/ 2147483647 w 60"/>
                <a:gd name="T41" fmla="*/ 2147483647 h 92"/>
                <a:gd name="T42" fmla="*/ 2147483647 w 60"/>
                <a:gd name="T43" fmla="*/ 2147483647 h 92"/>
                <a:gd name="T44" fmla="*/ 2147483647 w 60"/>
                <a:gd name="T45" fmla="*/ 2147483647 h 92"/>
                <a:gd name="T46" fmla="*/ 2147483647 w 60"/>
                <a:gd name="T47" fmla="*/ 2147483647 h 92"/>
                <a:gd name="T48" fmla="*/ 2147483647 w 60"/>
                <a:gd name="T49" fmla="*/ 2147483647 h 92"/>
                <a:gd name="T50" fmla="*/ 2147483647 w 60"/>
                <a:gd name="T51" fmla="*/ 2147483647 h 92"/>
                <a:gd name="T52" fmla="*/ 2147483647 w 60"/>
                <a:gd name="T53" fmla="*/ 2147483647 h 92"/>
                <a:gd name="T54" fmla="*/ 2147483647 w 60"/>
                <a:gd name="T55" fmla="*/ 2147483647 h 92"/>
                <a:gd name="T56" fmla="*/ 2147483647 w 60"/>
                <a:gd name="T57" fmla="*/ 2147483647 h 92"/>
                <a:gd name="T58" fmla="*/ 2147483647 w 60"/>
                <a:gd name="T59" fmla="*/ 2147483647 h 92"/>
                <a:gd name="T60" fmla="*/ 2147483647 w 60"/>
                <a:gd name="T61" fmla="*/ 2147483647 h 92"/>
                <a:gd name="T62" fmla="*/ 2147483647 w 60"/>
                <a:gd name="T63" fmla="*/ 2147483647 h 92"/>
                <a:gd name="T64" fmla="*/ 2147483647 w 60"/>
                <a:gd name="T65" fmla="*/ 2147483647 h 92"/>
                <a:gd name="T66" fmla="*/ 2147483647 w 60"/>
                <a:gd name="T67" fmla="*/ 2147483647 h 92"/>
                <a:gd name="T68" fmla="*/ 2147483647 w 60"/>
                <a:gd name="T69" fmla="*/ 2147483647 h 92"/>
                <a:gd name="T70" fmla="*/ 2147483647 w 60"/>
                <a:gd name="T71" fmla="*/ 0 h 92"/>
                <a:gd name="T72" fmla="*/ 2147483647 w 60"/>
                <a:gd name="T73" fmla="*/ 0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0"/>
                <a:gd name="T112" fmla="*/ 0 h 92"/>
                <a:gd name="T113" fmla="*/ 60 w 6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0" h="92">
                  <a:moveTo>
                    <a:pt x="30" y="0"/>
                  </a:moveTo>
                  <a:lnTo>
                    <a:pt x="28" y="0"/>
                  </a:lnTo>
                  <a:lnTo>
                    <a:pt x="24" y="2"/>
                  </a:lnTo>
                  <a:lnTo>
                    <a:pt x="19" y="4"/>
                  </a:lnTo>
                  <a:lnTo>
                    <a:pt x="13" y="8"/>
                  </a:lnTo>
                  <a:lnTo>
                    <a:pt x="9" y="13"/>
                  </a:lnTo>
                  <a:lnTo>
                    <a:pt x="6" y="21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6" y="71"/>
                  </a:lnTo>
                  <a:lnTo>
                    <a:pt x="9" y="79"/>
                  </a:lnTo>
                  <a:lnTo>
                    <a:pt x="13" y="84"/>
                  </a:lnTo>
                  <a:lnTo>
                    <a:pt x="19" y="88"/>
                  </a:lnTo>
                  <a:lnTo>
                    <a:pt x="24" y="92"/>
                  </a:lnTo>
                  <a:lnTo>
                    <a:pt x="28" y="92"/>
                  </a:lnTo>
                  <a:lnTo>
                    <a:pt x="30" y="92"/>
                  </a:lnTo>
                  <a:lnTo>
                    <a:pt x="34" y="92"/>
                  </a:lnTo>
                  <a:lnTo>
                    <a:pt x="36" y="92"/>
                  </a:lnTo>
                  <a:lnTo>
                    <a:pt x="41" y="88"/>
                  </a:lnTo>
                  <a:lnTo>
                    <a:pt x="47" y="84"/>
                  </a:lnTo>
                  <a:lnTo>
                    <a:pt x="52" y="79"/>
                  </a:lnTo>
                  <a:lnTo>
                    <a:pt x="56" y="71"/>
                  </a:lnTo>
                  <a:lnTo>
                    <a:pt x="58" y="64"/>
                  </a:lnTo>
                  <a:lnTo>
                    <a:pt x="60" y="56"/>
                  </a:lnTo>
                  <a:lnTo>
                    <a:pt x="60" y="47"/>
                  </a:lnTo>
                  <a:lnTo>
                    <a:pt x="60" y="38"/>
                  </a:lnTo>
                  <a:lnTo>
                    <a:pt x="58" y="28"/>
                  </a:lnTo>
                  <a:lnTo>
                    <a:pt x="56" y="21"/>
                  </a:lnTo>
                  <a:lnTo>
                    <a:pt x="52" y="13"/>
                  </a:lnTo>
                  <a:lnTo>
                    <a:pt x="47" y="8"/>
                  </a:lnTo>
                  <a:lnTo>
                    <a:pt x="41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</a:path>
              </a:pathLst>
            </a:custGeom>
            <a:solidFill>
              <a:srgbClr val="AEF30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05" name="Freeform 345"/>
            <p:cNvSpPr>
              <a:spLocks/>
            </p:cNvSpPr>
            <p:nvPr/>
          </p:nvSpPr>
          <p:spPr bwMode="auto">
            <a:xfrm>
              <a:off x="4570413" y="4613275"/>
              <a:ext cx="144462" cy="144463"/>
            </a:xfrm>
            <a:custGeom>
              <a:avLst/>
              <a:gdLst>
                <a:gd name="T0" fmla="*/ 2147483647 w 60"/>
                <a:gd name="T1" fmla="*/ 0 h 92"/>
                <a:gd name="T2" fmla="*/ 2147483647 w 60"/>
                <a:gd name="T3" fmla="*/ 0 h 92"/>
                <a:gd name="T4" fmla="*/ 2147483647 w 60"/>
                <a:gd name="T5" fmla="*/ 2147483647 h 92"/>
                <a:gd name="T6" fmla="*/ 2147483647 w 60"/>
                <a:gd name="T7" fmla="*/ 2147483647 h 92"/>
                <a:gd name="T8" fmla="*/ 2147483647 w 60"/>
                <a:gd name="T9" fmla="*/ 2147483647 h 92"/>
                <a:gd name="T10" fmla="*/ 2147483647 w 60"/>
                <a:gd name="T11" fmla="*/ 2147483647 h 92"/>
                <a:gd name="T12" fmla="*/ 2147483647 w 60"/>
                <a:gd name="T13" fmla="*/ 2147483647 h 92"/>
                <a:gd name="T14" fmla="*/ 2147483647 w 60"/>
                <a:gd name="T15" fmla="*/ 2147483647 h 92"/>
                <a:gd name="T16" fmla="*/ 0 w 60"/>
                <a:gd name="T17" fmla="*/ 2147483647 h 92"/>
                <a:gd name="T18" fmla="*/ 0 w 60"/>
                <a:gd name="T19" fmla="*/ 2147483647 h 92"/>
                <a:gd name="T20" fmla="*/ 0 w 60"/>
                <a:gd name="T21" fmla="*/ 2147483647 h 92"/>
                <a:gd name="T22" fmla="*/ 2147483647 w 60"/>
                <a:gd name="T23" fmla="*/ 2147483647 h 92"/>
                <a:gd name="T24" fmla="*/ 2147483647 w 60"/>
                <a:gd name="T25" fmla="*/ 2147483647 h 92"/>
                <a:gd name="T26" fmla="*/ 2147483647 w 60"/>
                <a:gd name="T27" fmla="*/ 2147483647 h 92"/>
                <a:gd name="T28" fmla="*/ 2147483647 w 60"/>
                <a:gd name="T29" fmla="*/ 2147483647 h 92"/>
                <a:gd name="T30" fmla="*/ 2147483647 w 60"/>
                <a:gd name="T31" fmla="*/ 2147483647 h 92"/>
                <a:gd name="T32" fmla="*/ 2147483647 w 60"/>
                <a:gd name="T33" fmla="*/ 2147483647 h 92"/>
                <a:gd name="T34" fmla="*/ 2147483647 w 60"/>
                <a:gd name="T35" fmla="*/ 2147483647 h 92"/>
                <a:gd name="T36" fmla="*/ 2147483647 w 60"/>
                <a:gd name="T37" fmla="*/ 2147483647 h 92"/>
                <a:gd name="T38" fmla="*/ 2147483647 w 60"/>
                <a:gd name="T39" fmla="*/ 2147483647 h 92"/>
                <a:gd name="T40" fmla="*/ 2147483647 w 60"/>
                <a:gd name="T41" fmla="*/ 2147483647 h 92"/>
                <a:gd name="T42" fmla="*/ 2147483647 w 60"/>
                <a:gd name="T43" fmla="*/ 2147483647 h 92"/>
                <a:gd name="T44" fmla="*/ 2147483647 w 60"/>
                <a:gd name="T45" fmla="*/ 2147483647 h 92"/>
                <a:gd name="T46" fmla="*/ 2147483647 w 60"/>
                <a:gd name="T47" fmla="*/ 2147483647 h 92"/>
                <a:gd name="T48" fmla="*/ 2147483647 w 60"/>
                <a:gd name="T49" fmla="*/ 2147483647 h 92"/>
                <a:gd name="T50" fmla="*/ 2147483647 w 60"/>
                <a:gd name="T51" fmla="*/ 2147483647 h 92"/>
                <a:gd name="T52" fmla="*/ 2147483647 w 60"/>
                <a:gd name="T53" fmla="*/ 2147483647 h 92"/>
                <a:gd name="T54" fmla="*/ 2147483647 w 60"/>
                <a:gd name="T55" fmla="*/ 2147483647 h 92"/>
                <a:gd name="T56" fmla="*/ 2147483647 w 60"/>
                <a:gd name="T57" fmla="*/ 2147483647 h 92"/>
                <a:gd name="T58" fmla="*/ 2147483647 w 60"/>
                <a:gd name="T59" fmla="*/ 2147483647 h 92"/>
                <a:gd name="T60" fmla="*/ 2147483647 w 60"/>
                <a:gd name="T61" fmla="*/ 2147483647 h 92"/>
                <a:gd name="T62" fmla="*/ 2147483647 w 60"/>
                <a:gd name="T63" fmla="*/ 2147483647 h 92"/>
                <a:gd name="T64" fmla="*/ 2147483647 w 60"/>
                <a:gd name="T65" fmla="*/ 2147483647 h 92"/>
                <a:gd name="T66" fmla="*/ 2147483647 w 60"/>
                <a:gd name="T67" fmla="*/ 2147483647 h 92"/>
                <a:gd name="T68" fmla="*/ 2147483647 w 60"/>
                <a:gd name="T69" fmla="*/ 2147483647 h 92"/>
                <a:gd name="T70" fmla="*/ 2147483647 w 60"/>
                <a:gd name="T71" fmla="*/ 0 h 92"/>
                <a:gd name="T72" fmla="*/ 2147483647 w 60"/>
                <a:gd name="T73" fmla="*/ 0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0"/>
                <a:gd name="T112" fmla="*/ 0 h 92"/>
                <a:gd name="T113" fmla="*/ 60 w 6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0" h="92">
                  <a:moveTo>
                    <a:pt x="30" y="0"/>
                  </a:moveTo>
                  <a:lnTo>
                    <a:pt x="28" y="0"/>
                  </a:lnTo>
                  <a:lnTo>
                    <a:pt x="24" y="2"/>
                  </a:lnTo>
                  <a:lnTo>
                    <a:pt x="19" y="4"/>
                  </a:lnTo>
                  <a:lnTo>
                    <a:pt x="13" y="8"/>
                  </a:lnTo>
                  <a:lnTo>
                    <a:pt x="9" y="13"/>
                  </a:lnTo>
                  <a:lnTo>
                    <a:pt x="6" y="21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6" y="71"/>
                  </a:lnTo>
                  <a:lnTo>
                    <a:pt x="9" y="79"/>
                  </a:lnTo>
                  <a:lnTo>
                    <a:pt x="13" y="84"/>
                  </a:lnTo>
                  <a:lnTo>
                    <a:pt x="19" y="88"/>
                  </a:lnTo>
                  <a:lnTo>
                    <a:pt x="24" y="92"/>
                  </a:lnTo>
                  <a:lnTo>
                    <a:pt x="28" y="92"/>
                  </a:lnTo>
                  <a:lnTo>
                    <a:pt x="30" y="92"/>
                  </a:lnTo>
                  <a:lnTo>
                    <a:pt x="34" y="92"/>
                  </a:lnTo>
                  <a:lnTo>
                    <a:pt x="36" y="92"/>
                  </a:lnTo>
                  <a:lnTo>
                    <a:pt x="41" y="88"/>
                  </a:lnTo>
                  <a:lnTo>
                    <a:pt x="47" y="84"/>
                  </a:lnTo>
                  <a:lnTo>
                    <a:pt x="52" y="79"/>
                  </a:lnTo>
                  <a:lnTo>
                    <a:pt x="56" y="71"/>
                  </a:lnTo>
                  <a:lnTo>
                    <a:pt x="58" y="64"/>
                  </a:lnTo>
                  <a:lnTo>
                    <a:pt x="60" y="56"/>
                  </a:lnTo>
                  <a:lnTo>
                    <a:pt x="60" y="47"/>
                  </a:lnTo>
                  <a:lnTo>
                    <a:pt x="60" y="38"/>
                  </a:lnTo>
                  <a:lnTo>
                    <a:pt x="58" y="28"/>
                  </a:lnTo>
                  <a:lnTo>
                    <a:pt x="56" y="21"/>
                  </a:lnTo>
                  <a:lnTo>
                    <a:pt x="52" y="13"/>
                  </a:lnTo>
                  <a:lnTo>
                    <a:pt x="47" y="8"/>
                  </a:lnTo>
                  <a:lnTo>
                    <a:pt x="41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</a:path>
              </a:pathLst>
            </a:custGeom>
            <a:solidFill>
              <a:srgbClr val="AEF30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52" name="Gruppo 375"/>
          <p:cNvGrpSpPr>
            <a:grpSpLocks/>
          </p:cNvGrpSpPr>
          <p:nvPr/>
        </p:nvGrpSpPr>
        <p:grpSpPr bwMode="auto">
          <a:xfrm>
            <a:off x="1643063" y="1518244"/>
            <a:ext cx="6929437" cy="714375"/>
            <a:chOff x="1642320" y="2112552"/>
            <a:chExt cx="6930208" cy="715046"/>
          </a:xfrm>
        </p:grpSpPr>
        <p:cxnSp>
          <p:nvCxnSpPr>
            <p:cNvPr id="26783" name="Connettore 1 368"/>
            <p:cNvCxnSpPr>
              <a:cxnSpLocks noChangeShapeType="1"/>
            </p:cNvCxnSpPr>
            <p:nvPr/>
          </p:nvCxnSpPr>
          <p:spPr bwMode="auto">
            <a:xfrm>
              <a:off x="1642320" y="2501505"/>
              <a:ext cx="3606537" cy="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784" name="Connettore 1 369"/>
            <p:cNvCxnSpPr>
              <a:cxnSpLocks noChangeShapeType="1"/>
            </p:cNvCxnSpPr>
            <p:nvPr/>
          </p:nvCxnSpPr>
          <p:spPr bwMode="auto">
            <a:xfrm>
              <a:off x="5531723" y="2491589"/>
              <a:ext cx="3040805" cy="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6785" name="CasellaDiTesto 370"/>
            <p:cNvSpPr txBox="1">
              <a:spLocks noChangeArrowheads="1"/>
            </p:cNvSpPr>
            <p:nvPr/>
          </p:nvSpPr>
          <p:spPr bwMode="auto">
            <a:xfrm>
              <a:off x="2318714" y="2112552"/>
              <a:ext cx="2239216" cy="369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449263"/>
              <a:r>
                <a:rPr lang="en-US" b="1" dirty="0" err="1" smtClean="0">
                  <a:solidFill>
                    <a:srgbClr val="00B050"/>
                  </a:solidFill>
                </a:rPr>
                <a:t>wCCyd</a:t>
              </a:r>
              <a:r>
                <a:rPr lang="en-US" b="1" dirty="0" smtClean="0">
                  <a:solidFill>
                    <a:srgbClr val="00B050"/>
                  </a:solidFill>
                </a:rPr>
                <a:t> </a:t>
              </a:r>
              <a:r>
                <a:rPr lang="en-US" b="1" dirty="0">
                  <a:solidFill>
                    <a:srgbClr val="00B050"/>
                  </a:solidFill>
                </a:rPr>
                <a:t>Induction</a:t>
              </a:r>
            </a:p>
          </p:txBody>
        </p:sp>
        <p:sp>
          <p:nvSpPr>
            <p:cNvPr id="26786" name="CasellaDiTesto 371"/>
            <p:cNvSpPr txBox="1">
              <a:spLocks noChangeArrowheads="1"/>
            </p:cNvSpPr>
            <p:nvPr/>
          </p:nvSpPr>
          <p:spPr bwMode="auto">
            <a:xfrm>
              <a:off x="5885305" y="2112552"/>
              <a:ext cx="2333641" cy="36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449263"/>
              <a:r>
                <a:rPr lang="en-US" b="1">
                  <a:solidFill>
                    <a:srgbClr val="FFDB2D"/>
                  </a:solidFill>
                </a:rPr>
                <a:t>C Maintenance</a:t>
              </a:r>
            </a:p>
          </p:txBody>
        </p:sp>
        <p:sp>
          <p:nvSpPr>
            <p:cNvPr id="26787" name="CasellaDiTesto 9"/>
            <p:cNvSpPr txBox="1">
              <a:spLocks noChangeArrowheads="1"/>
            </p:cNvSpPr>
            <p:nvPr/>
          </p:nvSpPr>
          <p:spPr bwMode="auto">
            <a:xfrm>
              <a:off x="2244049" y="2457437"/>
              <a:ext cx="2403742" cy="36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449263"/>
              <a:r>
                <a:rPr lang="en-US" b="1" dirty="0">
                  <a:solidFill>
                    <a:srgbClr val="00B050"/>
                  </a:solidFill>
                </a:rPr>
                <a:t>Cycles 1-9</a:t>
              </a:r>
            </a:p>
          </p:txBody>
        </p:sp>
        <p:sp>
          <p:nvSpPr>
            <p:cNvPr id="26788" name="CasellaDiTesto 373"/>
            <p:cNvSpPr txBox="1">
              <a:spLocks noChangeArrowheads="1"/>
            </p:cNvSpPr>
            <p:nvPr/>
          </p:nvSpPr>
          <p:spPr bwMode="auto">
            <a:xfrm>
              <a:off x="5724128" y="2457839"/>
              <a:ext cx="2683077" cy="36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449263"/>
              <a:r>
                <a:rPr lang="en-US" b="1">
                  <a:solidFill>
                    <a:srgbClr val="FFDB2D"/>
                  </a:solidFill>
                </a:rPr>
                <a:t>Until progression</a:t>
              </a:r>
            </a:p>
          </p:txBody>
        </p:sp>
      </p:grpSp>
      <p:grpSp>
        <p:nvGrpSpPr>
          <p:cNvPr id="26653" name="Gruppo 194"/>
          <p:cNvGrpSpPr>
            <a:grpSpLocks/>
          </p:cNvGrpSpPr>
          <p:nvPr/>
        </p:nvGrpSpPr>
        <p:grpSpPr bwMode="auto">
          <a:xfrm>
            <a:off x="1635125" y="2993120"/>
            <a:ext cx="7240588" cy="1371600"/>
            <a:chOff x="1635125" y="2949575"/>
            <a:chExt cx="7240588" cy="1371600"/>
          </a:xfrm>
        </p:grpSpPr>
        <p:sp>
          <p:nvSpPr>
            <p:cNvPr id="26675" name="AutoShape 356"/>
            <p:cNvSpPr>
              <a:spLocks noChangeArrowheads="1"/>
            </p:cNvSpPr>
            <p:nvPr/>
          </p:nvSpPr>
          <p:spPr bwMode="white">
            <a:xfrm rot="909868">
              <a:off x="3910013" y="2951163"/>
              <a:ext cx="203200" cy="1363662"/>
            </a:xfrm>
            <a:prstGeom prst="parallelogram">
              <a:avLst>
                <a:gd name="adj" fmla="val 25000"/>
              </a:avLst>
            </a:prstGeom>
            <a:solidFill>
              <a:srgbClr val="26648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1600">
                <a:solidFill>
                  <a:srgbClr val="0A315A"/>
                </a:solidFill>
              </a:endParaRPr>
            </a:p>
          </p:txBody>
        </p:sp>
        <p:sp>
          <p:nvSpPr>
            <p:cNvPr id="26676" name="Line 358"/>
            <p:cNvSpPr>
              <a:spLocks noChangeShapeType="1"/>
            </p:cNvSpPr>
            <p:nvPr/>
          </p:nvSpPr>
          <p:spPr bwMode="auto">
            <a:xfrm>
              <a:off x="3900488" y="3033713"/>
              <a:ext cx="355600" cy="1287462"/>
            </a:xfrm>
            <a:custGeom>
              <a:avLst/>
              <a:gdLst>
                <a:gd name="T0" fmla="*/ 0 w 224"/>
                <a:gd name="T1" fmla="*/ 2147483647 h 789"/>
                <a:gd name="T2" fmla="*/ 2147483647 w 224"/>
                <a:gd name="T3" fmla="*/ 0 h 789"/>
                <a:gd name="T4" fmla="*/ 0 60000 65536"/>
                <a:gd name="T5" fmla="*/ 0 60000 65536"/>
                <a:gd name="T6" fmla="*/ 0 w 224"/>
                <a:gd name="T7" fmla="*/ 0 h 789"/>
                <a:gd name="T8" fmla="*/ 224 w 224"/>
                <a:gd name="T9" fmla="*/ 789 h 7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4" h="789">
                  <a:moveTo>
                    <a:pt x="0" y="789"/>
                  </a:moveTo>
                  <a:lnTo>
                    <a:pt x="224" y="0"/>
                  </a:lnTo>
                </a:path>
              </a:pathLst>
            </a:cu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77" name="Gruppo 193"/>
            <p:cNvGrpSpPr>
              <a:grpSpLocks/>
            </p:cNvGrpSpPr>
            <p:nvPr/>
          </p:nvGrpSpPr>
          <p:grpSpPr bwMode="auto">
            <a:xfrm>
              <a:off x="1635125" y="2949575"/>
              <a:ext cx="7240588" cy="1296988"/>
              <a:chOff x="1635125" y="3419475"/>
              <a:chExt cx="7240588" cy="1296988"/>
            </a:xfrm>
          </p:grpSpPr>
          <p:sp>
            <p:nvSpPr>
              <p:cNvPr id="26678" name="Line 3"/>
              <p:cNvSpPr>
                <a:spLocks noChangeShapeType="1"/>
              </p:cNvSpPr>
              <p:nvPr/>
            </p:nvSpPr>
            <p:spPr bwMode="auto">
              <a:xfrm>
                <a:off x="7950200" y="3636963"/>
                <a:ext cx="0" cy="7032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9" name="Line 3"/>
              <p:cNvSpPr>
                <a:spLocks noChangeShapeType="1"/>
              </p:cNvSpPr>
              <p:nvPr/>
            </p:nvSpPr>
            <p:spPr bwMode="auto">
              <a:xfrm>
                <a:off x="6731000" y="3624263"/>
                <a:ext cx="0" cy="7032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0" name="Line 163"/>
              <p:cNvSpPr>
                <a:spLocks noChangeShapeType="1"/>
              </p:cNvSpPr>
              <p:nvPr/>
            </p:nvSpPr>
            <p:spPr bwMode="auto">
              <a:xfrm>
                <a:off x="5527675" y="3643313"/>
                <a:ext cx="0" cy="7032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1" name="Line 3"/>
              <p:cNvSpPr>
                <a:spLocks noChangeShapeType="1"/>
              </p:cNvSpPr>
              <p:nvPr/>
            </p:nvSpPr>
            <p:spPr bwMode="auto">
              <a:xfrm>
                <a:off x="7029450" y="3630613"/>
                <a:ext cx="0" cy="7032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2" name="Rectangle 6"/>
              <p:cNvSpPr>
                <a:spLocks noChangeArrowheads="1"/>
              </p:cNvSpPr>
              <p:nvPr/>
            </p:nvSpPr>
            <p:spPr bwMode="auto">
              <a:xfrm>
                <a:off x="5235575" y="3911600"/>
                <a:ext cx="1195388" cy="425450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 sz="1600">
                  <a:solidFill>
                    <a:srgbClr val="0A315A"/>
                  </a:solidFill>
                </a:endParaRPr>
              </a:p>
            </p:txBody>
          </p:sp>
          <p:sp>
            <p:nvSpPr>
              <p:cNvPr id="26683" name="Rectangle 19"/>
              <p:cNvSpPr>
                <a:spLocks noChangeArrowheads="1"/>
              </p:cNvSpPr>
              <p:nvPr/>
            </p:nvSpPr>
            <p:spPr bwMode="auto">
              <a:xfrm>
                <a:off x="1654175" y="3911600"/>
                <a:ext cx="1195388" cy="42545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 sz="1600">
                  <a:solidFill>
                    <a:srgbClr val="0A315A"/>
                  </a:solidFill>
                </a:endParaRPr>
              </a:p>
            </p:txBody>
          </p:sp>
          <p:sp>
            <p:nvSpPr>
              <p:cNvPr id="26684" name="Rectangle 20"/>
              <p:cNvSpPr>
                <a:spLocks noChangeArrowheads="1"/>
              </p:cNvSpPr>
              <p:nvPr/>
            </p:nvSpPr>
            <p:spPr bwMode="auto">
              <a:xfrm>
                <a:off x="1654175" y="3911600"/>
                <a:ext cx="1195388" cy="425450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 sz="1600">
                  <a:solidFill>
                    <a:srgbClr val="0A315A"/>
                  </a:solidFill>
                </a:endParaRPr>
              </a:p>
            </p:txBody>
          </p:sp>
          <p:sp>
            <p:nvSpPr>
              <p:cNvPr id="26685" name="Rectangle 21"/>
              <p:cNvSpPr>
                <a:spLocks noChangeArrowheads="1"/>
              </p:cNvSpPr>
              <p:nvPr/>
            </p:nvSpPr>
            <p:spPr bwMode="auto">
              <a:xfrm>
                <a:off x="1931988" y="3990975"/>
                <a:ext cx="642937" cy="182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</a:rPr>
                  <a:t>CYCLE 1</a:t>
                </a:r>
                <a:endParaRPr lang="en-US">
                  <a:solidFill>
                    <a:srgbClr val="0A315A"/>
                  </a:solidFill>
                </a:endParaRPr>
              </a:p>
            </p:txBody>
          </p:sp>
          <p:sp>
            <p:nvSpPr>
              <p:cNvPr id="26686" name="Rectangle 36"/>
              <p:cNvSpPr>
                <a:spLocks noChangeArrowheads="1"/>
              </p:cNvSpPr>
              <p:nvPr/>
            </p:nvSpPr>
            <p:spPr bwMode="auto">
              <a:xfrm>
                <a:off x="2846388" y="3911600"/>
                <a:ext cx="1196975" cy="42545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 sz="1600">
                  <a:solidFill>
                    <a:srgbClr val="0A315A"/>
                  </a:solidFill>
                </a:endParaRPr>
              </a:p>
            </p:txBody>
          </p:sp>
          <p:sp>
            <p:nvSpPr>
              <p:cNvPr id="26687" name="Rectangle 37"/>
              <p:cNvSpPr>
                <a:spLocks noChangeArrowheads="1"/>
              </p:cNvSpPr>
              <p:nvPr/>
            </p:nvSpPr>
            <p:spPr bwMode="auto">
              <a:xfrm>
                <a:off x="2846388" y="3911600"/>
                <a:ext cx="1196975" cy="425450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 sz="1600">
                  <a:solidFill>
                    <a:srgbClr val="0A315A"/>
                  </a:solidFill>
                </a:endParaRPr>
              </a:p>
            </p:txBody>
          </p:sp>
          <p:sp>
            <p:nvSpPr>
              <p:cNvPr id="26688" name="Rectangle 38"/>
              <p:cNvSpPr>
                <a:spLocks noChangeArrowheads="1"/>
              </p:cNvSpPr>
              <p:nvPr/>
            </p:nvSpPr>
            <p:spPr bwMode="auto">
              <a:xfrm>
                <a:off x="3125788" y="3990975"/>
                <a:ext cx="642937" cy="182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</a:rPr>
                  <a:t>CYCLE 2</a:t>
                </a:r>
                <a:endParaRPr lang="en-US">
                  <a:solidFill>
                    <a:srgbClr val="0A315A"/>
                  </a:solidFill>
                </a:endParaRPr>
              </a:p>
            </p:txBody>
          </p:sp>
          <p:sp>
            <p:nvSpPr>
              <p:cNvPr id="26689" name="Rectangle 49"/>
              <p:cNvSpPr>
                <a:spLocks noChangeArrowheads="1"/>
              </p:cNvSpPr>
              <p:nvPr/>
            </p:nvSpPr>
            <p:spPr bwMode="auto">
              <a:xfrm>
                <a:off x="4040188" y="3911600"/>
                <a:ext cx="1196975" cy="42545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 sz="1600">
                  <a:solidFill>
                    <a:srgbClr val="0A315A"/>
                  </a:solidFill>
                </a:endParaRPr>
              </a:p>
            </p:txBody>
          </p:sp>
          <p:sp>
            <p:nvSpPr>
              <p:cNvPr id="26690" name="Rectangle 50"/>
              <p:cNvSpPr>
                <a:spLocks noChangeArrowheads="1"/>
              </p:cNvSpPr>
              <p:nvPr/>
            </p:nvSpPr>
            <p:spPr bwMode="auto">
              <a:xfrm>
                <a:off x="4040188" y="3911600"/>
                <a:ext cx="1196975" cy="425450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 sz="1600">
                  <a:solidFill>
                    <a:srgbClr val="0A315A"/>
                  </a:solidFill>
                </a:endParaRPr>
              </a:p>
            </p:txBody>
          </p:sp>
          <p:sp>
            <p:nvSpPr>
              <p:cNvPr id="26691" name="Rectangle 51"/>
              <p:cNvSpPr>
                <a:spLocks noChangeArrowheads="1"/>
              </p:cNvSpPr>
              <p:nvPr/>
            </p:nvSpPr>
            <p:spPr bwMode="auto">
              <a:xfrm>
                <a:off x="4319588" y="3990975"/>
                <a:ext cx="642937" cy="182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</a:rPr>
                  <a:t>CYCLE 3</a:t>
                </a:r>
                <a:endParaRPr lang="en-US">
                  <a:solidFill>
                    <a:srgbClr val="0A315A"/>
                  </a:solidFill>
                </a:endParaRPr>
              </a:p>
            </p:txBody>
          </p:sp>
          <p:sp>
            <p:nvSpPr>
              <p:cNvPr id="26692" name="Rectangle 58"/>
              <p:cNvSpPr>
                <a:spLocks noChangeArrowheads="1"/>
              </p:cNvSpPr>
              <p:nvPr/>
            </p:nvSpPr>
            <p:spPr bwMode="auto">
              <a:xfrm>
                <a:off x="5235575" y="3911600"/>
                <a:ext cx="1195388" cy="42545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 sz="1600">
                  <a:solidFill>
                    <a:srgbClr val="0A315A"/>
                  </a:solidFill>
                </a:endParaRPr>
              </a:p>
            </p:txBody>
          </p:sp>
          <p:sp>
            <p:nvSpPr>
              <p:cNvPr id="26693" name="Rectangle 59"/>
              <p:cNvSpPr>
                <a:spLocks noChangeArrowheads="1"/>
              </p:cNvSpPr>
              <p:nvPr/>
            </p:nvSpPr>
            <p:spPr bwMode="auto">
              <a:xfrm>
                <a:off x="5235575" y="3911600"/>
                <a:ext cx="1195388" cy="425450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 sz="1600">
                  <a:solidFill>
                    <a:srgbClr val="0A315A"/>
                  </a:solidFill>
                </a:endParaRPr>
              </a:p>
            </p:txBody>
          </p:sp>
          <p:sp>
            <p:nvSpPr>
              <p:cNvPr id="26694" name="Rectangle 94"/>
              <p:cNvSpPr>
                <a:spLocks noChangeArrowheads="1"/>
              </p:cNvSpPr>
              <p:nvPr/>
            </p:nvSpPr>
            <p:spPr bwMode="auto">
              <a:xfrm>
                <a:off x="6434138" y="3911600"/>
                <a:ext cx="1193800" cy="42545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 sz="1600">
                  <a:solidFill>
                    <a:srgbClr val="0A315A"/>
                  </a:solidFill>
                </a:endParaRPr>
              </a:p>
            </p:txBody>
          </p:sp>
          <p:sp>
            <p:nvSpPr>
              <p:cNvPr id="26695" name="Rectangle 95"/>
              <p:cNvSpPr>
                <a:spLocks noChangeArrowheads="1"/>
              </p:cNvSpPr>
              <p:nvPr/>
            </p:nvSpPr>
            <p:spPr bwMode="auto">
              <a:xfrm>
                <a:off x="6434138" y="3911600"/>
                <a:ext cx="1193800" cy="425450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 sz="1600">
                  <a:solidFill>
                    <a:srgbClr val="0A315A"/>
                  </a:solidFill>
                </a:endParaRPr>
              </a:p>
            </p:txBody>
          </p:sp>
          <p:sp>
            <p:nvSpPr>
              <p:cNvPr id="26696" name="Rectangle 96"/>
              <p:cNvSpPr>
                <a:spLocks noChangeArrowheads="1"/>
              </p:cNvSpPr>
              <p:nvPr/>
            </p:nvSpPr>
            <p:spPr bwMode="auto">
              <a:xfrm>
                <a:off x="6711950" y="3979863"/>
                <a:ext cx="642938" cy="1825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</a:rPr>
                  <a:t>CYCLE 5</a:t>
                </a:r>
                <a:endParaRPr lang="en-US">
                  <a:solidFill>
                    <a:srgbClr val="0A315A"/>
                  </a:solidFill>
                </a:endParaRPr>
              </a:p>
            </p:txBody>
          </p:sp>
          <p:sp>
            <p:nvSpPr>
              <p:cNvPr id="26697" name="Line 163"/>
              <p:cNvSpPr>
                <a:spLocks noChangeShapeType="1"/>
              </p:cNvSpPr>
              <p:nvPr/>
            </p:nvSpPr>
            <p:spPr bwMode="auto">
              <a:xfrm>
                <a:off x="5832475" y="3630613"/>
                <a:ext cx="0" cy="7032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8" name="Line 168"/>
              <p:cNvSpPr>
                <a:spLocks noChangeShapeType="1"/>
              </p:cNvSpPr>
              <p:nvPr/>
            </p:nvSpPr>
            <p:spPr bwMode="auto">
              <a:xfrm>
                <a:off x="1946275" y="3630613"/>
                <a:ext cx="0" cy="7032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9" name="Line 169"/>
              <p:cNvSpPr>
                <a:spLocks noChangeShapeType="1"/>
              </p:cNvSpPr>
              <p:nvPr/>
            </p:nvSpPr>
            <p:spPr bwMode="auto">
              <a:xfrm>
                <a:off x="2241550" y="3630613"/>
                <a:ext cx="0" cy="7032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0" name="Rectangle 172"/>
              <p:cNvSpPr>
                <a:spLocks noChangeArrowheads="1"/>
              </p:cNvSpPr>
              <p:nvPr/>
            </p:nvSpPr>
            <p:spPr bwMode="auto">
              <a:xfrm>
                <a:off x="1654175" y="3911600"/>
                <a:ext cx="1195388" cy="425450"/>
              </a:xfrm>
              <a:prstGeom prst="rect">
                <a:avLst/>
              </a:prstGeom>
              <a:gradFill rotWithShape="1">
                <a:gsLst>
                  <a:gs pos="0">
                    <a:srgbClr val="126442"/>
                  </a:gs>
                  <a:gs pos="50000">
                    <a:srgbClr val="1E9162"/>
                  </a:gs>
                  <a:gs pos="100000">
                    <a:srgbClr val="26AE75"/>
                  </a:gs>
                </a:gsLst>
                <a:lin ang="5400000" scaled="1"/>
              </a:gradFill>
              <a:ln w="1905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it-IT" sz="1600">
                  <a:solidFill>
                    <a:srgbClr val="0A315A"/>
                  </a:solidFill>
                </a:endParaRPr>
              </a:p>
            </p:txBody>
          </p:sp>
          <p:sp>
            <p:nvSpPr>
              <p:cNvPr id="26701" name="Rectangle 173"/>
              <p:cNvSpPr>
                <a:spLocks noChangeArrowheads="1"/>
              </p:cNvSpPr>
              <p:nvPr/>
            </p:nvSpPr>
            <p:spPr bwMode="auto">
              <a:xfrm>
                <a:off x="1654175" y="3911600"/>
                <a:ext cx="1195388" cy="425450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>
                  <a:solidFill>
                    <a:srgbClr val="0A315A"/>
                  </a:solidFill>
                </a:endParaRPr>
              </a:p>
            </p:txBody>
          </p:sp>
          <p:sp>
            <p:nvSpPr>
              <p:cNvPr id="26702" name="Line 185"/>
              <p:cNvSpPr>
                <a:spLocks noChangeShapeType="1"/>
              </p:cNvSpPr>
              <p:nvPr/>
            </p:nvSpPr>
            <p:spPr bwMode="auto">
              <a:xfrm>
                <a:off x="3148013" y="3630613"/>
                <a:ext cx="0" cy="7032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3" name="Line 186"/>
              <p:cNvSpPr>
                <a:spLocks noChangeShapeType="1"/>
              </p:cNvSpPr>
              <p:nvPr/>
            </p:nvSpPr>
            <p:spPr bwMode="auto">
              <a:xfrm>
                <a:off x="3444875" y="3630613"/>
                <a:ext cx="0" cy="7032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4" name="Line 187"/>
              <p:cNvSpPr>
                <a:spLocks noChangeShapeType="1"/>
              </p:cNvSpPr>
              <p:nvPr/>
            </p:nvSpPr>
            <p:spPr bwMode="auto">
              <a:xfrm>
                <a:off x="2849563" y="3630613"/>
                <a:ext cx="0" cy="7032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5" name="Rectangle 191"/>
              <p:cNvSpPr>
                <a:spLocks noChangeArrowheads="1"/>
              </p:cNvSpPr>
              <p:nvPr/>
            </p:nvSpPr>
            <p:spPr bwMode="auto">
              <a:xfrm>
                <a:off x="2846388" y="3911600"/>
                <a:ext cx="1196975" cy="425450"/>
              </a:xfrm>
              <a:prstGeom prst="rect">
                <a:avLst/>
              </a:prstGeom>
              <a:solidFill>
                <a:srgbClr val="00726F"/>
              </a:solidFill>
              <a:ln w="1905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it-IT" sz="1600">
                  <a:solidFill>
                    <a:srgbClr val="0A315A"/>
                  </a:solidFill>
                </a:endParaRPr>
              </a:p>
            </p:txBody>
          </p:sp>
          <p:sp>
            <p:nvSpPr>
              <p:cNvPr id="26706" name="Rectangle 192"/>
              <p:cNvSpPr>
                <a:spLocks noChangeArrowheads="1"/>
              </p:cNvSpPr>
              <p:nvPr/>
            </p:nvSpPr>
            <p:spPr bwMode="auto">
              <a:xfrm>
                <a:off x="2846388" y="3911600"/>
                <a:ext cx="1196975" cy="425450"/>
              </a:xfrm>
              <a:prstGeom prst="rect">
                <a:avLst/>
              </a:prstGeom>
              <a:gradFill rotWithShape="1">
                <a:gsLst>
                  <a:gs pos="0">
                    <a:srgbClr val="126442"/>
                  </a:gs>
                  <a:gs pos="50000">
                    <a:srgbClr val="1E9162"/>
                  </a:gs>
                  <a:gs pos="100000">
                    <a:srgbClr val="26AE75"/>
                  </a:gs>
                </a:gsLst>
                <a:lin ang="5400000" scaled="1"/>
              </a:gradFill>
              <a:ln w="1905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 sz="1600">
                  <a:solidFill>
                    <a:srgbClr val="0A315A"/>
                  </a:solidFill>
                </a:endParaRPr>
              </a:p>
            </p:txBody>
          </p:sp>
          <p:sp>
            <p:nvSpPr>
              <p:cNvPr id="26707" name="Rectangle 204"/>
              <p:cNvSpPr>
                <a:spLocks noChangeArrowheads="1"/>
              </p:cNvSpPr>
              <p:nvPr/>
            </p:nvSpPr>
            <p:spPr bwMode="auto">
              <a:xfrm>
                <a:off x="4040188" y="3911600"/>
                <a:ext cx="1196975" cy="42545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 sz="1600">
                  <a:solidFill>
                    <a:srgbClr val="0A315A"/>
                  </a:solidFill>
                </a:endParaRPr>
              </a:p>
            </p:txBody>
          </p:sp>
          <p:sp>
            <p:nvSpPr>
              <p:cNvPr id="26708" name="Line 209"/>
              <p:cNvSpPr>
                <a:spLocks noChangeShapeType="1"/>
              </p:cNvSpPr>
              <p:nvPr/>
            </p:nvSpPr>
            <p:spPr bwMode="auto">
              <a:xfrm>
                <a:off x="5235575" y="3630613"/>
                <a:ext cx="0" cy="7032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9" name="Line 215"/>
              <p:cNvSpPr>
                <a:spLocks noChangeShapeType="1"/>
              </p:cNvSpPr>
              <p:nvPr/>
            </p:nvSpPr>
            <p:spPr bwMode="auto">
              <a:xfrm>
                <a:off x="6430963" y="3630613"/>
                <a:ext cx="0" cy="7032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0" name="Rectangle 271"/>
              <p:cNvSpPr>
                <a:spLocks noChangeArrowheads="1"/>
              </p:cNvSpPr>
              <p:nvPr/>
            </p:nvSpPr>
            <p:spPr bwMode="auto">
              <a:xfrm>
                <a:off x="6434138" y="3911600"/>
                <a:ext cx="1193800" cy="425450"/>
              </a:xfrm>
              <a:prstGeom prst="rect">
                <a:avLst/>
              </a:prstGeom>
              <a:solidFill>
                <a:srgbClr val="00726F"/>
              </a:solidFill>
              <a:ln w="1905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it-IT" sz="1600">
                  <a:solidFill>
                    <a:srgbClr val="0A315A"/>
                  </a:solidFill>
                </a:endParaRPr>
              </a:p>
            </p:txBody>
          </p:sp>
          <p:sp>
            <p:nvSpPr>
              <p:cNvPr id="26711" name="Rectangle 272"/>
              <p:cNvSpPr>
                <a:spLocks noChangeArrowheads="1"/>
              </p:cNvSpPr>
              <p:nvPr/>
            </p:nvSpPr>
            <p:spPr bwMode="auto">
              <a:xfrm>
                <a:off x="6434138" y="3911600"/>
                <a:ext cx="1193800" cy="425450"/>
              </a:xfrm>
              <a:prstGeom prst="rect">
                <a:avLst/>
              </a:prstGeom>
              <a:gradFill rotWithShape="1">
                <a:gsLst>
                  <a:gs pos="0">
                    <a:srgbClr val="9E850C"/>
                  </a:gs>
                  <a:gs pos="50000">
                    <a:srgbClr val="E4C117"/>
                  </a:gs>
                  <a:gs pos="100000">
                    <a:srgbClr val="FFE51D"/>
                  </a:gs>
                </a:gsLst>
                <a:lin ang="5400000" scaled="1"/>
              </a:gradFill>
              <a:ln w="1905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 sz="1600">
                  <a:solidFill>
                    <a:srgbClr val="0A315A"/>
                  </a:solidFill>
                </a:endParaRPr>
              </a:p>
            </p:txBody>
          </p:sp>
          <p:sp>
            <p:nvSpPr>
              <p:cNvPr id="26712" name="Line 276"/>
              <p:cNvSpPr>
                <a:spLocks noChangeShapeType="1"/>
              </p:cNvSpPr>
              <p:nvPr/>
            </p:nvSpPr>
            <p:spPr bwMode="auto">
              <a:xfrm>
                <a:off x="7627938" y="3630613"/>
                <a:ext cx="0" cy="7032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3" name="Line 297"/>
              <p:cNvSpPr>
                <a:spLocks noChangeShapeType="1"/>
              </p:cNvSpPr>
              <p:nvPr/>
            </p:nvSpPr>
            <p:spPr bwMode="auto">
              <a:xfrm>
                <a:off x="8247063" y="3636963"/>
                <a:ext cx="0" cy="7032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4" name="Rectangle 300"/>
              <p:cNvSpPr>
                <a:spLocks noChangeArrowheads="1"/>
              </p:cNvSpPr>
              <p:nvPr/>
            </p:nvSpPr>
            <p:spPr bwMode="auto">
              <a:xfrm>
                <a:off x="7631113" y="3911600"/>
                <a:ext cx="727075" cy="425450"/>
              </a:xfrm>
              <a:prstGeom prst="rect">
                <a:avLst/>
              </a:prstGeom>
              <a:gradFill rotWithShape="1">
                <a:gsLst>
                  <a:gs pos="0">
                    <a:srgbClr val="9E850C"/>
                  </a:gs>
                  <a:gs pos="50000">
                    <a:srgbClr val="E4C117"/>
                  </a:gs>
                  <a:gs pos="100000">
                    <a:srgbClr val="FFE51D"/>
                  </a:gs>
                </a:gsLst>
                <a:lin ang="5400000" scaled="1"/>
              </a:gradFill>
              <a:ln w="1905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 sz="1600">
                  <a:solidFill>
                    <a:srgbClr val="0A315A"/>
                  </a:solidFill>
                </a:endParaRPr>
              </a:p>
            </p:txBody>
          </p:sp>
          <p:sp>
            <p:nvSpPr>
              <p:cNvPr id="26715" name="Freeform 22"/>
              <p:cNvSpPr>
                <a:spLocks/>
              </p:cNvSpPr>
              <p:nvPr/>
            </p:nvSpPr>
            <p:spPr bwMode="auto">
              <a:xfrm>
                <a:off x="1635125" y="3522663"/>
                <a:ext cx="47625" cy="52387"/>
              </a:xfrm>
              <a:custGeom>
                <a:avLst/>
                <a:gdLst>
                  <a:gd name="T0" fmla="*/ 2147483647 w 60"/>
                  <a:gd name="T1" fmla="*/ 0 h 92"/>
                  <a:gd name="T2" fmla="*/ 2147483647 w 60"/>
                  <a:gd name="T3" fmla="*/ 0 h 92"/>
                  <a:gd name="T4" fmla="*/ 2147483647 w 60"/>
                  <a:gd name="T5" fmla="*/ 2147483647 h 92"/>
                  <a:gd name="T6" fmla="*/ 2147483647 w 60"/>
                  <a:gd name="T7" fmla="*/ 2147483647 h 92"/>
                  <a:gd name="T8" fmla="*/ 2147483647 w 60"/>
                  <a:gd name="T9" fmla="*/ 2147483647 h 92"/>
                  <a:gd name="T10" fmla="*/ 2147483647 w 60"/>
                  <a:gd name="T11" fmla="*/ 2147483647 h 92"/>
                  <a:gd name="T12" fmla="*/ 2147483647 w 60"/>
                  <a:gd name="T13" fmla="*/ 2147483647 h 92"/>
                  <a:gd name="T14" fmla="*/ 2147483647 w 60"/>
                  <a:gd name="T15" fmla="*/ 2147483647 h 92"/>
                  <a:gd name="T16" fmla="*/ 0 w 60"/>
                  <a:gd name="T17" fmla="*/ 2147483647 h 92"/>
                  <a:gd name="T18" fmla="*/ 0 w 60"/>
                  <a:gd name="T19" fmla="*/ 2147483647 h 92"/>
                  <a:gd name="T20" fmla="*/ 0 w 60"/>
                  <a:gd name="T21" fmla="*/ 2147483647 h 92"/>
                  <a:gd name="T22" fmla="*/ 2147483647 w 60"/>
                  <a:gd name="T23" fmla="*/ 2147483647 h 92"/>
                  <a:gd name="T24" fmla="*/ 2147483647 w 60"/>
                  <a:gd name="T25" fmla="*/ 2147483647 h 92"/>
                  <a:gd name="T26" fmla="*/ 2147483647 w 60"/>
                  <a:gd name="T27" fmla="*/ 2147483647 h 92"/>
                  <a:gd name="T28" fmla="*/ 2147483647 w 60"/>
                  <a:gd name="T29" fmla="*/ 2147483647 h 92"/>
                  <a:gd name="T30" fmla="*/ 2147483647 w 60"/>
                  <a:gd name="T31" fmla="*/ 2147483647 h 92"/>
                  <a:gd name="T32" fmla="*/ 2147483647 w 60"/>
                  <a:gd name="T33" fmla="*/ 2147483647 h 92"/>
                  <a:gd name="T34" fmla="*/ 2147483647 w 60"/>
                  <a:gd name="T35" fmla="*/ 2147483647 h 92"/>
                  <a:gd name="T36" fmla="*/ 2147483647 w 60"/>
                  <a:gd name="T37" fmla="*/ 2147483647 h 92"/>
                  <a:gd name="T38" fmla="*/ 2147483647 w 60"/>
                  <a:gd name="T39" fmla="*/ 2147483647 h 92"/>
                  <a:gd name="T40" fmla="*/ 2147483647 w 60"/>
                  <a:gd name="T41" fmla="*/ 2147483647 h 92"/>
                  <a:gd name="T42" fmla="*/ 2147483647 w 60"/>
                  <a:gd name="T43" fmla="*/ 2147483647 h 92"/>
                  <a:gd name="T44" fmla="*/ 2147483647 w 60"/>
                  <a:gd name="T45" fmla="*/ 2147483647 h 92"/>
                  <a:gd name="T46" fmla="*/ 2147483647 w 60"/>
                  <a:gd name="T47" fmla="*/ 2147483647 h 92"/>
                  <a:gd name="T48" fmla="*/ 2147483647 w 60"/>
                  <a:gd name="T49" fmla="*/ 2147483647 h 92"/>
                  <a:gd name="T50" fmla="*/ 2147483647 w 60"/>
                  <a:gd name="T51" fmla="*/ 2147483647 h 92"/>
                  <a:gd name="T52" fmla="*/ 2147483647 w 60"/>
                  <a:gd name="T53" fmla="*/ 2147483647 h 92"/>
                  <a:gd name="T54" fmla="*/ 2147483647 w 60"/>
                  <a:gd name="T55" fmla="*/ 2147483647 h 92"/>
                  <a:gd name="T56" fmla="*/ 2147483647 w 60"/>
                  <a:gd name="T57" fmla="*/ 2147483647 h 92"/>
                  <a:gd name="T58" fmla="*/ 2147483647 w 60"/>
                  <a:gd name="T59" fmla="*/ 2147483647 h 92"/>
                  <a:gd name="T60" fmla="*/ 2147483647 w 60"/>
                  <a:gd name="T61" fmla="*/ 2147483647 h 92"/>
                  <a:gd name="T62" fmla="*/ 2147483647 w 60"/>
                  <a:gd name="T63" fmla="*/ 2147483647 h 92"/>
                  <a:gd name="T64" fmla="*/ 2147483647 w 60"/>
                  <a:gd name="T65" fmla="*/ 2147483647 h 92"/>
                  <a:gd name="T66" fmla="*/ 2147483647 w 60"/>
                  <a:gd name="T67" fmla="*/ 2147483647 h 92"/>
                  <a:gd name="T68" fmla="*/ 2147483647 w 60"/>
                  <a:gd name="T69" fmla="*/ 2147483647 h 92"/>
                  <a:gd name="T70" fmla="*/ 2147483647 w 60"/>
                  <a:gd name="T71" fmla="*/ 0 h 92"/>
                  <a:gd name="T72" fmla="*/ 2147483647 w 60"/>
                  <a:gd name="T73" fmla="*/ 0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0"/>
                  <a:gd name="T112" fmla="*/ 0 h 92"/>
                  <a:gd name="T113" fmla="*/ 60 w 60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0" h="92">
                    <a:moveTo>
                      <a:pt x="30" y="0"/>
                    </a:moveTo>
                    <a:lnTo>
                      <a:pt x="26" y="0"/>
                    </a:lnTo>
                    <a:lnTo>
                      <a:pt x="22" y="2"/>
                    </a:lnTo>
                    <a:lnTo>
                      <a:pt x="17" y="4"/>
                    </a:lnTo>
                    <a:lnTo>
                      <a:pt x="13" y="8"/>
                    </a:lnTo>
                    <a:lnTo>
                      <a:pt x="7" y="13"/>
                    </a:lnTo>
                    <a:lnTo>
                      <a:pt x="4" y="21"/>
                    </a:lnTo>
                    <a:lnTo>
                      <a:pt x="2" y="28"/>
                    </a:lnTo>
                    <a:lnTo>
                      <a:pt x="0" y="38"/>
                    </a:lnTo>
                    <a:lnTo>
                      <a:pt x="0" y="47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4" y="71"/>
                    </a:lnTo>
                    <a:lnTo>
                      <a:pt x="7" y="79"/>
                    </a:lnTo>
                    <a:lnTo>
                      <a:pt x="13" y="85"/>
                    </a:lnTo>
                    <a:lnTo>
                      <a:pt x="17" y="88"/>
                    </a:lnTo>
                    <a:lnTo>
                      <a:pt x="22" y="92"/>
                    </a:lnTo>
                    <a:lnTo>
                      <a:pt x="26" y="92"/>
                    </a:lnTo>
                    <a:lnTo>
                      <a:pt x="30" y="92"/>
                    </a:lnTo>
                    <a:lnTo>
                      <a:pt x="32" y="92"/>
                    </a:lnTo>
                    <a:lnTo>
                      <a:pt x="36" y="92"/>
                    </a:lnTo>
                    <a:lnTo>
                      <a:pt x="41" y="88"/>
                    </a:lnTo>
                    <a:lnTo>
                      <a:pt x="47" y="85"/>
                    </a:lnTo>
                    <a:lnTo>
                      <a:pt x="50" y="79"/>
                    </a:lnTo>
                    <a:lnTo>
                      <a:pt x="54" y="71"/>
                    </a:lnTo>
                    <a:lnTo>
                      <a:pt x="58" y="64"/>
                    </a:lnTo>
                    <a:lnTo>
                      <a:pt x="60" y="56"/>
                    </a:lnTo>
                    <a:lnTo>
                      <a:pt x="60" y="47"/>
                    </a:lnTo>
                    <a:lnTo>
                      <a:pt x="60" y="38"/>
                    </a:lnTo>
                    <a:lnTo>
                      <a:pt x="58" y="28"/>
                    </a:lnTo>
                    <a:lnTo>
                      <a:pt x="54" y="21"/>
                    </a:lnTo>
                    <a:lnTo>
                      <a:pt x="50" y="13"/>
                    </a:lnTo>
                    <a:lnTo>
                      <a:pt x="47" y="8"/>
                    </a:lnTo>
                    <a:lnTo>
                      <a:pt x="41" y="4"/>
                    </a:lnTo>
                    <a:lnTo>
                      <a:pt x="36" y="2"/>
                    </a:lnTo>
                    <a:lnTo>
                      <a:pt x="32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6" name="Freeform 23"/>
              <p:cNvSpPr>
                <a:spLocks/>
              </p:cNvSpPr>
              <p:nvPr/>
            </p:nvSpPr>
            <p:spPr bwMode="auto">
              <a:xfrm>
                <a:off x="1635125" y="3522663"/>
                <a:ext cx="47625" cy="52387"/>
              </a:xfrm>
              <a:custGeom>
                <a:avLst/>
                <a:gdLst>
                  <a:gd name="T0" fmla="*/ 2147483647 w 60"/>
                  <a:gd name="T1" fmla="*/ 0 h 92"/>
                  <a:gd name="T2" fmla="*/ 2147483647 w 60"/>
                  <a:gd name="T3" fmla="*/ 0 h 92"/>
                  <a:gd name="T4" fmla="*/ 2147483647 w 60"/>
                  <a:gd name="T5" fmla="*/ 2147483647 h 92"/>
                  <a:gd name="T6" fmla="*/ 2147483647 w 60"/>
                  <a:gd name="T7" fmla="*/ 2147483647 h 92"/>
                  <a:gd name="T8" fmla="*/ 2147483647 w 60"/>
                  <a:gd name="T9" fmla="*/ 2147483647 h 92"/>
                  <a:gd name="T10" fmla="*/ 2147483647 w 60"/>
                  <a:gd name="T11" fmla="*/ 2147483647 h 92"/>
                  <a:gd name="T12" fmla="*/ 2147483647 w 60"/>
                  <a:gd name="T13" fmla="*/ 2147483647 h 92"/>
                  <a:gd name="T14" fmla="*/ 2147483647 w 60"/>
                  <a:gd name="T15" fmla="*/ 2147483647 h 92"/>
                  <a:gd name="T16" fmla="*/ 0 w 60"/>
                  <a:gd name="T17" fmla="*/ 2147483647 h 92"/>
                  <a:gd name="T18" fmla="*/ 0 w 60"/>
                  <a:gd name="T19" fmla="*/ 2147483647 h 92"/>
                  <a:gd name="T20" fmla="*/ 0 w 60"/>
                  <a:gd name="T21" fmla="*/ 2147483647 h 92"/>
                  <a:gd name="T22" fmla="*/ 2147483647 w 60"/>
                  <a:gd name="T23" fmla="*/ 2147483647 h 92"/>
                  <a:gd name="T24" fmla="*/ 2147483647 w 60"/>
                  <a:gd name="T25" fmla="*/ 2147483647 h 92"/>
                  <a:gd name="T26" fmla="*/ 2147483647 w 60"/>
                  <a:gd name="T27" fmla="*/ 2147483647 h 92"/>
                  <a:gd name="T28" fmla="*/ 2147483647 w 60"/>
                  <a:gd name="T29" fmla="*/ 2147483647 h 92"/>
                  <a:gd name="T30" fmla="*/ 2147483647 w 60"/>
                  <a:gd name="T31" fmla="*/ 2147483647 h 92"/>
                  <a:gd name="T32" fmla="*/ 2147483647 w 60"/>
                  <a:gd name="T33" fmla="*/ 2147483647 h 92"/>
                  <a:gd name="T34" fmla="*/ 2147483647 w 60"/>
                  <a:gd name="T35" fmla="*/ 2147483647 h 92"/>
                  <a:gd name="T36" fmla="*/ 2147483647 w 60"/>
                  <a:gd name="T37" fmla="*/ 2147483647 h 92"/>
                  <a:gd name="T38" fmla="*/ 2147483647 w 60"/>
                  <a:gd name="T39" fmla="*/ 2147483647 h 92"/>
                  <a:gd name="T40" fmla="*/ 2147483647 w 60"/>
                  <a:gd name="T41" fmla="*/ 2147483647 h 92"/>
                  <a:gd name="T42" fmla="*/ 2147483647 w 60"/>
                  <a:gd name="T43" fmla="*/ 2147483647 h 92"/>
                  <a:gd name="T44" fmla="*/ 2147483647 w 60"/>
                  <a:gd name="T45" fmla="*/ 2147483647 h 92"/>
                  <a:gd name="T46" fmla="*/ 2147483647 w 60"/>
                  <a:gd name="T47" fmla="*/ 2147483647 h 92"/>
                  <a:gd name="T48" fmla="*/ 2147483647 w 60"/>
                  <a:gd name="T49" fmla="*/ 2147483647 h 92"/>
                  <a:gd name="T50" fmla="*/ 2147483647 w 60"/>
                  <a:gd name="T51" fmla="*/ 2147483647 h 92"/>
                  <a:gd name="T52" fmla="*/ 2147483647 w 60"/>
                  <a:gd name="T53" fmla="*/ 2147483647 h 92"/>
                  <a:gd name="T54" fmla="*/ 2147483647 w 60"/>
                  <a:gd name="T55" fmla="*/ 2147483647 h 92"/>
                  <a:gd name="T56" fmla="*/ 2147483647 w 60"/>
                  <a:gd name="T57" fmla="*/ 2147483647 h 92"/>
                  <a:gd name="T58" fmla="*/ 2147483647 w 60"/>
                  <a:gd name="T59" fmla="*/ 2147483647 h 92"/>
                  <a:gd name="T60" fmla="*/ 2147483647 w 60"/>
                  <a:gd name="T61" fmla="*/ 2147483647 h 92"/>
                  <a:gd name="T62" fmla="*/ 2147483647 w 60"/>
                  <a:gd name="T63" fmla="*/ 2147483647 h 92"/>
                  <a:gd name="T64" fmla="*/ 2147483647 w 60"/>
                  <a:gd name="T65" fmla="*/ 2147483647 h 92"/>
                  <a:gd name="T66" fmla="*/ 2147483647 w 60"/>
                  <a:gd name="T67" fmla="*/ 2147483647 h 92"/>
                  <a:gd name="T68" fmla="*/ 2147483647 w 60"/>
                  <a:gd name="T69" fmla="*/ 2147483647 h 92"/>
                  <a:gd name="T70" fmla="*/ 2147483647 w 60"/>
                  <a:gd name="T71" fmla="*/ 0 h 92"/>
                  <a:gd name="T72" fmla="*/ 2147483647 w 60"/>
                  <a:gd name="T73" fmla="*/ 0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0"/>
                  <a:gd name="T112" fmla="*/ 0 h 92"/>
                  <a:gd name="T113" fmla="*/ 60 w 60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0" h="92">
                    <a:moveTo>
                      <a:pt x="30" y="0"/>
                    </a:moveTo>
                    <a:lnTo>
                      <a:pt x="26" y="0"/>
                    </a:lnTo>
                    <a:lnTo>
                      <a:pt x="22" y="2"/>
                    </a:lnTo>
                    <a:lnTo>
                      <a:pt x="17" y="4"/>
                    </a:lnTo>
                    <a:lnTo>
                      <a:pt x="13" y="8"/>
                    </a:lnTo>
                    <a:lnTo>
                      <a:pt x="7" y="13"/>
                    </a:lnTo>
                    <a:lnTo>
                      <a:pt x="4" y="21"/>
                    </a:lnTo>
                    <a:lnTo>
                      <a:pt x="2" y="28"/>
                    </a:lnTo>
                    <a:lnTo>
                      <a:pt x="0" y="38"/>
                    </a:lnTo>
                    <a:lnTo>
                      <a:pt x="0" y="47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4" y="71"/>
                    </a:lnTo>
                    <a:lnTo>
                      <a:pt x="7" y="79"/>
                    </a:lnTo>
                    <a:lnTo>
                      <a:pt x="13" y="85"/>
                    </a:lnTo>
                    <a:lnTo>
                      <a:pt x="17" y="88"/>
                    </a:lnTo>
                    <a:lnTo>
                      <a:pt x="22" y="92"/>
                    </a:lnTo>
                    <a:lnTo>
                      <a:pt x="26" y="92"/>
                    </a:lnTo>
                    <a:lnTo>
                      <a:pt x="30" y="92"/>
                    </a:lnTo>
                    <a:lnTo>
                      <a:pt x="32" y="92"/>
                    </a:lnTo>
                    <a:lnTo>
                      <a:pt x="36" y="92"/>
                    </a:lnTo>
                    <a:lnTo>
                      <a:pt x="41" y="88"/>
                    </a:lnTo>
                    <a:lnTo>
                      <a:pt x="47" y="85"/>
                    </a:lnTo>
                    <a:lnTo>
                      <a:pt x="50" y="79"/>
                    </a:lnTo>
                    <a:lnTo>
                      <a:pt x="54" y="71"/>
                    </a:lnTo>
                    <a:lnTo>
                      <a:pt x="58" y="64"/>
                    </a:lnTo>
                    <a:lnTo>
                      <a:pt x="60" y="56"/>
                    </a:lnTo>
                    <a:lnTo>
                      <a:pt x="60" y="47"/>
                    </a:lnTo>
                    <a:lnTo>
                      <a:pt x="60" y="38"/>
                    </a:lnTo>
                    <a:lnTo>
                      <a:pt x="58" y="28"/>
                    </a:lnTo>
                    <a:lnTo>
                      <a:pt x="54" y="21"/>
                    </a:lnTo>
                    <a:lnTo>
                      <a:pt x="50" y="13"/>
                    </a:lnTo>
                    <a:lnTo>
                      <a:pt x="47" y="8"/>
                    </a:lnTo>
                    <a:lnTo>
                      <a:pt x="41" y="4"/>
                    </a:lnTo>
                    <a:lnTo>
                      <a:pt x="36" y="2"/>
                    </a:lnTo>
                    <a:lnTo>
                      <a:pt x="32" y="0"/>
                    </a:lnTo>
                    <a:lnTo>
                      <a:pt x="3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7" name="Freeform 24"/>
              <p:cNvSpPr>
                <a:spLocks/>
              </p:cNvSpPr>
              <p:nvPr/>
            </p:nvSpPr>
            <p:spPr bwMode="auto">
              <a:xfrm>
                <a:off x="2228850" y="3522663"/>
                <a:ext cx="47625" cy="52387"/>
              </a:xfrm>
              <a:custGeom>
                <a:avLst/>
                <a:gdLst>
                  <a:gd name="T0" fmla="*/ 2147483647 w 60"/>
                  <a:gd name="T1" fmla="*/ 0 h 91"/>
                  <a:gd name="T2" fmla="*/ 2147483647 w 60"/>
                  <a:gd name="T3" fmla="*/ 0 h 91"/>
                  <a:gd name="T4" fmla="*/ 2147483647 w 60"/>
                  <a:gd name="T5" fmla="*/ 2147483647 h 91"/>
                  <a:gd name="T6" fmla="*/ 2147483647 w 60"/>
                  <a:gd name="T7" fmla="*/ 2147483647 h 91"/>
                  <a:gd name="T8" fmla="*/ 2147483647 w 60"/>
                  <a:gd name="T9" fmla="*/ 2147483647 h 91"/>
                  <a:gd name="T10" fmla="*/ 2147483647 w 60"/>
                  <a:gd name="T11" fmla="*/ 2147483647 h 91"/>
                  <a:gd name="T12" fmla="*/ 2147483647 w 60"/>
                  <a:gd name="T13" fmla="*/ 2147483647 h 91"/>
                  <a:gd name="T14" fmla="*/ 2147483647 w 60"/>
                  <a:gd name="T15" fmla="*/ 2147483647 h 91"/>
                  <a:gd name="T16" fmla="*/ 0 w 60"/>
                  <a:gd name="T17" fmla="*/ 2147483647 h 91"/>
                  <a:gd name="T18" fmla="*/ 0 w 60"/>
                  <a:gd name="T19" fmla="*/ 2147483647 h 91"/>
                  <a:gd name="T20" fmla="*/ 0 w 60"/>
                  <a:gd name="T21" fmla="*/ 2147483647 h 91"/>
                  <a:gd name="T22" fmla="*/ 2147483647 w 60"/>
                  <a:gd name="T23" fmla="*/ 2147483647 h 91"/>
                  <a:gd name="T24" fmla="*/ 2147483647 w 60"/>
                  <a:gd name="T25" fmla="*/ 2147483647 h 91"/>
                  <a:gd name="T26" fmla="*/ 2147483647 w 60"/>
                  <a:gd name="T27" fmla="*/ 2147483647 h 91"/>
                  <a:gd name="T28" fmla="*/ 2147483647 w 60"/>
                  <a:gd name="T29" fmla="*/ 2147483647 h 91"/>
                  <a:gd name="T30" fmla="*/ 2147483647 w 60"/>
                  <a:gd name="T31" fmla="*/ 2147483647 h 91"/>
                  <a:gd name="T32" fmla="*/ 2147483647 w 60"/>
                  <a:gd name="T33" fmla="*/ 2147483647 h 91"/>
                  <a:gd name="T34" fmla="*/ 2147483647 w 60"/>
                  <a:gd name="T35" fmla="*/ 2147483647 h 91"/>
                  <a:gd name="T36" fmla="*/ 2147483647 w 60"/>
                  <a:gd name="T37" fmla="*/ 2147483647 h 91"/>
                  <a:gd name="T38" fmla="*/ 2147483647 w 60"/>
                  <a:gd name="T39" fmla="*/ 2147483647 h 91"/>
                  <a:gd name="T40" fmla="*/ 2147483647 w 60"/>
                  <a:gd name="T41" fmla="*/ 2147483647 h 91"/>
                  <a:gd name="T42" fmla="*/ 2147483647 w 60"/>
                  <a:gd name="T43" fmla="*/ 2147483647 h 91"/>
                  <a:gd name="T44" fmla="*/ 2147483647 w 60"/>
                  <a:gd name="T45" fmla="*/ 2147483647 h 91"/>
                  <a:gd name="T46" fmla="*/ 2147483647 w 60"/>
                  <a:gd name="T47" fmla="*/ 2147483647 h 91"/>
                  <a:gd name="T48" fmla="*/ 2147483647 w 60"/>
                  <a:gd name="T49" fmla="*/ 2147483647 h 91"/>
                  <a:gd name="T50" fmla="*/ 2147483647 w 60"/>
                  <a:gd name="T51" fmla="*/ 2147483647 h 91"/>
                  <a:gd name="T52" fmla="*/ 2147483647 w 60"/>
                  <a:gd name="T53" fmla="*/ 2147483647 h 91"/>
                  <a:gd name="T54" fmla="*/ 2147483647 w 60"/>
                  <a:gd name="T55" fmla="*/ 2147483647 h 91"/>
                  <a:gd name="T56" fmla="*/ 2147483647 w 60"/>
                  <a:gd name="T57" fmla="*/ 2147483647 h 91"/>
                  <a:gd name="T58" fmla="*/ 2147483647 w 60"/>
                  <a:gd name="T59" fmla="*/ 2147483647 h 91"/>
                  <a:gd name="T60" fmla="*/ 2147483647 w 60"/>
                  <a:gd name="T61" fmla="*/ 2147483647 h 91"/>
                  <a:gd name="T62" fmla="*/ 2147483647 w 60"/>
                  <a:gd name="T63" fmla="*/ 2147483647 h 91"/>
                  <a:gd name="T64" fmla="*/ 2147483647 w 60"/>
                  <a:gd name="T65" fmla="*/ 2147483647 h 91"/>
                  <a:gd name="T66" fmla="*/ 2147483647 w 60"/>
                  <a:gd name="T67" fmla="*/ 2147483647 h 91"/>
                  <a:gd name="T68" fmla="*/ 2147483647 w 60"/>
                  <a:gd name="T69" fmla="*/ 2147483647 h 91"/>
                  <a:gd name="T70" fmla="*/ 2147483647 w 60"/>
                  <a:gd name="T71" fmla="*/ 0 h 91"/>
                  <a:gd name="T72" fmla="*/ 2147483647 w 60"/>
                  <a:gd name="T73" fmla="*/ 0 h 9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0"/>
                  <a:gd name="T112" fmla="*/ 0 h 91"/>
                  <a:gd name="T113" fmla="*/ 60 w 60"/>
                  <a:gd name="T114" fmla="*/ 91 h 9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0" h="91">
                    <a:moveTo>
                      <a:pt x="30" y="0"/>
                    </a:moveTo>
                    <a:lnTo>
                      <a:pt x="26" y="0"/>
                    </a:lnTo>
                    <a:lnTo>
                      <a:pt x="22" y="2"/>
                    </a:lnTo>
                    <a:lnTo>
                      <a:pt x="17" y="3"/>
                    </a:lnTo>
                    <a:lnTo>
                      <a:pt x="13" y="7"/>
                    </a:lnTo>
                    <a:lnTo>
                      <a:pt x="7" y="13"/>
                    </a:lnTo>
                    <a:lnTo>
                      <a:pt x="4" y="20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0" y="46"/>
                    </a:lnTo>
                    <a:lnTo>
                      <a:pt x="0" y="56"/>
                    </a:lnTo>
                    <a:lnTo>
                      <a:pt x="2" y="63"/>
                    </a:lnTo>
                    <a:lnTo>
                      <a:pt x="4" y="71"/>
                    </a:lnTo>
                    <a:lnTo>
                      <a:pt x="7" y="78"/>
                    </a:lnTo>
                    <a:lnTo>
                      <a:pt x="13" y="84"/>
                    </a:lnTo>
                    <a:lnTo>
                      <a:pt x="17" y="88"/>
                    </a:lnTo>
                    <a:lnTo>
                      <a:pt x="22" y="91"/>
                    </a:lnTo>
                    <a:lnTo>
                      <a:pt x="26" y="91"/>
                    </a:lnTo>
                    <a:lnTo>
                      <a:pt x="30" y="91"/>
                    </a:lnTo>
                    <a:lnTo>
                      <a:pt x="32" y="91"/>
                    </a:lnTo>
                    <a:lnTo>
                      <a:pt x="35" y="91"/>
                    </a:lnTo>
                    <a:lnTo>
                      <a:pt x="41" y="88"/>
                    </a:lnTo>
                    <a:lnTo>
                      <a:pt x="47" y="84"/>
                    </a:lnTo>
                    <a:lnTo>
                      <a:pt x="50" y="78"/>
                    </a:lnTo>
                    <a:lnTo>
                      <a:pt x="54" y="71"/>
                    </a:lnTo>
                    <a:lnTo>
                      <a:pt x="58" y="63"/>
                    </a:lnTo>
                    <a:lnTo>
                      <a:pt x="58" y="56"/>
                    </a:lnTo>
                    <a:lnTo>
                      <a:pt x="60" y="46"/>
                    </a:lnTo>
                    <a:lnTo>
                      <a:pt x="58" y="37"/>
                    </a:lnTo>
                    <a:lnTo>
                      <a:pt x="58" y="28"/>
                    </a:lnTo>
                    <a:lnTo>
                      <a:pt x="54" y="20"/>
                    </a:lnTo>
                    <a:lnTo>
                      <a:pt x="50" y="13"/>
                    </a:lnTo>
                    <a:lnTo>
                      <a:pt x="47" y="7"/>
                    </a:lnTo>
                    <a:lnTo>
                      <a:pt x="41" y="3"/>
                    </a:lnTo>
                    <a:lnTo>
                      <a:pt x="35" y="2"/>
                    </a:lnTo>
                    <a:lnTo>
                      <a:pt x="32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8" name="Freeform 25"/>
              <p:cNvSpPr>
                <a:spLocks/>
              </p:cNvSpPr>
              <p:nvPr/>
            </p:nvSpPr>
            <p:spPr bwMode="auto">
              <a:xfrm>
                <a:off x="2228850" y="3522663"/>
                <a:ext cx="47625" cy="52387"/>
              </a:xfrm>
              <a:custGeom>
                <a:avLst/>
                <a:gdLst>
                  <a:gd name="T0" fmla="*/ 2147483647 w 60"/>
                  <a:gd name="T1" fmla="*/ 0 h 91"/>
                  <a:gd name="T2" fmla="*/ 2147483647 w 60"/>
                  <a:gd name="T3" fmla="*/ 0 h 91"/>
                  <a:gd name="T4" fmla="*/ 2147483647 w 60"/>
                  <a:gd name="T5" fmla="*/ 2147483647 h 91"/>
                  <a:gd name="T6" fmla="*/ 2147483647 w 60"/>
                  <a:gd name="T7" fmla="*/ 2147483647 h 91"/>
                  <a:gd name="T8" fmla="*/ 2147483647 w 60"/>
                  <a:gd name="T9" fmla="*/ 2147483647 h 91"/>
                  <a:gd name="T10" fmla="*/ 2147483647 w 60"/>
                  <a:gd name="T11" fmla="*/ 2147483647 h 91"/>
                  <a:gd name="T12" fmla="*/ 2147483647 w 60"/>
                  <a:gd name="T13" fmla="*/ 2147483647 h 91"/>
                  <a:gd name="T14" fmla="*/ 2147483647 w 60"/>
                  <a:gd name="T15" fmla="*/ 2147483647 h 91"/>
                  <a:gd name="T16" fmla="*/ 0 w 60"/>
                  <a:gd name="T17" fmla="*/ 2147483647 h 91"/>
                  <a:gd name="T18" fmla="*/ 0 w 60"/>
                  <a:gd name="T19" fmla="*/ 2147483647 h 91"/>
                  <a:gd name="T20" fmla="*/ 0 w 60"/>
                  <a:gd name="T21" fmla="*/ 2147483647 h 91"/>
                  <a:gd name="T22" fmla="*/ 2147483647 w 60"/>
                  <a:gd name="T23" fmla="*/ 2147483647 h 91"/>
                  <a:gd name="T24" fmla="*/ 2147483647 w 60"/>
                  <a:gd name="T25" fmla="*/ 2147483647 h 91"/>
                  <a:gd name="T26" fmla="*/ 2147483647 w 60"/>
                  <a:gd name="T27" fmla="*/ 2147483647 h 91"/>
                  <a:gd name="T28" fmla="*/ 2147483647 w 60"/>
                  <a:gd name="T29" fmla="*/ 2147483647 h 91"/>
                  <a:gd name="T30" fmla="*/ 2147483647 w 60"/>
                  <a:gd name="T31" fmla="*/ 2147483647 h 91"/>
                  <a:gd name="T32" fmla="*/ 2147483647 w 60"/>
                  <a:gd name="T33" fmla="*/ 2147483647 h 91"/>
                  <a:gd name="T34" fmla="*/ 2147483647 w 60"/>
                  <a:gd name="T35" fmla="*/ 2147483647 h 91"/>
                  <a:gd name="T36" fmla="*/ 2147483647 w 60"/>
                  <a:gd name="T37" fmla="*/ 2147483647 h 91"/>
                  <a:gd name="T38" fmla="*/ 2147483647 w 60"/>
                  <a:gd name="T39" fmla="*/ 2147483647 h 91"/>
                  <a:gd name="T40" fmla="*/ 2147483647 w 60"/>
                  <a:gd name="T41" fmla="*/ 2147483647 h 91"/>
                  <a:gd name="T42" fmla="*/ 2147483647 w 60"/>
                  <a:gd name="T43" fmla="*/ 2147483647 h 91"/>
                  <a:gd name="T44" fmla="*/ 2147483647 w 60"/>
                  <a:gd name="T45" fmla="*/ 2147483647 h 91"/>
                  <a:gd name="T46" fmla="*/ 2147483647 w 60"/>
                  <a:gd name="T47" fmla="*/ 2147483647 h 91"/>
                  <a:gd name="T48" fmla="*/ 2147483647 w 60"/>
                  <a:gd name="T49" fmla="*/ 2147483647 h 91"/>
                  <a:gd name="T50" fmla="*/ 2147483647 w 60"/>
                  <a:gd name="T51" fmla="*/ 2147483647 h 91"/>
                  <a:gd name="T52" fmla="*/ 2147483647 w 60"/>
                  <a:gd name="T53" fmla="*/ 2147483647 h 91"/>
                  <a:gd name="T54" fmla="*/ 2147483647 w 60"/>
                  <a:gd name="T55" fmla="*/ 2147483647 h 91"/>
                  <a:gd name="T56" fmla="*/ 2147483647 w 60"/>
                  <a:gd name="T57" fmla="*/ 2147483647 h 91"/>
                  <a:gd name="T58" fmla="*/ 2147483647 w 60"/>
                  <a:gd name="T59" fmla="*/ 2147483647 h 91"/>
                  <a:gd name="T60" fmla="*/ 2147483647 w 60"/>
                  <a:gd name="T61" fmla="*/ 2147483647 h 91"/>
                  <a:gd name="T62" fmla="*/ 2147483647 w 60"/>
                  <a:gd name="T63" fmla="*/ 2147483647 h 91"/>
                  <a:gd name="T64" fmla="*/ 2147483647 w 60"/>
                  <a:gd name="T65" fmla="*/ 2147483647 h 91"/>
                  <a:gd name="T66" fmla="*/ 2147483647 w 60"/>
                  <a:gd name="T67" fmla="*/ 2147483647 h 91"/>
                  <a:gd name="T68" fmla="*/ 2147483647 w 60"/>
                  <a:gd name="T69" fmla="*/ 2147483647 h 91"/>
                  <a:gd name="T70" fmla="*/ 2147483647 w 60"/>
                  <a:gd name="T71" fmla="*/ 0 h 91"/>
                  <a:gd name="T72" fmla="*/ 2147483647 w 60"/>
                  <a:gd name="T73" fmla="*/ 0 h 9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0"/>
                  <a:gd name="T112" fmla="*/ 0 h 91"/>
                  <a:gd name="T113" fmla="*/ 60 w 60"/>
                  <a:gd name="T114" fmla="*/ 91 h 9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0" h="91">
                    <a:moveTo>
                      <a:pt x="30" y="0"/>
                    </a:moveTo>
                    <a:lnTo>
                      <a:pt x="26" y="0"/>
                    </a:lnTo>
                    <a:lnTo>
                      <a:pt x="22" y="2"/>
                    </a:lnTo>
                    <a:lnTo>
                      <a:pt x="17" y="3"/>
                    </a:lnTo>
                    <a:lnTo>
                      <a:pt x="13" y="7"/>
                    </a:lnTo>
                    <a:lnTo>
                      <a:pt x="7" y="13"/>
                    </a:lnTo>
                    <a:lnTo>
                      <a:pt x="4" y="20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0" y="46"/>
                    </a:lnTo>
                    <a:lnTo>
                      <a:pt x="0" y="56"/>
                    </a:lnTo>
                    <a:lnTo>
                      <a:pt x="2" y="63"/>
                    </a:lnTo>
                    <a:lnTo>
                      <a:pt x="4" y="71"/>
                    </a:lnTo>
                    <a:lnTo>
                      <a:pt x="7" y="78"/>
                    </a:lnTo>
                    <a:lnTo>
                      <a:pt x="13" y="84"/>
                    </a:lnTo>
                    <a:lnTo>
                      <a:pt x="17" y="88"/>
                    </a:lnTo>
                    <a:lnTo>
                      <a:pt x="22" y="91"/>
                    </a:lnTo>
                    <a:lnTo>
                      <a:pt x="26" y="91"/>
                    </a:lnTo>
                    <a:lnTo>
                      <a:pt x="30" y="91"/>
                    </a:lnTo>
                    <a:lnTo>
                      <a:pt x="32" y="91"/>
                    </a:lnTo>
                    <a:lnTo>
                      <a:pt x="35" y="91"/>
                    </a:lnTo>
                    <a:lnTo>
                      <a:pt x="41" y="88"/>
                    </a:lnTo>
                    <a:lnTo>
                      <a:pt x="47" y="84"/>
                    </a:lnTo>
                    <a:lnTo>
                      <a:pt x="50" y="78"/>
                    </a:lnTo>
                    <a:lnTo>
                      <a:pt x="54" y="71"/>
                    </a:lnTo>
                    <a:lnTo>
                      <a:pt x="58" y="63"/>
                    </a:lnTo>
                    <a:lnTo>
                      <a:pt x="58" y="56"/>
                    </a:lnTo>
                    <a:lnTo>
                      <a:pt x="60" y="46"/>
                    </a:lnTo>
                    <a:lnTo>
                      <a:pt x="58" y="37"/>
                    </a:lnTo>
                    <a:lnTo>
                      <a:pt x="58" y="28"/>
                    </a:lnTo>
                    <a:lnTo>
                      <a:pt x="54" y="20"/>
                    </a:lnTo>
                    <a:lnTo>
                      <a:pt x="50" y="13"/>
                    </a:lnTo>
                    <a:lnTo>
                      <a:pt x="47" y="7"/>
                    </a:lnTo>
                    <a:lnTo>
                      <a:pt x="41" y="3"/>
                    </a:lnTo>
                    <a:lnTo>
                      <a:pt x="35" y="2"/>
                    </a:lnTo>
                    <a:lnTo>
                      <a:pt x="32" y="0"/>
                    </a:lnTo>
                    <a:lnTo>
                      <a:pt x="3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9" name="Freeform 27"/>
              <p:cNvSpPr>
                <a:spLocks/>
              </p:cNvSpPr>
              <p:nvPr/>
            </p:nvSpPr>
            <p:spPr bwMode="auto">
              <a:xfrm>
                <a:off x="2506663" y="3522663"/>
                <a:ext cx="47625" cy="52387"/>
              </a:xfrm>
              <a:custGeom>
                <a:avLst/>
                <a:gdLst>
                  <a:gd name="T0" fmla="*/ 2147483647 w 60"/>
                  <a:gd name="T1" fmla="*/ 0 h 92"/>
                  <a:gd name="T2" fmla="*/ 2147483647 w 60"/>
                  <a:gd name="T3" fmla="*/ 0 h 92"/>
                  <a:gd name="T4" fmla="*/ 2147483647 w 60"/>
                  <a:gd name="T5" fmla="*/ 2147483647 h 92"/>
                  <a:gd name="T6" fmla="*/ 2147483647 w 60"/>
                  <a:gd name="T7" fmla="*/ 2147483647 h 92"/>
                  <a:gd name="T8" fmla="*/ 2147483647 w 60"/>
                  <a:gd name="T9" fmla="*/ 2147483647 h 92"/>
                  <a:gd name="T10" fmla="*/ 2147483647 w 60"/>
                  <a:gd name="T11" fmla="*/ 2147483647 h 92"/>
                  <a:gd name="T12" fmla="*/ 2147483647 w 60"/>
                  <a:gd name="T13" fmla="*/ 2147483647 h 92"/>
                  <a:gd name="T14" fmla="*/ 2147483647 w 60"/>
                  <a:gd name="T15" fmla="*/ 2147483647 h 92"/>
                  <a:gd name="T16" fmla="*/ 0 w 60"/>
                  <a:gd name="T17" fmla="*/ 2147483647 h 92"/>
                  <a:gd name="T18" fmla="*/ 0 w 60"/>
                  <a:gd name="T19" fmla="*/ 2147483647 h 92"/>
                  <a:gd name="T20" fmla="*/ 0 w 60"/>
                  <a:gd name="T21" fmla="*/ 2147483647 h 92"/>
                  <a:gd name="T22" fmla="*/ 2147483647 w 60"/>
                  <a:gd name="T23" fmla="*/ 2147483647 h 92"/>
                  <a:gd name="T24" fmla="*/ 2147483647 w 60"/>
                  <a:gd name="T25" fmla="*/ 2147483647 h 92"/>
                  <a:gd name="T26" fmla="*/ 2147483647 w 60"/>
                  <a:gd name="T27" fmla="*/ 2147483647 h 92"/>
                  <a:gd name="T28" fmla="*/ 2147483647 w 60"/>
                  <a:gd name="T29" fmla="*/ 2147483647 h 92"/>
                  <a:gd name="T30" fmla="*/ 2147483647 w 60"/>
                  <a:gd name="T31" fmla="*/ 2147483647 h 92"/>
                  <a:gd name="T32" fmla="*/ 2147483647 w 60"/>
                  <a:gd name="T33" fmla="*/ 2147483647 h 92"/>
                  <a:gd name="T34" fmla="*/ 2147483647 w 60"/>
                  <a:gd name="T35" fmla="*/ 2147483647 h 92"/>
                  <a:gd name="T36" fmla="*/ 2147483647 w 60"/>
                  <a:gd name="T37" fmla="*/ 2147483647 h 92"/>
                  <a:gd name="T38" fmla="*/ 2147483647 w 60"/>
                  <a:gd name="T39" fmla="*/ 2147483647 h 92"/>
                  <a:gd name="T40" fmla="*/ 2147483647 w 60"/>
                  <a:gd name="T41" fmla="*/ 2147483647 h 92"/>
                  <a:gd name="T42" fmla="*/ 2147483647 w 60"/>
                  <a:gd name="T43" fmla="*/ 2147483647 h 92"/>
                  <a:gd name="T44" fmla="*/ 2147483647 w 60"/>
                  <a:gd name="T45" fmla="*/ 2147483647 h 92"/>
                  <a:gd name="T46" fmla="*/ 2147483647 w 60"/>
                  <a:gd name="T47" fmla="*/ 2147483647 h 92"/>
                  <a:gd name="T48" fmla="*/ 2147483647 w 60"/>
                  <a:gd name="T49" fmla="*/ 2147483647 h 92"/>
                  <a:gd name="T50" fmla="*/ 2147483647 w 60"/>
                  <a:gd name="T51" fmla="*/ 2147483647 h 92"/>
                  <a:gd name="T52" fmla="*/ 2147483647 w 60"/>
                  <a:gd name="T53" fmla="*/ 2147483647 h 92"/>
                  <a:gd name="T54" fmla="*/ 2147483647 w 60"/>
                  <a:gd name="T55" fmla="*/ 2147483647 h 92"/>
                  <a:gd name="T56" fmla="*/ 2147483647 w 60"/>
                  <a:gd name="T57" fmla="*/ 2147483647 h 92"/>
                  <a:gd name="T58" fmla="*/ 2147483647 w 60"/>
                  <a:gd name="T59" fmla="*/ 2147483647 h 92"/>
                  <a:gd name="T60" fmla="*/ 2147483647 w 60"/>
                  <a:gd name="T61" fmla="*/ 2147483647 h 92"/>
                  <a:gd name="T62" fmla="*/ 2147483647 w 60"/>
                  <a:gd name="T63" fmla="*/ 2147483647 h 92"/>
                  <a:gd name="T64" fmla="*/ 2147483647 w 60"/>
                  <a:gd name="T65" fmla="*/ 2147483647 h 92"/>
                  <a:gd name="T66" fmla="*/ 2147483647 w 60"/>
                  <a:gd name="T67" fmla="*/ 2147483647 h 92"/>
                  <a:gd name="T68" fmla="*/ 2147483647 w 60"/>
                  <a:gd name="T69" fmla="*/ 2147483647 h 92"/>
                  <a:gd name="T70" fmla="*/ 2147483647 w 60"/>
                  <a:gd name="T71" fmla="*/ 0 h 92"/>
                  <a:gd name="T72" fmla="*/ 2147483647 w 60"/>
                  <a:gd name="T73" fmla="*/ 0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0"/>
                  <a:gd name="T112" fmla="*/ 0 h 92"/>
                  <a:gd name="T113" fmla="*/ 60 w 60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0" h="92">
                    <a:moveTo>
                      <a:pt x="30" y="0"/>
                    </a:moveTo>
                    <a:lnTo>
                      <a:pt x="26" y="0"/>
                    </a:lnTo>
                    <a:lnTo>
                      <a:pt x="24" y="2"/>
                    </a:lnTo>
                    <a:lnTo>
                      <a:pt x="19" y="4"/>
                    </a:lnTo>
                    <a:lnTo>
                      <a:pt x="13" y="8"/>
                    </a:lnTo>
                    <a:lnTo>
                      <a:pt x="9" y="13"/>
                    </a:lnTo>
                    <a:lnTo>
                      <a:pt x="6" y="21"/>
                    </a:lnTo>
                    <a:lnTo>
                      <a:pt x="2" y="28"/>
                    </a:lnTo>
                    <a:lnTo>
                      <a:pt x="0" y="38"/>
                    </a:lnTo>
                    <a:lnTo>
                      <a:pt x="0" y="47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6" y="71"/>
                    </a:lnTo>
                    <a:lnTo>
                      <a:pt x="9" y="79"/>
                    </a:lnTo>
                    <a:lnTo>
                      <a:pt x="13" y="85"/>
                    </a:lnTo>
                    <a:lnTo>
                      <a:pt x="19" y="88"/>
                    </a:lnTo>
                    <a:lnTo>
                      <a:pt x="24" y="92"/>
                    </a:lnTo>
                    <a:lnTo>
                      <a:pt x="26" y="92"/>
                    </a:lnTo>
                    <a:lnTo>
                      <a:pt x="30" y="92"/>
                    </a:lnTo>
                    <a:lnTo>
                      <a:pt x="34" y="92"/>
                    </a:lnTo>
                    <a:lnTo>
                      <a:pt x="36" y="92"/>
                    </a:lnTo>
                    <a:lnTo>
                      <a:pt x="41" y="88"/>
                    </a:lnTo>
                    <a:lnTo>
                      <a:pt x="47" y="85"/>
                    </a:lnTo>
                    <a:lnTo>
                      <a:pt x="52" y="79"/>
                    </a:lnTo>
                    <a:lnTo>
                      <a:pt x="56" y="71"/>
                    </a:lnTo>
                    <a:lnTo>
                      <a:pt x="58" y="64"/>
                    </a:lnTo>
                    <a:lnTo>
                      <a:pt x="60" y="56"/>
                    </a:lnTo>
                    <a:lnTo>
                      <a:pt x="60" y="47"/>
                    </a:lnTo>
                    <a:lnTo>
                      <a:pt x="60" y="38"/>
                    </a:lnTo>
                    <a:lnTo>
                      <a:pt x="58" y="28"/>
                    </a:lnTo>
                    <a:lnTo>
                      <a:pt x="56" y="21"/>
                    </a:lnTo>
                    <a:lnTo>
                      <a:pt x="52" y="13"/>
                    </a:lnTo>
                    <a:lnTo>
                      <a:pt x="47" y="8"/>
                    </a:lnTo>
                    <a:lnTo>
                      <a:pt x="41" y="4"/>
                    </a:lnTo>
                    <a:lnTo>
                      <a:pt x="36" y="2"/>
                    </a:lnTo>
                    <a:lnTo>
                      <a:pt x="34" y="0"/>
                    </a:lnTo>
                    <a:lnTo>
                      <a:pt x="3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0" name="Freeform 28"/>
              <p:cNvSpPr>
                <a:spLocks/>
              </p:cNvSpPr>
              <p:nvPr/>
            </p:nvSpPr>
            <p:spPr bwMode="auto">
              <a:xfrm>
                <a:off x="1914525" y="3522663"/>
                <a:ext cx="47625" cy="50800"/>
              </a:xfrm>
              <a:custGeom>
                <a:avLst/>
                <a:gdLst>
                  <a:gd name="T0" fmla="*/ 2147483647 w 60"/>
                  <a:gd name="T1" fmla="*/ 0 h 90"/>
                  <a:gd name="T2" fmla="*/ 2147483647 w 60"/>
                  <a:gd name="T3" fmla="*/ 0 h 90"/>
                  <a:gd name="T4" fmla="*/ 2147483647 w 60"/>
                  <a:gd name="T5" fmla="*/ 0 h 90"/>
                  <a:gd name="T6" fmla="*/ 2147483647 w 60"/>
                  <a:gd name="T7" fmla="*/ 2147483647 h 90"/>
                  <a:gd name="T8" fmla="*/ 2147483647 w 60"/>
                  <a:gd name="T9" fmla="*/ 2147483647 h 90"/>
                  <a:gd name="T10" fmla="*/ 2147483647 w 60"/>
                  <a:gd name="T11" fmla="*/ 2147483647 h 90"/>
                  <a:gd name="T12" fmla="*/ 2147483647 w 60"/>
                  <a:gd name="T13" fmla="*/ 2147483647 h 90"/>
                  <a:gd name="T14" fmla="*/ 2147483647 w 60"/>
                  <a:gd name="T15" fmla="*/ 2147483647 h 90"/>
                  <a:gd name="T16" fmla="*/ 0 w 60"/>
                  <a:gd name="T17" fmla="*/ 2147483647 h 90"/>
                  <a:gd name="T18" fmla="*/ 0 w 60"/>
                  <a:gd name="T19" fmla="*/ 2147483647 h 90"/>
                  <a:gd name="T20" fmla="*/ 0 w 60"/>
                  <a:gd name="T21" fmla="*/ 2147483647 h 90"/>
                  <a:gd name="T22" fmla="*/ 2147483647 w 60"/>
                  <a:gd name="T23" fmla="*/ 2147483647 h 90"/>
                  <a:gd name="T24" fmla="*/ 2147483647 w 60"/>
                  <a:gd name="T25" fmla="*/ 2147483647 h 90"/>
                  <a:gd name="T26" fmla="*/ 2147483647 w 60"/>
                  <a:gd name="T27" fmla="*/ 2147483647 h 90"/>
                  <a:gd name="T28" fmla="*/ 2147483647 w 60"/>
                  <a:gd name="T29" fmla="*/ 2147483647 h 90"/>
                  <a:gd name="T30" fmla="*/ 2147483647 w 60"/>
                  <a:gd name="T31" fmla="*/ 2147483647 h 90"/>
                  <a:gd name="T32" fmla="*/ 2147483647 w 60"/>
                  <a:gd name="T33" fmla="*/ 2147483647 h 90"/>
                  <a:gd name="T34" fmla="*/ 2147483647 w 60"/>
                  <a:gd name="T35" fmla="*/ 2147483647 h 90"/>
                  <a:gd name="T36" fmla="*/ 2147483647 w 60"/>
                  <a:gd name="T37" fmla="*/ 2147483647 h 90"/>
                  <a:gd name="T38" fmla="*/ 2147483647 w 60"/>
                  <a:gd name="T39" fmla="*/ 2147483647 h 90"/>
                  <a:gd name="T40" fmla="*/ 2147483647 w 60"/>
                  <a:gd name="T41" fmla="*/ 2147483647 h 90"/>
                  <a:gd name="T42" fmla="*/ 2147483647 w 60"/>
                  <a:gd name="T43" fmla="*/ 2147483647 h 90"/>
                  <a:gd name="T44" fmla="*/ 2147483647 w 60"/>
                  <a:gd name="T45" fmla="*/ 2147483647 h 90"/>
                  <a:gd name="T46" fmla="*/ 2147483647 w 60"/>
                  <a:gd name="T47" fmla="*/ 2147483647 h 90"/>
                  <a:gd name="T48" fmla="*/ 2147483647 w 60"/>
                  <a:gd name="T49" fmla="*/ 2147483647 h 90"/>
                  <a:gd name="T50" fmla="*/ 2147483647 w 60"/>
                  <a:gd name="T51" fmla="*/ 2147483647 h 90"/>
                  <a:gd name="T52" fmla="*/ 2147483647 w 60"/>
                  <a:gd name="T53" fmla="*/ 2147483647 h 90"/>
                  <a:gd name="T54" fmla="*/ 2147483647 w 60"/>
                  <a:gd name="T55" fmla="*/ 2147483647 h 90"/>
                  <a:gd name="T56" fmla="*/ 2147483647 w 60"/>
                  <a:gd name="T57" fmla="*/ 2147483647 h 90"/>
                  <a:gd name="T58" fmla="*/ 2147483647 w 60"/>
                  <a:gd name="T59" fmla="*/ 2147483647 h 90"/>
                  <a:gd name="T60" fmla="*/ 2147483647 w 60"/>
                  <a:gd name="T61" fmla="*/ 2147483647 h 90"/>
                  <a:gd name="T62" fmla="*/ 2147483647 w 60"/>
                  <a:gd name="T63" fmla="*/ 2147483647 h 90"/>
                  <a:gd name="T64" fmla="*/ 2147483647 w 60"/>
                  <a:gd name="T65" fmla="*/ 2147483647 h 90"/>
                  <a:gd name="T66" fmla="*/ 2147483647 w 60"/>
                  <a:gd name="T67" fmla="*/ 2147483647 h 90"/>
                  <a:gd name="T68" fmla="*/ 2147483647 w 60"/>
                  <a:gd name="T69" fmla="*/ 0 h 90"/>
                  <a:gd name="T70" fmla="*/ 2147483647 w 60"/>
                  <a:gd name="T71" fmla="*/ 0 h 90"/>
                  <a:gd name="T72" fmla="*/ 2147483647 w 60"/>
                  <a:gd name="T73" fmla="*/ 0 h 9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0"/>
                  <a:gd name="T112" fmla="*/ 0 h 90"/>
                  <a:gd name="T113" fmla="*/ 60 w 60"/>
                  <a:gd name="T114" fmla="*/ 90 h 90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0" h="90">
                    <a:moveTo>
                      <a:pt x="30" y="0"/>
                    </a:moveTo>
                    <a:lnTo>
                      <a:pt x="28" y="0"/>
                    </a:lnTo>
                    <a:lnTo>
                      <a:pt x="24" y="0"/>
                    </a:lnTo>
                    <a:lnTo>
                      <a:pt x="19" y="2"/>
                    </a:lnTo>
                    <a:lnTo>
                      <a:pt x="13" y="8"/>
                    </a:lnTo>
                    <a:lnTo>
                      <a:pt x="9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5"/>
                    </a:lnTo>
                    <a:lnTo>
                      <a:pt x="0" y="55"/>
                    </a:lnTo>
                    <a:lnTo>
                      <a:pt x="2" y="64"/>
                    </a:lnTo>
                    <a:lnTo>
                      <a:pt x="6" y="72"/>
                    </a:lnTo>
                    <a:lnTo>
                      <a:pt x="9" y="77"/>
                    </a:lnTo>
                    <a:lnTo>
                      <a:pt x="13" y="83"/>
                    </a:lnTo>
                    <a:lnTo>
                      <a:pt x="19" y="88"/>
                    </a:lnTo>
                    <a:lnTo>
                      <a:pt x="24" y="90"/>
                    </a:lnTo>
                    <a:lnTo>
                      <a:pt x="28" y="90"/>
                    </a:lnTo>
                    <a:lnTo>
                      <a:pt x="30" y="90"/>
                    </a:lnTo>
                    <a:lnTo>
                      <a:pt x="34" y="90"/>
                    </a:lnTo>
                    <a:lnTo>
                      <a:pt x="35" y="90"/>
                    </a:lnTo>
                    <a:lnTo>
                      <a:pt x="43" y="88"/>
                    </a:lnTo>
                    <a:lnTo>
                      <a:pt x="47" y="83"/>
                    </a:lnTo>
                    <a:lnTo>
                      <a:pt x="52" y="77"/>
                    </a:lnTo>
                    <a:lnTo>
                      <a:pt x="56" y="72"/>
                    </a:lnTo>
                    <a:lnTo>
                      <a:pt x="58" y="64"/>
                    </a:lnTo>
                    <a:lnTo>
                      <a:pt x="60" y="55"/>
                    </a:lnTo>
                    <a:lnTo>
                      <a:pt x="60" y="45"/>
                    </a:lnTo>
                    <a:lnTo>
                      <a:pt x="60" y="36"/>
                    </a:lnTo>
                    <a:lnTo>
                      <a:pt x="58" y="27"/>
                    </a:lnTo>
                    <a:lnTo>
                      <a:pt x="56" y="19"/>
                    </a:lnTo>
                    <a:lnTo>
                      <a:pt x="52" y="13"/>
                    </a:lnTo>
                    <a:lnTo>
                      <a:pt x="47" y="8"/>
                    </a:lnTo>
                    <a:lnTo>
                      <a:pt x="43" y="2"/>
                    </a:lnTo>
                    <a:lnTo>
                      <a:pt x="35" y="0"/>
                    </a:lnTo>
                    <a:lnTo>
                      <a:pt x="34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1" name="Freeform 29"/>
              <p:cNvSpPr>
                <a:spLocks/>
              </p:cNvSpPr>
              <p:nvPr/>
            </p:nvSpPr>
            <p:spPr bwMode="auto">
              <a:xfrm>
                <a:off x="1914525" y="3522663"/>
                <a:ext cx="47625" cy="50800"/>
              </a:xfrm>
              <a:custGeom>
                <a:avLst/>
                <a:gdLst>
                  <a:gd name="T0" fmla="*/ 2147483647 w 60"/>
                  <a:gd name="T1" fmla="*/ 0 h 90"/>
                  <a:gd name="T2" fmla="*/ 2147483647 w 60"/>
                  <a:gd name="T3" fmla="*/ 0 h 90"/>
                  <a:gd name="T4" fmla="*/ 2147483647 w 60"/>
                  <a:gd name="T5" fmla="*/ 0 h 90"/>
                  <a:gd name="T6" fmla="*/ 2147483647 w 60"/>
                  <a:gd name="T7" fmla="*/ 2147483647 h 90"/>
                  <a:gd name="T8" fmla="*/ 2147483647 w 60"/>
                  <a:gd name="T9" fmla="*/ 2147483647 h 90"/>
                  <a:gd name="T10" fmla="*/ 2147483647 w 60"/>
                  <a:gd name="T11" fmla="*/ 2147483647 h 90"/>
                  <a:gd name="T12" fmla="*/ 2147483647 w 60"/>
                  <a:gd name="T13" fmla="*/ 2147483647 h 90"/>
                  <a:gd name="T14" fmla="*/ 2147483647 w 60"/>
                  <a:gd name="T15" fmla="*/ 2147483647 h 90"/>
                  <a:gd name="T16" fmla="*/ 0 w 60"/>
                  <a:gd name="T17" fmla="*/ 2147483647 h 90"/>
                  <a:gd name="T18" fmla="*/ 0 w 60"/>
                  <a:gd name="T19" fmla="*/ 2147483647 h 90"/>
                  <a:gd name="T20" fmla="*/ 0 w 60"/>
                  <a:gd name="T21" fmla="*/ 2147483647 h 90"/>
                  <a:gd name="T22" fmla="*/ 2147483647 w 60"/>
                  <a:gd name="T23" fmla="*/ 2147483647 h 90"/>
                  <a:gd name="T24" fmla="*/ 2147483647 w 60"/>
                  <a:gd name="T25" fmla="*/ 2147483647 h 90"/>
                  <a:gd name="T26" fmla="*/ 2147483647 w 60"/>
                  <a:gd name="T27" fmla="*/ 2147483647 h 90"/>
                  <a:gd name="T28" fmla="*/ 2147483647 w 60"/>
                  <a:gd name="T29" fmla="*/ 2147483647 h 90"/>
                  <a:gd name="T30" fmla="*/ 2147483647 w 60"/>
                  <a:gd name="T31" fmla="*/ 2147483647 h 90"/>
                  <a:gd name="T32" fmla="*/ 2147483647 w 60"/>
                  <a:gd name="T33" fmla="*/ 2147483647 h 90"/>
                  <a:gd name="T34" fmla="*/ 2147483647 w 60"/>
                  <a:gd name="T35" fmla="*/ 2147483647 h 90"/>
                  <a:gd name="T36" fmla="*/ 2147483647 w 60"/>
                  <a:gd name="T37" fmla="*/ 2147483647 h 90"/>
                  <a:gd name="T38" fmla="*/ 2147483647 w 60"/>
                  <a:gd name="T39" fmla="*/ 2147483647 h 90"/>
                  <a:gd name="T40" fmla="*/ 2147483647 w 60"/>
                  <a:gd name="T41" fmla="*/ 2147483647 h 90"/>
                  <a:gd name="T42" fmla="*/ 2147483647 w 60"/>
                  <a:gd name="T43" fmla="*/ 2147483647 h 90"/>
                  <a:gd name="T44" fmla="*/ 2147483647 w 60"/>
                  <a:gd name="T45" fmla="*/ 2147483647 h 90"/>
                  <a:gd name="T46" fmla="*/ 2147483647 w 60"/>
                  <a:gd name="T47" fmla="*/ 2147483647 h 90"/>
                  <a:gd name="T48" fmla="*/ 2147483647 w 60"/>
                  <a:gd name="T49" fmla="*/ 2147483647 h 90"/>
                  <a:gd name="T50" fmla="*/ 2147483647 w 60"/>
                  <a:gd name="T51" fmla="*/ 2147483647 h 90"/>
                  <a:gd name="T52" fmla="*/ 2147483647 w 60"/>
                  <a:gd name="T53" fmla="*/ 2147483647 h 90"/>
                  <a:gd name="T54" fmla="*/ 2147483647 w 60"/>
                  <a:gd name="T55" fmla="*/ 2147483647 h 90"/>
                  <a:gd name="T56" fmla="*/ 2147483647 w 60"/>
                  <a:gd name="T57" fmla="*/ 2147483647 h 90"/>
                  <a:gd name="T58" fmla="*/ 2147483647 w 60"/>
                  <a:gd name="T59" fmla="*/ 2147483647 h 90"/>
                  <a:gd name="T60" fmla="*/ 2147483647 w 60"/>
                  <a:gd name="T61" fmla="*/ 2147483647 h 90"/>
                  <a:gd name="T62" fmla="*/ 2147483647 w 60"/>
                  <a:gd name="T63" fmla="*/ 2147483647 h 90"/>
                  <a:gd name="T64" fmla="*/ 2147483647 w 60"/>
                  <a:gd name="T65" fmla="*/ 2147483647 h 90"/>
                  <a:gd name="T66" fmla="*/ 2147483647 w 60"/>
                  <a:gd name="T67" fmla="*/ 2147483647 h 90"/>
                  <a:gd name="T68" fmla="*/ 2147483647 w 60"/>
                  <a:gd name="T69" fmla="*/ 0 h 90"/>
                  <a:gd name="T70" fmla="*/ 2147483647 w 60"/>
                  <a:gd name="T71" fmla="*/ 0 h 90"/>
                  <a:gd name="T72" fmla="*/ 2147483647 w 60"/>
                  <a:gd name="T73" fmla="*/ 0 h 9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0"/>
                  <a:gd name="T112" fmla="*/ 0 h 90"/>
                  <a:gd name="T113" fmla="*/ 60 w 60"/>
                  <a:gd name="T114" fmla="*/ 90 h 90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0" h="90">
                    <a:moveTo>
                      <a:pt x="30" y="0"/>
                    </a:moveTo>
                    <a:lnTo>
                      <a:pt x="28" y="0"/>
                    </a:lnTo>
                    <a:lnTo>
                      <a:pt x="24" y="0"/>
                    </a:lnTo>
                    <a:lnTo>
                      <a:pt x="19" y="2"/>
                    </a:lnTo>
                    <a:lnTo>
                      <a:pt x="13" y="8"/>
                    </a:lnTo>
                    <a:lnTo>
                      <a:pt x="9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5"/>
                    </a:lnTo>
                    <a:lnTo>
                      <a:pt x="0" y="55"/>
                    </a:lnTo>
                    <a:lnTo>
                      <a:pt x="2" y="64"/>
                    </a:lnTo>
                    <a:lnTo>
                      <a:pt x="6" y="72"/>
                    </a:lnTo>
                    <a:lnTo>
                      <a:pt x="9" y="77"/>
                    </a:lnTo>
                    <a:lnTo>
                      <a:pt x="13" y="83"/>
                    </a:lnTo>
                    <a:lnTo>
                      <a:pt x="19" y="88"/>
                    </a:lnTo>
                    <a:lnTo>
                      <a:pt x="24" y="90"/>
                    </a:lnTo>
                    <a:lnTo>
                      <a:pt x="28" y="90"/>
                    </a:lnTo>
                    <a:lnTo>
                      <a:pt x="30" y="90"/>
                    </a:lnTo>
                    <a:lnTo>
                      <a:pt x="34" y="90"/>
                    </a:lnTo>
                    <a:lnTo>
                      <a:pt x="35" y="90"/>
                    </a:lnTo>
                    <a:lnTo>
                      <a:pt x="43" y="88"/>
                    </a:lnTo>
                    <a:lnTo>
                      <a:pt x="47" y="83"/>
                    </a:lnTo>
                    <a:lnTo>
                      <a:pt x="52" y="77"/>
                    </a:lnTo>
                    <a:lnTo>
                      <a:pt x="56" y="72"/>
                    </a:lnTo>
                    <a:lnTo>
                      <a:pt x="58" y="64"/>
                    </a:lnTo>
                    <a:lnTo>
                      <a:pt x="60" y="55"/>
                    </a:lnTo>
                    <a:lnTo>
                      <a:pt x="60" y="45"/>
                    </a:lnTo>
                    <a:lnTo>
                      <a:pt x="60" y="36"/>
                    </a:lnTo>
                    <a:lnTo>
                      <a:pt x="58" y="27"/>
                    </a:lnTo>
                    <a:lnTo>
                      <a:pt x="56" y="19"/>
                    </a:lnTo>
                    <a:lnTo>
                      <a:pt x="52" y="13"/>
                    </a:lnTo>
                    <a:lnTo>
                      <a:pt x="47" y="8"/>
                    </a:lnTo>
                    <a:lnTo>
                      <a:pt x="43" y="2"/>
                    </a:lnTo>
                    <a:lnTo>
                      <a:pt x="35" y="0"/>
                    </a:lnTo>
                    <a:lnTo>
                      <a:pt x="34" y="0"/>
                    </a:lnTo>
                    <a:lnTo>
                      <a:pt x="3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2" name="Freeform 33"/>
              <p:cNvSpPr>
                <a:spLocks/>
              </p:cNvSpPr>
              <p:nvPr/>
            </p:nvSpPr>
            <p:spPr bwMode="auto">
              <a:xfrm>
                <a:off x="2824163" y="3522663"/>
                <a:ext cx="49212" cy="52387"/>
              </a:xfrm>
              <a:custGeom>
                <a:avLst/>
                <a:gdLst>
                  <a:gd name="T0" fmla="*/ 2147483647 w 61"/>
                  <a:gd name="T1" fmla="*/ 0 h 92"/>
                  <a:gd name="T2" fmla="*/ 2147483647 w 61"/>
                  <a:gd name="T3" fmla="*/ 0 h 92"/>
                  <a:gd name="T4" fmla="*/ 2147483647 w 61"/>
                  <a:gd name="T5" fmla="*/ 2147483647 h 92"/>
                  <a:gd name="T6" fmla="*/ 2147483647 w 61"/>
                  <a:gd name="T7" fmla="*/ 2147483647 h 92"/>
                  <a:gd name="T8" fmla="*/ 2147483647 w 61"/>
                  <a:gd name="T9" fmla="*/ 2147483647 h 92"/>
                  <a:gd name="T10" fmla="*/ 2147483647 w 61"/>
                  <a:gd name="T11" fmla="*/ 2147483647 h 92"/>
                  <a:gd name="T12" fmla="*/ 2147483647 w 61"/>
                  <a:gd name="T13" fmla="*/ 2147483647 h 92"/>
                  <a:gd name="T14" fmla="*/ 2147483647 w 61"/>
                  <a:gd name="T15" fmla="*/ 2147483647 h 92"/>
                  <a:gd name="T16" fmla="*/ 0 w 61"/>
                  <a:gd name="T17" fmla="*/ 2147483647 h 92"/>
                  <a:gd name="T18" fmla="*/ 0 w 61"/>
                  <a:gd name="T19" fmla="*/ 2147483647 h 92"/>
                  <a:gd name="T20" fmla="*/ 0 w 61"/>
                  <a:gd name="T21" fmla="*/ 2147483647 h 92"/>
                  <a:gd name="T22" fmla="*/ 2147483647 w 61"/>
                  <a:gd name="T23" fmla="*/ 2147483647 h 92"/>
                  <a:gd name="T24" fmla="*/ 2147483647 w 61"/>
                  <a:gd name="T25" fmla="*/ 2147483647 h 92"/>
                  <a:gd name="T26" fmla="*/ 2147483647 w 61"/>
                  <a:gd name="T27" fmla="*/ 2147483647 h 92"/>
                  <a:gd name="T28" fmla="*/ 2147483647 w 61"/>
                  <a:gd name="T29" fmla="*/ 2147483647 h 92"/>
                  <a:gd name="T30" fmla="*/ 2147483647 w 61"/>
                  <a:gd name="T31" fmla="*/ 2147483647 h 92"/>
                  <a:gd name="T32" fmla="*/ 2147483647 w 61"/>
                  <a:gd name="T33" fmla="*/ 2147483647 h 92"/>
                  <a:gd name="T34" fmla="*/ 2147483647 w 61"/>
                  <a:gd name="T35" fmla="*/ 2147483647 h 92"/>
                  <a:gd name="T36" fmla="*/ 2147483647 w 61"/>
                  <a:gd name="T37" fmla="*/ 2147483647 h 92"/>
                  <a:gd name="T38" fmla="*/ 2147483647 w 61"/>
                  <a:gd name="T39" fmla="*/ 2147483647 h 92"/>
                  <a:gd name="T40" fmla="*/ 2147483647 w 61"/>
                  <a:gd name="T41" fmla="*/ 2147483647 h 92"/>
                  <a:gd name="T42" fmla="*/ 2147483647 w 61"/>
                  <a:gd name="T43" fmla="*/ 2147483647 h 92"/>
                  <a:gd name="T44" fmla="*/ 2147483647 w 61"/>
                  <a:gd name="T45" fmla="*/ 2147483647 h 92"/>
                  <a:gd name="T46" fmla="*/ 2147483647 w 61"/>
                  <a:gd name="T47" fmla="*/ 2147483647 h 92"/>
                  <a:gd name="T48" fmla="*/ 2147483647 w 61"/>
                  <a:gd name="T49" fmla="*/ 2147483647 h 92"/>
                  <a:gd name="T50" fmla="*/ 2147483647 w 61"/>
                  <a:gd name="T51" fmla="*/ 2147483647 h 92"/>
                  <a:gd name="T52" fmla="*/ 2147483647 w 61"/>
                  <a:gd name="T53" fmla="*/ 2147483647 h 92"/>
                  <a:gd name="T54" fmla="*/ 2147483647 w 61"/>
                  <a:gd name="T55" fmla="*/ 2147483647 h 92"/>
                  <a:gd name="T56" fmla="*/ 2147483647 w 61"/>
                  <a:gd name="T57" fmla="*/ 2147483647 h 92"/>
                  <a:gd name="T58" fmla="*/ 2147483647 w 61"/>
                  <a:gd name="T59" fmla="*/ 2147483647 h 92"/>
                  <a:gd name="T60" fmla="*/ 2147483647 w 61"/>
                  <a:gd name="T61" fmla="*/ 2147483647 h 92"/>
                  <a:gd name="T62" fmla="*/ 2147483647 w 61"/>
                  <a:gd name="T63" fmla="*/ 2147483647 h 92"/>
                  <a:gd name="T64" fmla="*/ 2147483647 w 61"/>
                  <a:gd name="T65" fmla="*/ 2147483647 h 92"/>
                  <a:gd name="T66" fmla="*/ 2147483647 w 61"/>
                  <a:gd name="T67" fmla="*/ 2147483647 h 92"/>
                  <a:gd name="T68" fmla="*/ 2147483647 w 61"/>
                  <a:gd name="T69" fmla="*/ 2147483647 h 92"/>
                  <a:gd name="T70" fmla="*/ 2147483647 w 61"/>
                  <a:gd name="T71" fmla="*/ 0 h 92"/>
                  <a:gd name="T72" fmla="*/ 2147483647 w 61"/>
                  <a:gd name="T73" fmla="*/ 0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1"/>
                  <a:gd name="T112" fmla="*/ 0 h 92"/>
                  <a:gd name="T113" fmla="*/ 61 w 61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1" h="92">
                    <a:moveTo>
                      <a:pt x="30" y="0"/>
                    </a:moveTo>
                    <a:lnTo>
                      <a:pt x="28" y="0"/>
                    </a:lnTo>
                    <a:lnTo>
                      <a:pt x="24" y="2"/>
                    </a:lnTo>
                    <a:lnTo>
                      <a:pt x="18" y="4"/>
                    </a:lnTo>
                    <a:lnTo>
                      <a:pt x="13" y="8"/>
                    </a:lnTo>
                    <a:lnTo>
                      <a:pt x="7" y="13"/>
                    </a:lnTo>
                    <a:lnTo>
                      <a:pt x="3" y="21"/>
                    </a:lnTo>
                    <a:lnTo>
                      <a:pt x="1" y="28"/>
                    </a:lnTo>
                    <a:lnTo>
                      <a:pt x="0" y="38"/>
                    </a:lnTo>
                    <a:lnTo>
                      <a:pt x="0" y="47"/>
                    </a:lnTo>
                    <a:lnTo>
                      <a:pt x="0" y="56"/>
                    </a:lnTo>
                    <a:lnTo>
                      <a:pt x="1" y="64"/>
                    </a:lnTo>
                    <a:lnTo>
                      <a:pt x="3" y="71"/>
                    </a:lnTo>
                    <a:lnTo>
                      <a:pt x="7" y="79"/>
                    </a:lnTo>
                    <a:lnTo>
                      <a:pt x="13" y="85"/>
                    </a:lnTo>
                    <a:lnTo>
                      <a:pt x="18" y="88"/>
                    </a:lnTo>
                    <a:lnTo>
                      <a:pt x="24" y="92"/>
                    </a:lnTo>
                    <a:lnTo>
                      <a:pt x="28" y="92"/>
                    </a:lnTo>
                    <a:lnTo>
                      <a:pt x="30" y="92"/>
                    </a:lnTo>
                    <a:lnTo>
                      <a:pt x="33" y="92"/>
                    </a:lnTo>
                    <a:lnTo>
                      <a:pt x="37" y="92"/>
                    </a:lnTo>
                    <a:lnTo>
                      <a:pt x="43" y="88"/>
                    </a:lnTo>
                    <a:lnTo>
                      <a:pt x="48" y="85"/>
                    </a:lnTo>
                    <a:lnTo>
                      <a:pt x="52" y="79"/>
                    </a:lnTo>
                    <a:lnTo>
                      <a:pt x="56" y="71"/>
                    </a:lnTo>
                    <a:lnTo>
                      <a:pt x="59" y="64"/>
                    </a:lnTo>
                    <a:lnTo>
                      <a:pt x="61" y="56"/>
                    </a:lnTo>
                    <a:lnTo>
                      <a:pt x="61" y="47"/>
                    </a:lnTo>
                    <a:lnTo>
                      <a:pt x="61" y="38"/>
                    </a:lnTo>
                    <a:lnTo>
                      <a:pt x="59" y="28"/>
                    </a:lnTo>
                    <a:lnTo>
                      <a:pt x="56" y="21"/>
                    </a:lnTo>
                    <a:lnTo>
                      <a:pt x="52" y="13"/>
                    </a:lnTo>
                    <a:lnTo>
                      <a:pt x="48" y="8"/>
                    </a:lnTo>
                    <a:lnTo>
                      <a:pt x="43" y="4"/>
                    </a:lnTo>
                    <a:lnTo>
                      <a:pt x="37" y="2"/>
                    </a:lnTo>
                    <a:lnTo>
                      <a:pt x="33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3" name="Freeform 34"/>
              <p:cNvSpPr>
                <a:spLocks/>
              </p:cNvSpPr>
              <p:nvPr/>
            </p:nvSpPr>
            <p:spPr bwMode="auto">
              <a:xfrm>
                <a:off x="2824163" y="3522663"/>
                <a:ext cx="49212" cy="52387"/>
              </a:xfrm>
              <a:custGeom>
                <a:avLst/>
                <a:gdLst>
                  <a:gd name="T0" fmla="*/ 2147483647 w 61"/>
                  <a:gd name="T1" fmla="*/ 0 h 92"/>
                  <a:gd name="T2" fmla="*/ 2147483647 w 61"/>
                  <a:gd name="T3" fmla="*/ 0 h 92"/>
                  <a:gd name="T4" fmla="*/ 2147483647 w 61"/>
                  <a:gd name="T5" fmla="*/ 2147483647 h 92"/>
                  <a:gd name="T6" fmla="*/ 2147483647 w 61"/>
                  <a:gd name="T7" fmla="*/ 2147483647 h 92"/>
                  <a:gd name="T8" fmla="*/ 2147483647 w 61"/>
                  <a:gd name="T9" fmla="*/ 2147483647 h 92"/>
                  <a:gd name="T10" fmla="*/ 2147483647 w 61"/>
                  <a:gd name="T11" fmla="*/ 2147483647 h 92"/>
                  <a:gd name="T12" fmla="*/ 2147483647 w 61"/>
                  <a:gd name="T13" fmla="*/ 2147483647 h 92"/>
                  <a:gd name="T14" fmla="*/ 2147483647 w 61"/>
                  <a:gd name="T15" fmla="*/ 2147483647 h 92"/>
                  <a:gd name="T16" fmla="*/ 0 w 61"/>
                  <a:gd name="T17" fmla="*/ 2147483647 h 92"/>
                  <a:gd name="T18" fmla="*/ 0 w 61"/>
                  <a:gd name="T19" fmla="*/ 2147483647 h 92"/>
                  <a:gd name="T20" fmla="*/ 0 w 61"/>
                  <a:gd name="T21" fmla="*/ 2147483647 h 92"/>
                  <a:gd name="T22" fmla="*/ 2147483647 w 61"/>
                  <a:gd name="T23" fmla="*/ 2147483647 h 92"/>
                  <a:gd name="T24" fmla="*/ 2147483647 w 61"/>
                  <a:gd name="T25" fmla="*/ 2147483647 h 92"/>
                  <a:gd name="T26" fmla="*/ 2147483647 w 61"/>
                  <a:gd name="T27" fmla="*/ 2147483647 h 92"/>
                  <a:gd name="T28" fmla="*/ 2147483647 w 61"/>
                  <a:gd name="T29" fmla="*/ 2147483647 h 92"/>
                  <a:gd name="T30" fmla="*/ 2147483647 w 61"/>
                  <a:gd name="T31" fmla="*/ 2147483647 h 92"/>
                  <a:gd name="T32" fmla="*/ 2147483647 w 61"/>
                  <a:gd name="T33" fmla="*/ 2147483647 h 92"/>
                  <a:gd name="T34" fmla="*/ 2147483647 w 61"/>
                  <a:gd name="T35" fmla="*/ 2147483647 h 92"/>
                  <a:gd name="T36" fmla="*/ 2147483647 w 61"/>
                  <a:gd name="T37" fmla="*/ 2147483647 h 92"/>
                  <a:gd name="T38" fmla="*/ 2147483647 w 61"/>
                  <a:gd name="T39" fmla="*/ 2147483647 h 92"/>
                  <a:gd name="T40" fmla="*/ 2147483647 w 61"/>
                  <a:gd name="T41" fmla="*/ 2147483647 h 92"/>
                  <a:gd name="T42" fmla="*/ 2147483647 w 61"/>
                  <a:gd name="T43" fmla="*/ 2147483647 h 92"/>
                  <a:gd name="T44" fmla="*/ 2147483647 w 61"/>
                  <a:gd name="T45" fmla="*/ 2147483647 h 92"/>
                  <a:gd name="T46" fmla="*/ 2147483647 w 61"/>
                  <a:gd name="T47" fmla="*/ 2147483647 h 92"/>
                  <a:gd name="T48" fmla="*/ 2147483647 w 61"/>
                  <a:gd name="T49" fmla="*/ 2147483647 h 92"/>
                  <a:gd name="T50" fmla="*/ 2147483647 w 61"/>
                  <a:gd name="T51" fmla="*/ 2147483647 h 92"/>
                  <a:gd name="T52" fmla="*/ 2147483647 w 61"/>
                  <a:gd name="T53" fmla="*/ 2147483647 h 92"/>
                  <a:gd name="T54" fmla="*/ 2147483647 w 61"/>
                  <a:gd name="T55" fmla="*/ 2147483647 h 92"/>
                  <a:gd name="T56" fmla="*/ 2147483647 w 61"/>
                  <a:gd name="T57" fmla="*/ 2147483647 h 92"/>
                  <a:gd name="T58" fmla="*/ 2147483647 w 61"/>
                  <a:gd name="T59" fmla="*/ 2147483647 h 92"/>
                  <a:gd name="T60" fmla="*/ 2147483647 w 61"/>
                  <a:gd name="T61" fmla="*/ 2147483647 h 92"/>
                  <a:gd name="T62" fmla="*/ 2147483647 w 61"/>
                  <a:gd name="T63" fmla="*/ 2147483647 h 92"/>
                  <a:gd name="T64" fmla="*/ 2147483647 w 61"/>
                  <a:gd name="T65" fmla="*/ 2147483647 h 92"/>
                  <a:gd name="T66" fmla="*/ 2147483647 w 61"/>
                  <a:gd name="T67" fmla="*/ 2147483647 h 92"/>
                  <a:gd name="T68" fmla="*/ 2147483647 w 61"/>
                  <a:gd name="T69" fmla="*/ 2147483647 h 92"/>
                  <a:gd name="T70" fmla="*/ 2147483647 w 61"/>
                  <a:gd name="T71" fmla="*/ 0 h 92"/>
                  <a:gd name="T72" fmla="*/ 2147483647 w 61"/>
                  <a:gd name="T73" fmla="*/ 0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1"/>
                  <a:gd name="T112" fmla="*/ 0 h 92"/>
                  <a:gd name="T113" fmla="*/ 61 w 61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1" h="92">
                    <a:moveTo>
                      <a:pt x="30" y="0"/>
                    </a:moveTo>
                    <a:lnTo>
                      <a:pt x="28" y="0"/>
                    </a:lnTo>
                    <a:lnTo>
                      <a:pt x="24" y="2"/>
                    </a:lnTo>
                    <a:lnTo>
                      <a:pt x="18" y="4"/>
                    </a:lnTo>
                    <a:lnTo>
                      <a:pt x="13" y="8"/>
                    </a:lnTo>
                    <a:lnTo>
                      <a:pt x="7" y="13"/>
                    </a:lnTo>
                    <a:lnTo>
                      <a:pt x="3" y="21"/>
                    </a:lnTo>
                    <a:lnTo>
                      <a:pt x="1" y="28"/>
                    </a:lnTo>
                    <a:lnTo>
                      <a:pt x="0" y="38"/>
                    </a:lnTo>
                    <a:lnTo>
                      <a:pt x="0" y="47"/>
                    </a:lnTo>
                    <a:lnTo>
                      <a:pt x="0" y="56"/>
                    </a:lnTo>
                    <a:lnTo>
                      <a:pt x="1" y="64"/>
                    </a:lnTo>
                    <a:lnTo>
                      <a:pt x="3" y="71"/>
                    </a:lnTo>
                    <a:lnTo>
                      <a:pt x="7" y="79"/>
                    </a:lnTo>
                    <a:lnTo>
                      <a:pt x="13" y="85"/>
                    </a:lnTo>
                    <a:lnTo>
                      <a:pt x="18" y="88"/>
                    </a:lnTo>
                    <a:lnTo>
                      <a:pt x="24" y="92"/>
                    </a:lnTo>
                    <a:lnTo>
                      <a:pt x="28" y="92"/>
                    </a:lnTo>
                    <a:lnTo>
                      <a:pt x="30" y="92"/>
                    </a:lnTo>
                    <a:lnTo>
                      <a:pt x="33" y="92"/>
                    </a:lnTo>
                    <a:lnTo>
                      <a:pt x="37" y="92"/>
                    </a:lnTo>
                    <a:lnTo>
                      <a:pt x="43" y="88"/>
                    </a:lnTo>
                    <a:lnTo>
                      <a:pt x="48" y="85"/>
                    </a:lnTo>
                    <a:lnTo>
                      <a:pt x="52" y="79"/>
                    </a:lnTo>
                    <a:lnTo>
                      <a:pt x="56" y="71"/>
                    </a:lnTo>
                    <a:lnTo>
                      <a:pt x="59" y="64"/>
                    </a:lnTo>
                    <a:lnTo>
                      <a:pt x="61" y="56"/>
                    </a:lnTo>
                    <a:lnTo>
                      <a:pt x="61" y="47"/>
                    </a:lnTo>
                    <a:lnTo>
                      <a:pt x="61" y="38"/>
                    </a:lnTo>
                    <a:lnTo>
                      <a:pt x="59" y="28"/>
                    </a:lnTo>
                    <a:lnTo>
                      <a:pt x="56" y="21"/>
                    </a:lnTo>
                    <a:lnTo>
                      <a:pt x="52" y="13"/>
                    </a:lnTo>
                    <a:lnTo>
                      <a:pt x="48" y="8"/>
                    </a:lnTo>
                    <a:lnTo>
                      <a:pt x="43" y="4"/>
                    </a:lnTo>
                    <a:lnTo>
                      <a:pt x="37" y="2"/>
                    </a:lnTo>
                    <a:lnTo>
                      <a:pt x="33" y="0"/>
                    </a:lnTo>
                    <a:lnTo>
                      <a:pt x="3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4" name="Freeform 39"/>
              <p:cNvSpPr>
                <a:spLocks/>
              </p:cNvSpPr>
              <p:nvPr/>
            </p:nvSpPr>
            <p:spPr bwMode="auto">
              <a:xfrm>
                <a:off x="3422650" y="3522663"/>
                <a:ext cx="47625" cy="52387"/>
              </a:xfrm>
              <a:custGeom>
                <a:avLst/>
                <a:gdLst>
                  <a:gd name="T0" fmla="*/ 2147483647 w 60"/>
                  <a:gd name="T1" fmla="*/ 0 h 92"/>
                  <a:gd name="T2" fmla="*/ 2147483647 w 60"/>
                  <a:gd name="T3" fmla="*/ 0 h 92"/>
                  <a:gd name="T4" fmla="*/ 2147483647 w 60"/>
                  <a:gd name="T5" fmla="*/ 2147483647 h 92"/>
                  <a:gd name="T6" fmla="*/ 2147483647 w 60"/>
                  <a:gd name="T7" fmla="*/ 2147483647 h 92"/>
                  <a:gd name="T8" fmla="*/ 2147483647 w 60"/>
                  <a:gd name="T9" fmla="*/ 2147483647 h 92"/>
                  <a:gd name="T10" fmla="*/ 2147483647 w 60"/>
                  <a:gd name="T11" fmla="*/ 2147483647 h 92"/>
                  <a:gd name="T12" fmla="*/ 2147483647 w 60"/>
                  <a:gd name="T13" fmla="*/ 2147483647 h 92"/>
                  <a:gd name="T14" fmla="*/ 2147483647 w 60"/>
                  <a:gd name="T15" fmla="*/ 2147483647 h 92"/>
                  <a:gd name="T16" fmla="*/ 0 w 60"/>
                  <a:gd name="T17" fmla="*/ 2147483647 h 92"/>
                  <a:gd name="T18" fmla="*/ 0 w 60"/>
                  <a:gd name="T19" fmla="*/ 2147483647 h 92"/>
                  <a:gd name="T20" fmla="*/ 0 w 60"/>
                  <a:gd name="T21" fmla="*/ 2147483647 h 92"/>
                  <a:gd name="T22" fmla="*/ 2147483647 w 60"/>
                  <a:gd name="T23" fmla="*/ 2147483647 h 92"/>
                  <a:gd name="T24" fmla="*/ 2147483647 w 60"/>
                  <a:gd name="T25" fmla="*/ 2147483647 h 92"/>
                  <a:gd name="T26" fmla="*/ 2147483647 w 60"/>
                  <a:gd name="T27" fmla="*/ 2147483647 h 92"/>
                  <a:gd name="T28" fmla="*/ 2147483647 w 60"/>
                  <a:gd name="T29" fmla="*/ 2147483647 h 92"/>
                  <a:gd name="T30" fmla="*/ 2147483647 w 60"/>
                  <a:gd name="T31" fmla="*/ 2147483647 h 92"/>
                  <a:gd name="T32" fmla="*/ 2147483647 w 60"/>
                  <a:gd name="T33" fmla="*/ 2147483647 h 92"/>
                  <a:gd name="T34" fmla="*/ 2147483647 w 60"/>
                  <a:gd name="T35" fmla="*/ 2147483647 h 92"/>
                  <a:gd name="T36" fmla="*/ 2147483647 w 60"/>
                  <a:gd name="T37" fmla="*/ 2147483647 h 92"/>
                  <a:gd name="T38" fmla="*/ 2147483647 w 60"/>
                  <a:gd name="T39" fmla="*/ 2147483647 h 92"/>
                  <a:gd name="T40" fmla="*/ 2147483647 w 60"/>
                  <a:gd name="T41" fmla="*/ 2147483647 h 92"/>
                  <a:gd name="T42" fmla="*/ 2147483647 w 60"/>
                  <a:gd name="T43" fmla="*/ 2147483647 h 92"/>
                  <a:gd name="T44" fmla="*/ 2147483647 w 60"/>
                  <a:gd name="T45" fmla="*/ 2147483647 h 92"/>
                  <a:gd name="T46" fmla="*/ 2147483647 w 60"/>
                  <a:gd name="T47" fmla="*/ 2147483647 h 92"/>
                  <a:gd name="T48" fmla="*/ 2147483647 w 60"/>
                  <a:gd name="T49" fmla="*/ 2147483647 h 92"/>
                  <a:gd name="T50" fmla="*/ 2147483647 w 60"/>
                  <a:gd name="T51" fmla="*/ 2147483647 h 92"/>
                  <a:gd name="T52" fmla="*/ 2147483647 w 60"/>
                  <a:gd name="T53" fmla="*/ 2147483647 h 92"/>
                  <a:gd name="T54" fmla="*/ 2147483647 w 60"/>
                  <a:gd name="T55" fmla="*/ 2147483647 h 92"/>
                  <a:gd name="T56" fmla="*/ 2147483647 w 60"/>
                  <a:gd name="T57" fmla="*/ 2147483647 h 92"/>
                  <a:gd name="T58" fmla="*/ 2147483647 w 60"/>
                  <a:gd name="T59" fmla="*/ 2147483647 h 92"/>
                  <a:gd name="T60" fmla="*/ 2147483647 w 60"/>
                  <a:gd name="T61" fmla="*/ 2147483647 h 92"/>
                  <a:gd name="T62" fmla="*/ 2147483647 w 60"/>
                  <a:gd name="T63" fmla="*/ 2147483647 h 92"/>
                  <a:gd name="T64" fmla="*/ 2147483647 w 60"/>
                  <a:gd name="T65" fmla="*/ 2147483647 h 92"/>
                  <a:gd name="T66" fmla="*/ 2147483647 w 60"/>
                  <a:gd name="T67" fmla="*/ 2147483647 h 92"/>
                  <a:gd name="T68" fmla="*/ 2147483647 w 60"/>
                  <a:gd name="T69" fmla="*/ 2147483647 h 92"/>
                  <a:gd name="T70" fmla="*/ 2147483647 w 60"/>
                  <a:gd name="T71" fmla="*/ 0 h 92"/>
                  <a:gd name="T72" fmla="*/ 2147483647 w 60"/>
                  <a:gd name="T73" fmla="*/ 0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0"/>
                  <a:gd name="T112" fmla="*/ 0 h 92"/>
                  <a:gd name="T113" fmla="*/ 60 w 60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0" h="92">
                    <a:moveTo>
                      <a:pt x="30" y="0"/>
                    </a:moveTo>
                    <a:lnTo>
                      <a:pt x="26" y="0"/>
                    </a:lnTo>
                    <a:lnTo>
                      <a:pt x="24" y="2"/>
                    </a:lnTo>
                    <a:lnTo>
                      <a:pt x="19" y="4"/>
                    </a:lnTo>
                    <a:lnTo>
                      <a:pt x="13" y="8"/>
                    </a:lnTo>
                    <a:lnTo>
                      <a:pt x="8" y="13"/>
                    </a:lnTo>
                    <a:lnTo>
                      <a:pt x="4" y="21"/>
                    </a:lnTo>
                    <a:lnTo>
                      <a:pt x="2" y="28"/>
                    </a:lnTo>
                    <a:lnTo>
                      <a:pt x="0" y="38"/>
                    </a:lnTo>
                    <a:lnTo>
                      <a:pt x="0" y="47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4" y="71"/>
                    </a:lnTo>
                    <a:lnTo>
                      <a:pt x="8" y="79"/>
                    </a:lnTo>
                    <a:lnTo>
                      <a:pt x="13" y="85"/>
                    </a:lnTo>
                    <a:lnTo>
                      <a:pt x="19" y="88"/>
                    </a:lnTo>
                    <a:lnTo>
                      <a:pt x="24" y="92"/>
                    </a:lnTo>
                    <a:lnTo>
                      <a:pt x="26" y="92"/>
                    </a:lnTo>
                    <a:lnTo>
                      <a:pt x="30" y="92"/>
                    </a:lnTo>
                    <a:lnTo>
                      <a:pt x="32" y="92"/>
                    </a:lnTo>
                    <a:lnTo>
                      <a:pt x="36" y="92"/>
                    </a:lnTo>
                    <a:lnTo>
                      <a:pt x="41" y="88"/>
                    </a:lnTo>
                    <a:lnTo>
                      <a:pt x="47" y="85"/>
                    </a:lnTo>
                    <a:lnTo>
                      <a:pt x="51" y="79"/>
                    </a:lnTo>
                    <a:lnTo>
                      <a:pt x="54" y="71"/>
                    </a:lnTo>
                    <a:lnTo>
                      <a:pt x="58" y="64"/>
                    </a:lnTo>
                    <a:lnTo>
                      <a:pt x="60" y="56"/>
                    </a:lnTo>
                    <a:lnTo>
                      <a:pt x="60" y="47"/>
                    </a:lnTo>
                    <a:lnTo>
                      <a:pt x="60" y="38"/>
                    </a:lnTo>
                    <a:lnTo>
                      <a:pt x="58" y="28"/>
                    </a:lnTo>
                    <a:lnTo>
                      <a:pt x="54" y="21"/>
                    </a:lnTo>
                    <a:lnTo>
                      <a:pt x="51" y="13"/>
                    </a:lnTo>
                    <a:lnTo>
                      <a:pt x="47" y="8"/>
                    </a:lnTo>
                    <a:lnTo>
                      <a:pt x="41" y="4"/>
                    </a:lnTo>
                    <a:lnTo>
                      <a:pt x="36" y="2"/>
                    </a:lnTo>
                    <a:lnTo>
                      <a:pt x="32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5" name="Freeform 40"/>
              <p:cNvSpPr>
                <a:spLocks/>
              </p:cNvSpPr>
              <p:nvPr/>
            </p:nvSpPr>
            <p:spPr bwMode="auto">
              <a:xfrm>
                <a:off x="3422650" y="3522663"/>
                <a:ext cx="47625" cy="52387"/>
              </a:xfrm>
              <a:custGeom>
                <a:avLst/>
                <a:gdLst>
                  <a:gd name="T0" fmla="*/ 2147483647 w 60"/>
                  <a:gd name="T1" fmla="*/ 0 h 92"/>
                  <a:gd name="T2" fmla="*/ 2147483647 w 60"/>
                  <a:gd name="T3" fmla="*/ 0 h 92"/>
                  <a:gd name="T4" fmla="*/ 2147483647 w 60"/>
                  <a:gd name="T5" fmla="*/ 2147483647 h 92"/>
                  <a:gd name="T6" fmla="*/ 2147483647 w 60"/>
                  <a:gd name="T7" fmla="*/ 2147483647 h 92"/>
                  <a:gd name="T8" fmla="*/ 2147483647 w 60"/>
                  <a:gd name="T9" fmla="*/ 2147483647 h 92"/>
                  <a:gd name="T10" fmla="*/ 2147483647 w 60"/>
                  <a:gd name="T11" fmla="*/ 2147483647 h 92"/>
                  <a:gd name="T12" fmla="*/ 2147483647 w 60"/>
                  <a:gd name="T13" fmla="*/ 2147483647 h 92"/>
                  <a:gd name="T14" fmla="*/ 2147483647 w 60"/>
                  <a:gd name="T15" fmla="*/ 2147483647 h 92"/>
                  <a:gd name="T16" fmla="*/ 0 w 60"/>
                  <a:gd name="T17" fmla="*/ 2147483647 h 92"/>
                  <a:gd name="T18" fmla="*/ 0 w 60"/>
                  <a:gd name="T19" fmla="*/ 2147483647 h 92"/>
                  <a:gd name="T20" fmla="*/ 0 w 60"/>
                  <a:gd name="T21" fmla="*/ 2147483647 h 92"/>
                  <a:gd name="T22" fmla="*/ 2147483647 w 60"/>
                  <a:gd name="T23" fmla="*/ 2147483647 h 92"/>
                  <a:gd name="T24" fmla="*/ 2147483647 w 60"/>
                  <a:gd name="T25" fmla="*/ 2147483647 h 92"/>
                  <a:gd name="T26" fmla="*/ 2147483647 w 60"/>
                  <a:gd name="T27" fmla="*/ 2147483647 h 92"/>
                  <a:gd name="T28" fmla="*/ 2147483647 w 60"/>
                  <a:gd name="T29" fmla="*/ 2147483647 h 92"/>
                  <a:gd name="T30" fmla="*/ 2147483647 w 60"/>
                  <a:gd name="T31" fmla="*/ 2147483647 h 92"/>
                  <a:gd name="T32" fmla="*/ 2147483647 w 60"/>
                  <a:gd name="T33" fmla="*/ 2147483647 h 92"/>
                  <a:gd name="T34" fmla="*/ 2147483647 w 60"/>
                  <a:gd name="T35" fmla="*/ 2147483647 h 92"/>
                  <a:gd name="T36" fmla="*/ 2147483647 w 60"/>
                  <a:gd name="T37" fmla="*/ 2147483647 h 92"/>
                  <a:gd name="T38" fmla="*/ 2147483647 w 60"/>
                  <a:gd name="T39" fmla="*/ 2147483647 h 92"/>
                  <a:gd name="T40" fmla="*/ 2147483647 w 60"/>
                  <a:gd name="T41" fmla="*/ 2147483647 h 92"/>
                  <a:gd name="T42" fmla="*/ 2147483647 w 60"/>
                  <a:gd name="T43" fmla="*/ 2147483647 h 92"/>
                  <a:gd name="T44" fmla="*/ 2147483647 w 60"/>
                  <a:gd name="T45" fmla="*/ 2147483647 h 92"/>
                  <a:gd name="T46" fmla="*/ 2147483647 w 60"/>
                  <a:gd name="T47" fmla="*/ 2147483647 h 92"/>
                  <a:gd name="T48" fmla="*/ 2147483647 w 60"/>
                  <a:gd name="T49" fmla="*/ 2147483647 h 92"/>
                  <a:gd name="T50" fmla="*/ 2147483647 w 60"/>
                  <a:gd name="T51" fmla="*/ 2147483647 h 92"/>
                  <a:gd name="T52" fmla="*/ 2147483647 w 60"/>
                  <a:gd name="T53" fmla="*/ 2147483647 h 92"/>
                  <a:gd name="T54" fmla="*/ 2147483647 w 60"/>
                  <a:gd name="T55" fmla="*/ 2147483647 h 92"/>
                  <a:gd name="T56" fmla="*/ 2147483647 w 60"/>
                  <a:gd name="T57" fmla="*/ 2147483647 h 92"/>
                  <a:gd name="T58" fmla="*/ 2147483647 w 60"/>
                  <a:gd name="T59" fmla="*/ 2147483647 h 92"/>
                  <a:gd name="T60" fmla="*/ 2147483647 w 60"/>
                  <a:gd name="T61" fmla="*/ 2147483647 h 92"/>
                  <a:gd name="T62" fmla="*/ 2147483647 w 60"/>
                  <a:gd name="T63" fmla="*/ 2147483647 h 92"/>
                  <a:gd name="T64" fmla="*/ 2147483647 w 60"/>
                  <a:gd name="T65" fmla="*/ 2147483647 h 92"/>
                  <a:gd name="T66" fmla="*/ 2147483647 w 60"/>
                  <a:gd name="T67" fmla="*/ 2147483647 h 92"/>
                  <a:gd name="T68" fmla="*/ 2147483647 w 60"/>
                  <a:gd name="T69" fmla="*/ 2147483647 h 92"/>
                  <a:gd name="T70" fmla="*/ 2147483647 w 60"/>
                  <a:gd name="T71" fmla="*/ 0 h 92"/>
                  <a:gd name="T72" fmla="*/ 2147483647 w 60"/>
                  <a:gd name="T73" fmla="*/ 0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0"/>
                  <a:gd name="T112" fmla="*/ 0 h 92"/>
                  <a:gd name="T113" fmla="*/ 60 w 60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0" h="92">
                    <a:moveTo>
                      <a:pt x="30" y="0"/>
                    </a:moveTo>
                    <a:lnTo>
                      <a:pt x="26" y="0"/>
                    </a:lnTo>
                    <a:lnTo>
                      <a:pt x="24" y="2"/>
                    </a:lnTo>
                    <a:lnTo>
                      <a:pt x="19" y="4"/>
                    </a:lnTo>
                    <a:lnTo>
                      <a:pt x="13" y="8"/>
                    </a:lnTo>
                    <a:lnTo>
                      <a:pt x="8" y="13"/>
                    </a:lnTo>
                    <a:lnTo>
                      <a:pt x="4" y="21"/>
                    </a:lnTo>
                    <a:lnTo>
                      <a:pt x="2" y="28"/>
                    </a:lnTo>
                    <a:lnTo>
                      <a:pt x="0" y="38"/>
                    </a:lnTo>
                    <a:lnTo>
                      <a:pt x="0" y="47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4" y="71"/>
                    </a:lnTo>
                    <a:lnTo>
                      <a:pt x="8" y="79"/>
                    </a:lnTo>
                    <a:lnTo>
                      <a:pt x="13" y="85"/>
                    </a:lnTo>
                    <a:lnTo>
                      <a:pt x="19" y="88"/>
                    </a:lnTo>
                    <a:lnTo>
                      <a:pt x="24" y="92"/>
                    </a:lnTo>
                    <a:lnTo>
                      <a:pt x="26" y="92"/>
                    </a:lnTo>
                    <a:lnTo>
                      <a:pt x="30" y="92"/>
                    </a:lnTo>
                    <a:lnTo>
                      <a:pt x="32" y="92"/>
                    </a:lnTo>
                    <a:lnTo>
                      <a:pt x="36" y="92"/>
                    </a:lnTo>
                    <a:lnTo>
                      <a:pt x="41" y="88"/>
                    </a:lnTo>
                    <a:lnTo>
                      <a:pt x="47" y="85"/>
                    </a:lnTo>
                    <a:lnTo>
                      <a:pt x="51" y="79"/>
                    </a:lnTo>
                    <a:lnTo>
                      <a:pt x="54" y="71"/>
                    </a:lnTo>
                    <a:lnTo>
                      <a:pt x="58" y="64"/>
                    </a:lnTo>
                    <a:lnTo>
                      <a:pt x="60" y="56"/>
                    </a:lnTo>
                    <a:lnTo>
                      <a:pt x="60" y="47"/>
                    </a:lnTo>
                    <a:lnTo>
                      <a:pt x="60" y="38"/>
                    </a:lnTo>
                    <a:lnTo>
                      <a:pt x="58" y="28"/>
                    </a:lnTo>
                    <a:lnTo>
                      <a:pt x="54" y="21"/>
                    </a:lnTo>
                    <a:lnTo>
                      <a:pt x="51" y="13"/>
                    </a:lnTo>
                    <a:lnTo>
                      <a:pt x="47" y="8"/>
                    </a:lnTo>
                    <a:lnTo>
                      <a:pt x="41" y="4"/>
                    </a:lnTo>
                    <a:lnTo>
                      <a:pt x="36" y="2"/>
                    </a:lnTo>
                    <a:lnTo>
                      <a:pt x="32" y="0"/>
                    </a:lnTo>
                    <a:lnTo>
                      <a:pt x="3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6" name="Freeform 42"/>
              <p:cNvSpPr>
                <a:spLocks/>
              </p:cNvSpPr>
              <p:nvPr/>
            </p:nvSpPr>
            <p:spPr bwMode="auto">
              <a:xfrm>
                <a:off x="3719513" y="3522663"/>
                <a:ext cx="47625" cy="52387"/>
              </a:xfrm>
              <a:custGeom>
                <a:avLst/>
                <a:gdLst>
                  <a:gd name="T0" fmla="*/ 2147483647 w 59"/>
                  <a:gd name="T1" fmla="*/ 0 h 92"/>
                  <a:gd name="T2" fmla="*/ 2147483647 w 59"/>
                  <a:gd name="T3" fmla="*/ 0 h 92"/>
                  <a:gd name="T4" fmla="*/ 2147483647 w 59"/>
                  <a:gd name="T5" fmla="*/ 2147483647 h 92"/>
                  <a:gd name="T6" fmla="*/ 2147483647 w 59"/>
                  <a:gd name="T7" fmla="*/ 2147483647 h 92"/>
                  <a:gd name="T8" fmla="*/ 2147483647 w 59"/>
                  <a:gd name="T9" fmla="*/ 2147483647 h 92"/>
                  <a:gd name="T10" fmla="*/ 2147483647 w 59"/>
                  <a:gd name="T11" fmla="*/ 2147483647 h 92"/>
                  <a:gd name="T12" fmla="*/ 2147483647 w 59"/>
                  <a:gd name="T13" fmla="*/ 2147483647 h 92"/>
                  <a:gd name="T14" fmla="*/ 2147483647 w 59"/>
                  <a:gd name="T15" fmla="*/ 2147483647 h 92"/>
                  <a:gd name="T16" fmla="*/ 0 w 59"/>
                  <a:gd name="T17" fmla="*/ 2147483647 h 92"/>
                  <a:gd name="T18" fmla="*/ 0 w 59"/>
                  <a:gd name="T19" fmla="*/ 2147483647 h 92"/>
                  <a:gd name="T20" fmla="*/ 0 w 59"/>
                  <a:gd name="T21" fmla="*/ 2147483647 h 92"/>
                  <a:gd name="T22" fmla="*/ 2147483647 w 59"/>
                  <a:gd name="T23" fmla="*/ 2147483647 h 92"/>
                  <a:gd name="T24" fmla="*/ 2147483647 w 59"/>
                  <a:gd name="T25" fmla="*/ 2147483647 h 92"/>
                  <a:gd name="T26" fmla="*/ 2147483647 w 59"/>
                  <a:gd name="T27" fmla="*/ 2147483647 h 92"/>
                  <a:gd name="T28" fmla="*/ 2147483647 w 59"/>
                  <a:gd name="T29" fmla="*/ 2147483647 h 92"/>
                  <a:gd name="T30" fmla="*/ 2147483647 w 59"/>
                  <a:gd name="T31" fmla="*/ 2147483647 h 92"/>
                  <a:gd name="T32" fmla="*/ 2147483647 w 59"/>
                  <a:gd name="T33" fmla="*/ 2147483647 h 92"/>
                  <a:gd name="T34" fmla="*/ 2147483647 w 59"/>
                  <a:gd name="T35" fmla="*/ 2147483647 h 92"/>
                  <a:gd name="T36" fmla="*/ 2147483647 w 59"/>
                  <a:gd name="T37" fmla="*/ 2147483647 h 92"/>
                  <a:gd name="T38" fmla="*/ 2147483647 w 59"/>
                  <a:gd name="T39" fmla="*/ 2147483647 h 92"/>
                  <a:gd name="T40" fmla="*/ 2147483647 w 59"/>
                  <a:gd name="T41" fmla="*/ 2147483647 h 92"/>
                  <a:gd name="T42" fmla="*/ 2147483647 w 59"/>
                  <a:gd name="T43" fmla="*/ 2147483647 h 92"/>
                  <a:gd name="T44" fmla="*/ 2147483647 w 59"/>
                  <a:gd name="T45" fmla="*/ 2147483647 h 92"/>
                  <a:gd name="T46" fmla="*/ 2147483647 w 59"/>
                  <a:gd name="T47" fmla="*/ 2147483647 h 92"/>
                  <a:gd name="T48" fmla="*/ 2147483647 w 59"/>
                  <a:gd name="T49" fmla="*/ 2147483647 h 92"/>
                  <a:gd name="T50" fmla="*/ 2147483647 w 59"/>
                  <a:gd name="T51" fmla="*/ 2147483647 h 92"/>
                  <a:gd name="T52" fmla="*/ 2147483647 w 59"/>
                  <a:gd name="T53" fmla="*/ 2147483647 h 92"/>
                  <a:gd name="T54" fmla="*/ 2147483647 w 59"/>
                  <a:gd name="T55" fmla="*/ 2147483647 h 92"/>
                  <a:gd name="T56" fmla="*/ 2147483647 w 59"/>
                  <a:gd name="T57" fmla="*/ 2147483647 h 92"/>
                  <a:gd name="T58" fmla="*/ 2147483647 w 59"/>
                  <a:gd name="T59" fmla="*/ 2147483647 h 92"/>
                  <a:gd name="T60" fmla="*/ 2147483647 w 59"/>
                  <a:gd name="T61" fmla="*/ 2147483647 h 92"/>
                  <a:gd name="T62" fmla="*/ 2147483647 w 59"/>
                  <a:gd name="T63" fmla="*/ 2147483647 h 92"/>
                  <a:gd name="T64" fmla="*/ 2147483647 w 59"/>
                  <a:gd name="T65" fmla="*/ 2147483647 h 92"/>
                  <a:gd name="T66" fmla="*/ 2147483647 w 59"/>
                  <a:gd name="T67" fmla="*/ 2147483647 h 92"/>
                  <a:gd name="T68" fmla="*/ 2147483647 w 59"/>
                  <a:gd name="T69" fmla="*/ 2147483647 h 92"/>
                  <a:gd name="T70" fmla="*/ 2147483647 w 59"/>
                  <a:gd name="T71" fmla="*/ 0 h 92"/>
                  <a:gd name="T72" fmla="*/ 2147483647 w 59"/>
                  <a:gd name="T73" fmla="*/ 0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59"/>
                  <a:gd name="T112" fmla="*/ 0 h 92"/>
                  <a:gd name="T113" fmla="*/ 59 w 59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59" h="92">
                    <a:moveTo>
                      <a:pt x="29" y="0"/>
                    </a:moveTo>
                    <a:lnTo>
                      <a:pt x="26" y="0"/>
                    </a:lnTo>
                    <a:lnTo>
                      <a:pt x="24" y="2"/>
                    </a:lnTo>
                    <a:lnTo>
                      <a:pt x="18" y="4"/>
                    </a:lnTo>
                    <a:lnTo>
                      <a:pt x="13" y="8"/>
                    </a:lnTo>
                    <a:lnTo>
                      <a:pt x="7" y="13"/>
                    </a:lnTo>
                    <a:lnTo>
                      <a:pt x="3" y="21"/>
                    </a:lnTo>
                    <a:lnTo>
                      <a:pt x="1" y="28"/>
                    </a:lnTo>
                    <a:lnTo>
                      <a:pt x="0" y="38"/>
                    </a:lnTo>
                    <a:lnTo>
                      <a:pt x="0" y="47"/>
                    </a:lnTo>
                    <a:lnTo>
                      <a:pt x="0" y="56"/>
                    </a:lnTo>
                    <a:lnTo>
                      <a:pt x="1" y="64"/>
                    </a:lnTo>
                    <a:lnTo>
                      <a:pt x="3" y="71"/>
                    </a:lnTo>
                    <a:lnTo>
                      <a:pt x="7" y="79"/>
                    </a:lnTo>
                    <a:lnTo>
                      <a:pt x="13" y="85"/>
                    </a:lnTo>
                    <a:lnTo>
                      <a:pt x="18" y="88"/>
                    </a:lnTo>
                    <a:lnTo>
                      <a:pt x="24" y="92"/>
                    </a:lnTo>
                    <a:lnTo>
                      <a:pt x="26" y="92"/>
                    </a:lnTo>
                    <a:lnTo>
                      <a:pt x="29" y="92"/>
                    </a:lnTo>
                    <a:lnTo>
                      <a:pt x="31" y="92"/>
                    </a:lnTo>
                    <a:lnTo>
                      <a:pt x="35" y="92"/>
                    </a:lnTo>
                    <a:lnTo>
                      <a:pt x="41" y="88"/>
                    </a:lnTo>
                    <a:lnTo>
                      <a:pt x="46" y="85"/>
                    </a:lnTo>
                    <a:lnTo>
                      <a:pt x="50" y="79"/>
                    </a:lnTo>
                    <a:lnTo>
                      <a:pt x="54" y="71"/>
                    </a:lnTo>
                    <a:lnTo>
                      <a:pt x="58" y="64"/>
                    </a:lnTo>
                    <a:lnTo>
                      <a:pt x="59" y="56"/>
                    </a:lnTo>
                    <a:lnTo>
                      <a:pt x="59" y="47"/>
                    </a:lnTo>
                    <a:lnTo>
                      <a:pt x="59" y="38"/>
                    </a:lnTo>
                    <a:lnTo>
                      <a:pt x="58" y="28"/>
                    </a:lnTo>
                    <a:lnTo>
                      <a:pt x="54" y="21"/>
                    </a:lnTo>
                    <a:lnTo>
                      <a:pt x="50" y="13"/>
                    </a:lnTo>
                    <a:lnTo>
                      <a:pt x="46" y="8"/>
                    </a:lnTo>
                    <a:lnTo>
                      <a:pt x="41" y="4"/>
                    </a:lnTo>
                    <a:lnTo>
                      <a:pt x="35" y="2"/>
                    </a:lnTo>
                    <a:lnTo>
                      <a:pt x="31" y="0"/>
                    </a:lnTo>
                    <a:lnTo>
                      <a:pt x="2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7" name="Freeform 43"/>
              <p:cNvSpPr>
                <a:spLocks/>
              </p:cNvSpPr>
              <p:nvPr/>
            </p:nvSpPr>
            <p:spPr bwMode="auto">
              <a:xfrm>
                <a:off x="3127375" y="3522663"/>
                <a:ext cx="47625" cy="52387"/>
              </a:xfrm>
              <a:custGeom>
                <a:avLst/>
                <a:gdLst>
                  <a:gd name="T0" fmla="*/ 2147483647 w 60"/>
                  <a:gd name="T1" fmla="*/ 0 h 92"/>
                  <a:gd name="T2" fmla="*/ 2147483647 w 60"/>
                  <a:gd name="T3" fmla="*/ 0 h 92"/>
                  <a:gd name="T4" fmla="*/ 2147483647 w 60"/>
                  <a:gd name="T5" fmla="*/ 2147483647 h 92"/>
                  <a:gd name="T6" fmla="*/ 2147483647 w 60"/>
                  <a:gd name="T7" fmla="*/ 2147483647 h 92"/>
                  <a:gd name="T8" fmla="*/ 2147483647 w 60"/>
                  <a:gd name="T9" fmla="*/ 2147483647 h 92"/>
                  <a:gd name="T10" fmla="*/ 2147483647 w 60"/>
                  <a:gd name="T11" fmla="*/ 2147483647 h 92"/>
                  <a:gd name="T12" fmla="*/ 2147483647 w 60"/>
                  <a:gd name="T13" fmla="*/ 2147483647 h 92"/>
                  <a:gd name="T14" fmla="*/ 2147483647 w 60"/>
                  <a:gd name="T15" fmla="*/ 2147483647 h 92"/>
                  <a:gd name="T16" fmla="*/ 0 w 60"/>
                  <a:gd name="T17" fmla="*/ 2147483647 h 92"/>
                  <a:gd name="T18" fmla="*/ 0 w 60"/>
                  <a:gd name="T19" fmla="*/ 2147483647 h 92"/>
                  <a:gd name="T20" fmla="*/ 0 w 60"/>
                  <a:gd name="T21" fmla="*/ 2147483647 h 92"/>
                  <a:gd name="T22" fmla="*/ 2147483647 w 60"/>
                  <a:gd name="T23" fmla="*/ 2147483647 h 92"/>
                  <a:gd name="T24" fmla="*/ 2147483647 w 60"/>
                  <a:gd name="T25" fmla="*/ 2147483647 h 92"/>
                  <a:gd name="T26" fmla="*/ 2147483647 w 60"/>
                  <a:gd name="T27" fmla="*/ 2147483647 h 92"/>
                  <a:gd name="T28" fmla="*/ 2147483647 w 60"/>
                  <a:gd name="T29" fmla="*/ 2147483647 h 92"/>
                  <a:gd name="T30" fmla="*/ 2147483647 w 60"/>
                  <a:gd name="T31" fmla="*/ 2147483647 h 92"/>
                  <a:gd name="T32" fmla="*/ 2147483647 w 60"/>
                  <a:gd name="T33" fmla="*/ 2147483647 h 92"/>
                  <a:gd name="T34" fmla="*/ 2147483647 w 60"/>
                  <a:gd name="T35" fmla="*/ 2147483647 h 92"/>
                  <a:gd name="T36" fmla="*/ 2147483647 w 60"/>
                  <a:gd name="T37" fmla="*/ 2147483647 h 92"/>
                  <a:gd name="T38" fmla="*/ 2147483647 w 60"/>
                  <a:gd name="T39" fmla="*/ 2147483647 h 92"/>
                  <a:gd name="T40" fmla="*/ 2147483647 w 60"/>
                  <a:gd name="T41" fmla="*/ 2147483647 h 92"/>
                  <a:gd name="T42" fmla="*/ 2147483647 w 60"/>
                  <a:gd name="T43" fmla="*/ 2147483647 h 92"/>
                  <a:gd name="T44" fmla="*/ 2147483647 w 60"/>
                  <a:gd name="T45" fmla="*/ 2147483647 h 92"/>
                  <a:gd name="T46" fmla="*/ 2147483647 w 60"/>
                  <a:gd name="T47" fmla="*/ 2147483647 h 92"/>
                  <a:gd name="T48" fmla="*/ 2147483647 w 60"/>
                  <a:gd name="T49" fmla="*/ 2147483647 h 92"/>
                  <a:gd name="T50" fmla="*/ 2147483647 w 60"/>
                  <a:gd name="T51" fmla="*/ 2147483647 h 92"/>
                  <a:gd name="T52" fmla="*/ 2147483647 w 60"/>
                  <a:gd name="T53" fmla="*/ 2147483647 h 92"/>
                  <a:gd name="T54" fmla="*/ 2147483647 w 60"/>
                  <a:gd name="T55" fmla="*/ 2147483647 h 92"/>
                  <a:gd name="T56" fmla="*/ 2147483647 w 60"/>
                  <a:gd name="T57" fmla="*/ 2147483647 h 92"/>
                  <a:gd name="T58" fmla="*/ 2147483647 w 60"/>
                  <a:gd name="T59" fmla="*/ 2147483647 h 92"/>
                  <a:gd name="T60" fmla="*/ 2147483647 w 60"/>
                  <a:gd name="T61" fmla="*/ 2147483647 h 92"/>
                  <a:gd name="T62" fmla="*/ 2147483647 w 60"/>
                  <a:gd name="T63" fmla="*/ 2147483647 h 92"/>
                  <a:gd name="T64" fmla="*/ 2147483647 w 60"/>
                  <a:gd name="T65" fmla="*/ 2147483647 h 92"/>
                  <a:gd name="T66" fmla="*/ 2147483647 w 60"/>
                  <a:gd name="T67" fmla="*/ 2147483647 h 92"/>
                  <a:gd name="T68" fmla="*/ 2147483647 w 60"/>
                  <a:gd name="T69" fmla="*/ 2147483647 h 92"/>
                  <a:gd name="T70" fmla="*/ 2147483647 w 60"/>
                  <a:gd name="T71" fmla="*/ 0 h 92"/>
                  <a:gd name="T72" fmla="*/ 2147483647 w 60"/>
                  <a:gd name="T73" fmla="*/ 0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0"/>
                  <a:gd name="T112" fmla="*/ 0 h 92"/>
                  <a:gd name="T113" fmla="*/ 60 w 60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0" h="92">
                    <a:moveTo>
                      <a:pt x="30" y="0"/>
                    </a:moveTo>
                    <a:lnTo>
                      <a:pt x="27" y="0"/>
                    </a:lnTo>
                    <a:lnTo>
                      <a:pt x="25" y="2"/>
                    </a:lnTo>
                    <a:lnTo>
                      <a:pt x="19" y="4"/>
                    </a:lnTo>
                    <a:lnTo>
                      <a:pt x="14" y="8"/>
                    </a:lnTo>
                    <a:lnTo>
                      <a:pt x="8" y="13"/>
                    </a:lnTo>
                    <a:lnTo>
                      <a:pt x="4" y="21"/>
                    </a:lnTo>
                    <a:lnTo>
                      <a:pt x="2" y="28"/>
                    </a:lnTo>
                    <a:lnTo>
                      <a:pt x="0" y="38"/>
                    </a:lnTo>
                    <a:lnTo>
                      <a:pt x="0" y="47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4" y="71"/>
                    </a:lnTo>
                    <a:lnTo>
                      <a:pt x="8" y="79"/>
                    </a:lnTo>
                    <a:lnTo>
                      <a:pt x="14" y="85"/>
                    </a:lnTo>
                    <a:lnTo>
                      <a:pt x="19" y="88"/>
                    </a:lnTo>
                    <a:lnTo>
                      <a:pt x="25" y="92"/>
                    </a:lnTo>
                    <a:lnTo>
                      <a:pt x="27" y="92"/>
                    </a:lnTo>
                    <a:lnTo>
                      <a:pt x="30" y="92"/>
                    </a:lnTo>
                    <a:lnTo>
                      <a:pt x="34" y="92"/>
                    </a:lnTo>
                    <a:lnTo>
                      <a:pt x="36" y="92"/>
                    </a:lnTo>
                    <a:lnTo>
                      <a:pt x="42" y="88"/>
                    </a:lnTo>
                    <a:lnTo>
                      <a:pt x="47" y="85"/>
                    </a:lnTo>
                    <a:lnTo>
                      <a:pt x="51" y="79"/>
                    </a:lnTo>
                    <a:lnTo>
                      <a:pt x="55" y="71"/>
                    </a:lnTo>
                    <a:lnTo>
                      <a:pt x="59" y="64"/>
                    </a:lnTo>
                    <a:lnTo>
                      <a:pt x="60" y="56"/>
                    </a:lnTo>
                    <a:lnTo>
                      <a:pt x="60" y="47"/>
                    </a:lnTo>
                    <a:lnTo>
                      <a:pt x="60" y="38"/>
                    </a:lnTo>
                    <a:lnTo>
                      <a:pt x="59" y="28"/>
                    </a:lnTo>
                    <a:lnTo>
                      <a:pt x="55" y="21"/>
                    </a:lnTo>
                    <a:lnTo>
                      <a:pt x="51" y="13"/>
                    </a:lnTo>
                    <a:lnTo>
                      <a:pt x="47" y="8"/>
                    </a:lnTo>
                    <a:lnTo>
                      <a:pt x="42" y="4"/>
                    </a:lnTo>
                    <a:lnTo>
                      <a:pt x="36" y="2"/>
                    </a:lnTo>
                    <a:lnTo>
                      <a:pt x="34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8" name="Freeform 44"/>
              <p:cNvSpPr>
                <a:spLocks/>
              </p:cNvSpPr>
              <p:nvPr/>
            </p:nvSpPr>
            <p:spPr bwMode="auto">
              <a:xfrm>
                <a:off x="3127375" y="3522663"/>
                <a:ext cx="47625" cy="52387"/>
              </a:xfrm>
              <a:custGeom>
                <a:avLst/>
                <a:gdLst>
                  <a:gd name="T0" fmla="*/ 2147483647 w 60"/>
                  <a:gd name="T1" fmla="*/ 0 h 92"/>
                  <a:gd name="T2" fmla="*/ 2147483647 w 60"/>
                  <a:gd name="T3" fmla="*/ 0 h 92"/>
                  <a:gd name="T4" fmla="*/ 2147483647 w 60"/>
                  <a:gd name="T5" fmla="*/ 2147483647 h 92"/>
                  <a:gd name="T6" fmla="*/ 2147483647 w 60"/>
                  <a:gd name="T7" fmla="*/ 2147483647 h 92"/>
                  <a:gd name="T8" fmla="*/ 2147483647 w 60"/>
                  <a:gd name="T9" fmla="*/ 2147483647 h 92"/>
                  <a:gd name="T10" fmla="*/ 2147483647 w 60"/>
                  <a:gd name="T11" fmla="*/ 2147483647 h 92"/>
                  <a:gd name="T12" fmla="*/ 2147483647 w 60"/>
                  <a:gd name="T13" fmla="*/ 2147483647 h 92"/>
                  <a:gd name="T14" fmla="*/ 2147483647 w 60"/>
                  <a:gd name="T15" fmla="*/ 2147483647 h 92"/>
                  <a:gd name="T16" fmla="*/ 0 w 60"/>
                  <a:gd name="T17" fmla="*/ 2147483647 h 92"/>
                  <a:gd name="T18" fmla="*/ 0 w 60"/>
                  <a:gd name="T19" fmla="*/ 2147483647 h 92"/>
                  <a:gd name="T20" fmla="*/ 0 w 60"/>
                  <a:gd name="T21" fmla="*/ 2147483647 h 92"/>
                  <a:gd name="T22" fmla="*/ 2147483647 w 60"/>
                  <a:gd name="T23" fmla="*/ 2147483647 h 92"/>
                  <a:gd name="T24" fmla="*/ 2147483647 w 60"/>
                  <a:gd name="T25" fmla="*/ 2147483647 h 92"/>
                  <a:gd name="T26" fmla="*/ 2147483647 w 60"/>
                  <a:gd name="T27" fmla="*/ 2147483647 h 92"/>
                  <a:gd name="T28" fmla="*/ 2147483647 w 60"/>
                  <a:gd name="T29" fmla="*/ 2147483647 h 92"/>
                  <a:gd name="T30" fmla="*/ 2147483647 w 60"/>
                  <a:gd name="T31" fmla="*/ 2147483647 h 92"/>
                  <a:gd name="T32" fmla="*/ 2147483647 w 60"/>
                  <a:gd name="T33" fmla="*/ 2147483647 h 92"/>
                  <a:gd name="T34" fmla="*/ 2147483647 w 60"/>
                  <a:gd name="T35" fmla="*/ 2147483647 h 92"/>
                  <a:gd name="T36" fmla="*/ 2147483647 w 60"/>
                  <a:gd name="T37" fmla="*/ 2147483647 h 92"/>
                  <a:gd name="T38" fmla="*/ 2147483647 w 60"/>
                  <a:gd name="T39" fmla="*/ 2147483647 h 92"/>
                  <a:gd name="T40" fmla="*/ 2147483647 w 60"/>
                  <a:gd name="T41" fmla="*/ 2147483647 h 92"/>
                  <a:gd name="T42" fmla="*/ 2147483647 w 60"/>
                  <a:gd name="T43" fmla="*/ 2147483647 h 92"/>
                  <a:gd name="T44" fmla="*/ 2147483647 w 60"/>
                  <a:gd name="T45" fmla="*/ 2147483647 h 92"/>
                  <a:gd name="T46" fmla="*/ 2147483647 w 60"/>
                  <a:gd name="T47" fmla="*/ 2147483647 h 92"/>
                  <a:gd name="T48" fmla="*/ 2147483647 w 60"/>
                  <a:gd name="T49" fmla="*/ 2147483647 h 92"/>
                  <a:gd name="T50" fmla="*/ 2147483647 w 60"/>
                  <a:gd name="T51" fmla="*/ 2147483647 h 92"/>
                  <a:gd name="T52" fmla="*/ 2147483647 w 60"/>
                  <a:gd name="T53" fmla="*/ 2147483647 h 92"/>
                  <a:gd name="T54" fmla="*/ 2147483647 w 60"/>
                  <a:gd name="T55" fmla="*/ 2147483647 h 92"/>
                  <a:gd name="T56" fmla="*/ 2147483647 w 60"/>
                  <a:gd name="T57" fmla="*/ 2147483647 h 92"/>
                  <a:gd name="T58" fmla="*/ 2147483647 w 60"/>
                  <a:gd name="T59" fmla="*/ 2147483647 h 92"/>
                  <a:gd name="T60" fmla="*/ 2147483647 w 60"/>
                  <a:gd name="T61" fmla="*/ 2147483647 h 92"/>
                  <a:gd name="T62" fmla="*/ 2147483647 w 60"/>
                  <a:gd name="T63" fmla="*/ 2147483647 h 92"/>
                  <a:gd name="T64" fmla="*/ 2147483647 w 60"/>
                  <a:gd name="T65" fmla="*/ 2147483647 h 92"/>
                  <a:gd name="T66" fmla="*/ 2147483647 w 60"/>
                  <a:gd name="T67" fmla="*/ 2147483647 h 92"/>
                  <a:gd name="T68" fmla="*/ 2147483647 w 60"/>
                  <a:gd name="T69" fmla="*/ 2147483647 h 92"/>
                  <a:gd name="T70" fmla="*/ 2147483647 w 60"/>
                  <a:gd name="T71" fmla="*/ 0 h 92"/>
                  <a:gd name="T72" fmla="*/ 2147483647 w 60"/>
                  <a:gd name="T73" fmla="*/ 0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0"/>
                  <a:gd name="T112" fmla="*/ 0 h 92"/>
                  <a:gd name="T113" fmla="*/ 60 w 60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0" h="92">
                    <a:moveTo>
                      <a:pt x="30" y="0"/>
                    </a:moveTo>
                    <a:lnTo>
                      <a:pt x="27" y="0"/>
                    </a:lnTo>
                    <a:lnTo>
                      <a:pt x="25" y="2"/>
                    </a:lnTo>
                    <a:lnTo>
                      <a:pt x="19" y="4"/>
                    </a:lnTo>
                    <a:lnTo>
                      <a:pt x="14" y="8"/>
                    </a:lnTo>
                    <a:lnTo>
                      <a:pt x="8" y="13"/>
                    </a:lnTo>
                    <a:lnTo>
                      <a:pt x="4" y="21"/>
                    </a:lnTo>
                    <a:lnTo>
                      <a:pt x="2" y="28"/>
                    </a:lnTo>
                    <a:lnTo>
                      <a:pt x="0" y="38"/>
                    </a:lnTo>
                    <a:lnTo>
                      <a:pt x="0" y="47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4" y="71"/>
                    </a:lnTo>
                    <a:lnTo>
                      <a:pt x="8" y="79"/>
                    </a:lnTo>
                    <a:lnTo>
                      <a:pt x="14" y="85"/>
                    </a:lnTo>
                    <a:lnTo>
                      <a:pt x="19" y="88"/>
                    </a:lnTo>
                    <a:lnTo>
                      <a:pt x="25" y="92"/>
                    </a:lnTo>
                    <a:lnTo>
                      <a:pt x="27" y="92"/>
                    </a:lnTo>
                    <a:lnTo>
                      <a:pt x="30" y="92"/>
                    </a:lnTo>
                    <a:lnTo>
                      <a:pt x="34" y="92"/>
                    </a:lnTo>
                    <a:lnTo>
                      <a:pt x="36" y="92"/>
                    </a:lnTo>
                    <a:lnTo>
                      <a:pt x="42" y="88"/>
                    </a:lnTo>
                    <a:lnTo>
                      <a:pt x="47" y="85"/>
                    </a:lnTo>
                    <a:lnTo>
                      <a:pt x="51" y="79"/>
                    </a:lnTo>
                    <a:lnTo>
                      <a:pt x="55" y="71"/>
                    </a:lnTo>
                    <a:lnTo>
                      <a:pt x="59" y="64"/>
                    </a:lnTo>
                    <a:lnTo>
                      <a:pt x="60" y="56"/>
                    </a:lnTo>
                    <a:lnTo>
                      <a:pt x="60" y="47"/>
                    </a:lnTo>
                    <a:lnTo>
                      <a:pt x="60" y="38"/>
                    </a:lnTo>
                    <a:lnTo>
                      <a:pt x="59" y="28"/>
                    </a:lnTo>
                    <a:lnTo>
                      <a:pt x="55" y="21"/>
                    </a:lnTo>
                    <a:lnTo>
                      <a:pt x="51" y="13"/>
                    </a:lnTo>
                    <a:lnTo>
                      <a:pt x="47" y="8"/>
                    </a:lnTo>
                    <a:lnTo>
                      <a:pt x="42" y="4"/>
                    </a:lnTo>
                    <a:lnTo>
                      <a:pt x="36" y="2"/>
                    </a:lnTo>
                    <a:lnTo>
                      <a:pt x="34" y="0"/>
                    </a:lnTo>
                    <a:lnTo>
                      <a:pt x="3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9" name="Freeform 121"/>
              <p:cNvSpPr>
                <a:spLocks/>
              </p:cNvSpPr>
              <p:nvPr/>
            </p:nvSpPr>
            <p:spPr bwMode="auto">
              <a:xfrm>
                <a:off x="8801100" y="3522663"/>
                <a:ext cx="49213" cy="52387"/>
              </a:xfrm>
              <a:custGeom>
                <a:avLst/>
                <a:gdLst>
                  <a:gd name="T0" fmla="*/ 2147483647 w 62"/>
                  <a:gd name="T1" fmla="*/ 0 h 92"/>
                  <a:gd name="T2" fmla="*/ 2147483647 w 62"/>
                  <a:gd name="T3" fmla="*/ 0 h 92"/>
                  <a:gd name="T4" fmla="*/ 2147483647 w 62"/>
                  <a:gd name="T5" fmla="*/ 2147483647 h 92"/>
                  <a:gd name="T6" fmla="*/ 2147483647 w 62"/>
                  <a:gd name="T7" fmla="*/ 2147483647 h 92"/>
                  <a:gd name="T8" fmla="*/ 2147483647 w 62"/>
                  <a:gd name="T9" fmla="*/ 2147483647 h 92"/>
                  <a:gd name="T10" fmla="*/ 2147483647 w 62"/>
                  <a:gd name="T11" fmla="*/ 2147483647 h 92"/>
                  <a:gd name="T12" fmla="*/ 2147483647 w 62"/>
                  <a:gd name="T13" fmla="*/ 2147483647 h 92"/>
                  <a:gd name="T14" fmla="*/ 2147483647 w 62"/>
                  <a:gd name="T15" fmla="*/ 2147483647 h 92"/>
                  <a:gd name="T16" fmla="*/ 0 w 62"/>
                  <a:gd name="T17" fmla="*/ 2147483647 h 92"/>
                  <a:gd name="T18" fmla="*/ 0 w 62"/>
                  <a:gd name="T19" fmla="*/ 2147483647 h 92"/>
                  <a:gd name="T20" fmla="*/ 0 w 62"/>
                  <a:gd name="T21" fmla="*/ 2147483647 h 92"/>
                  <a:gd name="T22" fmla="*/ 2147483647 w 62"/>
                  <a:gd name="T23" fmla="*/ 2147483647 h 92"/>
                  <a:gd name="T24" fmla="*/ 2147483647 w 62"/>
                  <a:gd name="T25" fmla="*/ 2147483647 h 92"/>
                  <a:gd name="T26" fmla="*/ 2147483647 w 62"/>
                  <a:gd name="T27" fmla="*/ 2147483647 h 92"/>
                  <a:gd name="T28" fmla="*/ 2147483647 w 62"/>
                  <a:gd name="T29" fmla="*/ 2147483647 h 92"/>
                  <a:gd name="T30" fmla="*/ 2147483647 w 62"/>
                  <a:gd name="T31" fmla="*/ 2147483647 h 92"/>
                  <a:gd name="T32" fmla="*/ 2147483647 w 62"/>
                  <a:gd name="T33" fmla="*/ 2147483647 h 92"/>
                  <a:gd name="T34" fmla="*/ 2147483647 w 62"/>
                  <a:gd name="T35" fmla="*/ 2147483647 h 92"/>
                  <a:gd name="T36" fmla="*/ 2147483647 w 62"/>
                  <a:gd name="T37" fmla="*/ 2147483647 h 92"/>
                  <a:gd name="T38" fmla="*/ 2147483647 w 62"/>
                  <a:gd name="T39" fmla="*/ 2147483647 h 92"/>
                  <a:gd name="T40" fmla="*/ 2147483647 w 62"/>
                  <a:gd name="T41" fmla="*/ 2147483647 h 92"/>
                  <a:gd name="T42" fmla="*/ 2147483647 w 62"/>
                  <a:gd name="T43" fmla="*/ 2147483647 h 92"/>
                  <a:gd name="T44" fmla="*/ 2147483647 w 62"/>
                  <a:gd name="T45" fmla="*/ 2147483647 h 92"/>
                  <a:gd name="T46" fmla="*/ 2147483647 w 62"/>
                  <a:gd name="T47" fmla="*/ 2147483647 h 92"/>
                  <a:gd name="T48" fmla="*/ 2147483647 w 62"/>
                  <a:gd name="T49" fmla="*/ 2147483647 h 92"/>
                  <a:gd name="T50" fmla="*/ 2147483647 w 62"/>
                  <a:gd name="T51" fmla="*/ 2147483647 h 92"/>
                  <a:gd name="T52" fmla="*/ 2147483647 w 62"/>
                  <a:gd name="T53" fmla="*/ 2147483647 h 92"/>
                  <a:gd name="T54" fmla="*/ 2147483647 w 62"/>
                  <a:gd name="T55" fmla="*/ 2147483647 h 92"/>
                  <a:gd name="T56" fmla="*/ 2147483647 w 62"/>
                  <a:gd name="T57" fmla="*/ 2147483647 h 92"/>
                  <a:gd name="T58" fmla="*/ 2147483647 w 62"/>
                  <a:gd name="T59" fmla="*/ 2147483647 h 92"/>
                  <a:gd name="T60" fmla="*/ 2147483647 w 62"/>
                  <a:gd name="T61" fmla="*/ 2147483647 h 92"/>
                  <a:gd name="T62" fmla="*/ 2147483647 w 62"/>
                  <a:gd name="T63" fmla="*/ 2147483647 h 92"/>
                  <a:gd name="T64" fmla="*/ 2147483647 w 62"/>
                  <a:gd name="T65" fmla="*/ 2147483647 h 92"/>
                  <a:gd name="T66" fmla="*/ 2147483647 w 62"/>
                  <a:gd name="T67" fmla="*/ 2147483647 h 92"/>
                  <a:gd name="T68" fmla="*/ 2147483647 w 62"/>
                  <a:gd name="T69" fmla="*/ 2147483647 h 92"/>
                  <a:gd name="T70" fmla="*/ 2147483647 w 62"/>
                  <a:gd name="T71" fmla="*/ 0 h 92"/>
                  <a:gd name="T72" fmla="*/ 2147483647 w 62"/>
                  <a:gd name="T73" fmla="*/ 0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2"/>
                  <a:gd name="T112" fmla="*/ 0 h 92"/>
                  <a:gd name="T113" fmla="*/ 62 w 62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2" h="92">
                    <a:moveTo>
                      <a:pt x="30" y="0"/>
                    </a:moveTo>
                    <a:lnTo>
                      <a:pt x="28" y="0"/>
                    </a:lnTo>
                    <a:lnTo>
                      <a:pt x="24" y="2"/>
                    </a:lnTo>
                    <a:lnTo>
                      <a:pt x="19" y="4"/>
                    </a:lnTo>
                    <a:lnTo>
                      <a:pt x="13" y="8"/>
                    </a:lnTo>
                    <a:lnTo>
                      <a:pt x="7" y="13"/>
                    </a:lnTo>
                    <a:lnTo>
                      <a:pt x="4" y="21"/>
                    </a:lnTo>
                    <a:lnTo>
                      <a:pt x="2" y="28"/>
                    </a:lnTo>
                    <a:lnTo>
                      <a:pt x="0" y="38"/>
                    </a:lnTo>
                    <a:lnTo>
                      <a:pt x="0" y="47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4" y="71"/>
                    </a:lnTo>
                    <a:lnTo>
                      <a:pt x="7" y="79"/>
                    </a:lnTo>
                    <a:lnTo>
                      <a:pt x="13" y="85"/>
                    </a:lnTo>
                    <a:lnTo>
                      <a:pt x="19" y="88"/>
                    </a:lnTo>
                    <a:lnTo>
                      <a:pt x="24" y="92"/>
                    </a:lnTo>
                    <a:lnTo>
                      <a:pt x="28" y="92"/>
                    </a:lnTo>
                    <a:lnTo>
                      <a:pt x="30" y="92"/>
                    </a:lnTo>
                    <a:lnTo>
                      <a:pt x="34" y="92"/>
                    </a:lnTo>
                    <a:lnTo>
                      <a:pt x="37" y="92"/>
                    </a:lnTo>
                    <a:lnTo>
                      <a:pt x="43" y="88"/>
                    </a:lnTo>
                    <a:lnTo>
                      <a:pt x="47" y="85"/>
                    </a:lnTo>
                    <a:lnTo>
                      <a:pt x="52" y="79"/>
                    </a:lnTo>
                    <a:lnTo>
                      <a:pt x="56" y="71"/>
                    </a:lnTo>
                    <a:lnTo>
                      <a:pt x="58" y="64"/>
                    </a:lnTo>
                    <a:lnTo>
                      <a:pt x="60" y="56"/>
                    </a:lnTo>
                    <a:lnTo>
                      <a:pt x="62" y="47"/>
                    </a:lnTo>
                    <a:lnTo>
                      <a:pt x="60" y="38"/>
                    </a:lnTo>
                    <a:lnTo>
                      <a:pt x="58" y="28"/>
                    </a:lnTo>
                    <a:lnTo>
                      <a:pt x="56" y="21"/>
                    </a:lnTo>
                    <a:lnTo>
                      <a:pt x="52" y="13"/>
                    </a:lnTo>
                    <a:lnTo>
                      <a:pt x="47" y="8"/>
                    </a:lnTo>
                    <a:lnTo>
                      <a:pt x="43" y="4"/>
                    </a:lnTo>
                    <a:lnTo>
                      <a:pt x="37" y="2"/>
                    </a:lnTo>
                    <a:lnTo>
                      <a:pt x="34" y="0"/>
                    </a:lnTo>
                    <a:lnTo>
                      <a:pt x="3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0" name="Freeform 175"/>
              <p:cNvSpPr>
                <a:spLocks/>
              </p:cNvSpPr>
              <p:nvPr/>
            </p:nvSpPr>
            <p:spPr bwMode="auto">
              <a:xfrm>
                <a:off x="1635125" y="3522663"/>
                <a:ext cx="47625" cy="52387"/>
              </a:xfrm>
              <a:custGeom>
                <a:avLst/>
                <a:gdLst>
                  <a:gd name="T0" fmla="*/ 2147483647 w 60"/>
                  <a:gd name="T1" fmla="*/ 0 h 92"/>
                  <a:gd name="T2" fmla="*/ 2147483647 w 60"/>
                  <a:gd name="T3" fmla="*/ 0 h 92"/>
                  <a:gd name="T4" fmla="*/ 2147483647 w 60"/>
                  <a:gd name="T5" fmla="*/ 2147483647 h 92"/>
                  <a:gd name="T6" fmla="*/ 2147483647 w 60"/>
                  <a:gd name="T7" fmla="*/ 2147483647 h 92"/>
                  <a:gd name="T8" fmla="*/ 2147483647 w 60"/>
                  <a:gd name="T9" fmla="*/ 2147483647 h 92"/>
                  <a:gd name="T10" fmla="*/ 2147483647 w 60"/>
                  <a:gd name="T11" fmla="*/ 2147483647 h 92"/>
                  <a:gd name="T12" fmla="*/ 2147483647 w 60"/>
                  <a:gd name="T13" fmla="*/ 2147483647 h 92"/>
                  <a:gd name="T14" fmla="*/ 2147483647 w 60"/>
                  <a:gd name="T15" fmla="*/ 2147483647 h 92"/>
                  <a:gd name="T16" fmla="*/ 0 w 60"/>
                  <a:gd name="T17" fmla="*/ 2147483647 h 92"/>
                  <a:gd name="T18" fmla="*/ 0 w 60"/>
                  <a:gd name="T19" fmla="*/ 2147483647 h 92"/>
                  <a:gd name="T20" fmla="*/ 0 w 60"/>
                  <a:gd name="T21" fmla="*/ 2147483647 h 92"/>
                  <a:gd name="T22" fmla="*/ 2147483647 w 60"/>
                  <a:gd name="T23" fmla="*/ 2147483647 h 92"/>
                  <a:gd name="T24" fmla="*/ 2147483647 w 60"/>
                  <a:gd name="T25" fmla="*/ 2147483647 h 92"/>
                  <a:gd name="T26" fmla="*/ 2147483647 w 60"/>
                  <a:gd name="T27" fmla="*/ 2147483647 h 92"/>
                  <a:gd name="T28" fmla="*/ 2147483647 w 60"/>
                  <a:gd name="T29" fmla="*/ 2147483647 h 92"/>
                  <a:gd name="T30" fmla="*/ 2147483647 w 60"/>
                  <a:gd name="T31" fmla="*/ 2147483647 h 92"/>
                  <a:gd name="T32" fmla="*/ 2147483647 w 60"/>
                  <a:gd name="T33" fmla="*/ 2147483647 h 92"/>
                  <a:gd name="T34" fmla="*/ 2147483647 w 60"/>
                  <a:gd name="T35" fmla="*/ 2147483647 h 92"/>
                  <a:gd name="T36" fmla="*/ 2147483647 w 60"/>
                  <a:gd name="T37" fmla="*/ 2147483647 h 92"/>
                  <a:gd name="T38" fmla="*/ 2147483647 w 60"/>
                  <a:gd name="T39" fmla="*/ 2147483647 h 92"/>
                  <a:gd name="T40" fmla="*/ 2147483647 w 60"/>
                  <a:gd name="T41" fmla="*/ 2147483647 h 92"/>
                  <a:gd name="T42" fmla="*/ 2147483647 w 60"/>
                  <a:gd name="T43" fmla="*/ 2147483647 h 92"/>
                  <a:gd name="T44" fmla="*/ 2147483647 w 60"/>
                  <a:gd name="T45" fmla="*/ 2147483647 h 92"/>
                  <a:gd name="T46" fmla="*/ 2147483647 w 60"/>
                  <a:gd name="T47" fmla="*/ 2147483647 h 92"/>
                  <a:gd name="T48" fmla="*/ 2147483647 w 60"/>
                  <a:gd name="T49" fmla="*/ 2147483647 h 92"/>
                  <a:gd name="T50" fmla="*/ 2147483647 w 60"/>
                  <a:gd name="T51" fmla="*/ 2147483647 h 92"/>
                  <a:gd name="T52" fmla="*/ 2147483647 w 60"/>
                  <a:gd name="T53" fmla="*/ 2147483647 h 92"/>
                  <a:gd name="T54" fmla="*/ 2147483647 w 60"/>
                  <a:gd name="T55" fmla="*/ 2147483647 h 92"/>
                  <a:gd name="T56" fmla="*/ 2147483647 w 60"/>
                  <a:gd name="T57" fmla="*/ 2147483647 h 92"/>
                  <a:gd name="T58" fmla="*/ 2147483647 w 60"/>
                  <a:gd name="T59" fmla="*/ 2147483647 h 92"/>
                  <a:gd name="T60" fmla="*/ 2147483647 w 60"/>
                  <a:gd name="T61" fmla="*/ 2147483647 h 92"/>
                  <a:gd name="T62" fmla="*/ 2147483647 w 60"/>
                  <a:gd name="T63" fmla="*/ 2147483647 h 92"/>
                  <a:gd name="T64" fmla="*/ 2147483647 w 60"/>
                  <a:gd name="T65" fmla="*/ 2147483647 h 92"/>
                  <a:gd name="T66" fmla="*/ 2147483647 w 60"/>
                  <a:gd name="T67" fmla="*/ 2147483647 h 92"/>
                  <a:gd name="T68" fmla="*/ 2147483647 w 60"/>
                  <a:gd name="T69" fmla="*/ 2147483647 h 92"/>
                  <a:gd name="T70" fmla="*/ 2147483647 w 60"/>
                  <a:gd name="T71" fmla="*/ 0 h 92"/>
                  <a:gd name="T72" fmla="*/ 2147483647 w 60"/>
                  <a:gd name="T73" fmla="*/ 0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0"/>
                  <a:gd name="T112" fmla="*/ 0 h 92"/>
                  <a:gd name="T113" fmla="*/ 60 w 60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0" h="92">
                    <a:moveTo>
                      <a:pt x="30" y="0"/>
                    </a:moveTo>
                    <a:lnTo>
                      <a:pt x="26" y="0"/>
                    </a:lnTo>
                    <a:lnTo>
                      <a:pt x="22" y="2"/>
                    </a:lnTo>
                    <a:lnTo>
                      <a:pt x="17" y="4"/>
                    </a:lnTo>
                    <a:lnTo>
                      <a:pt x="13" y="8"/>
                    </a:lnTo>
                    <a:lnTo>
                      <a:pt x="7" y="13"/>
                    </a:lnTo>
                    <a:lnTo>
                      <a:pt x="4" y="21"/>
                    </a:lnTo>
                    <a:lnTo>
                      <a:pt x="2" y="28"/>
                    </a:lnTo>
                    <a:lnTo>
                      <a:pt x="0" y="38"/>
                    </a:lnTo>
                    <a:lnTo>
                      <a:pt x="0" y="47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4" y="71"/>
                    </a:lnTo>
                    <a:lnTo>
                      <a:pt x="7" y="79"/>
                    </a:lnTo>
                    <a:lnTo>
                      <a:pt x="13" y="85"/>
                    </a:lnTo>
                    <a:lnTo>
                      <a:pt x="17" y="88"/>
                    </a:lnTo>
                    <a:lnTo>
                      <a:pt x="22" y="92"/>
                    </a:lnTo>
                    <a:lnTo>
                      <a:pt x="26" y="92"/>
                    </a:lnTo>
                    <a:lnTo>
                      <a:pt x="30" y="92"/>
                    </a:lnTo>
                    <a:lnTo>
                      <a:pt x="32" y="92"/>
                    </a:lnTo>
                    <a:lnTo>
                      <a:pt x="36" y="92"/>
                    </a:lnTo>
                    <a:lnTo>
                      <a:pt x="41" y="88"/>
                    </a:lnTo>
                    <a:lnTo>
                      <a:pt x="47" y="85"/>
                    </a:lnTo>
                    <a:lnTo>
                      <a:pt x="50" y="79"/>
                    </a:lnTo>
                    <a:lnTo>
                      <a:pt x="54" y="71"/>
                    </a:lnTo>
                    <a:lnTo>
                      <a:pt x="58" y="64"/>
                    </a:lnTo>
                    <a:lnTo>
                      <a:pt x="60" y="56"/>
                    </a:lnTo>
                    <a:lnTo>
                      <a:pt x="60" y="47"/>
                    </a:lnTo>
                    <a:lnTo>
                      <a:pt x="60" y="38"/>
                    </a:lnTo>
                    <a:lnTo>
                      <a:pt x="58" y="28"/>
                    </a:lnTo>
                    <a:lnTo>
                      <a:pt x="54" y="21"/>
                    </a:lnTo>
                    <a:lnTo>
                      <a:pt x="50" y="13"/>
                    </a:lnTo>
                    <a:lnTo>
                      <a:pt x="47" y="8"/>
                    </a:lnTo>
                    <a:lnTo>
                      <a:pt x="41" y="4"/>
                    </a:lnTo>
                    <a:lnTo>
                      <a:pt x="36" y="2"/>
                    </a:lnTo>
                    <a:lnTo>
                      <a:pt x="32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731" name="Gruppo 334"/>
              <p:cNvGrpSpPr>
                <a:grpSpLocks/>
              </p:cNvGrpSpPr>
              <p:nvPr/>
            </p:nvGrpSpPr>
            <p:grpSpPr bwMode="auto">
              <a:xfrm>
                <a:off x="1635125" y="3522663"/>
                <a:ext cx="47625" cy="812800"/>
                <a:chOff x="1635126" y="1798899"/>
                <a:chExt cx="47625" cy="790363"/>
              </a:xfrm>
            </p:grpSpPr>
            <p:sp>
              <p:nvSpPr>
                <p:cNvPr id="26781" name="Line 171"/>
                <p:cNvSpPr>
                  <a:spLocks noChangeShapeType="1"/>
                </p:cNvSpPr>
                <p:nvPr/>
              </p:nvSpPr>
              <p:spPr bwMode="auto">
                <a:xfrm flipH="1">
                  <a:off x="1643042" y="1905262"/>
                  <a:ext cx="11133" cy="6840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82" name="Freeform 176"/>
                <p:cNvSpPr>
                  <a:spLocks/>
                </p:cNvSpPr>
                <p:nvPr/>
              </p:nvSpPr>
              <p:spPr bwMode="auto">
                <a:xfrm>
                  <a:off x="1635126" y="1798899"/>
                  <a:ext cx="47625" cy="50800"/>
                </a:xfrm>
                <a:custGeom>
                  <a:avLst/>
                  <a:gdLst>
                    <a:gd name="T0" fmla="*/ 2147483647 w 60"/>
                    <a:gd name="T1" fmla="*/ 0 h 92"/>
                    <a:gd name="T2" fmla="*/ 2147483647 w 60"/>
                    <a:gd name="T3" fmla="*/ 0 h 92"/>
                    <a:gd name="T4" fmla="*/ 2147483647 w 60"/>
                    <a:gd name="T5" fmla="*/ 2147483647 h 92"/>
                    <a:gd name="T6" fmla="*/ 2147483647 w 60"/>
                    <a:gd name="T7" fmla="*/ 2147483647 h 92"/>
                    <a:gd name="T8" fmla="*/ 2147483647 w 60"/>
                    <a:gd name="T9" fmla="*/ 2147483647 h 92"/>
                    <a:gd name="T10" fmla="*/ 2147483647 w 60"/>
                    <a:gd name="T11" fmla="*/ 2147483647 h 92"/>
                    <a:gd name="T12" fmla="*/ 2147483647 w 60"/>
                    <a:gd name="T13" fmla="*/ 2147483647 h 92"/>
                    <a:gd name="T14" fmla="*/ 2147483647 w 60"/>
                    <a:gd name="T15" fmla="*/ 2147483647 h 92"/>
                    <a:gd name="T16" fmla="*/ 0 w 60"/>
                    <a:gd name="T17" fmla="*/ 2147483647 h 92"/>
                    <a:gd name="T18" fmla="*/ 0 w 60"/>
                    <a:gd name="T19" fmla="*/ 2147483647 h 92"/>
                    <a:gd name="T20" fmla="*/ 0 w 60"/>
                    <a:gd name="T21" fmla="*/ 2147483647 h 92"/>
                    <a:gd name="T22" fmla="*/ 2147483647 w 60"/>
                    <a:gd name="T23" fmla="*/ 2147483647 h 92"/>
                    <a:gd name="T24" fmla="*/ 2147483647 w 60"/>
                    <a:gd name="T25" fmla="*/ 2147483647 h 92"/>
                    <a:gd name="T26" fmla="*/ 2147483647 w 60"/>
                    <a:gd name="T27" fmla="*/ 2147483647 h 92"/>
                    <a:gd name="T28" fmla="*/ 2147483647 w 60"/>
                    <a:gd name="T29" fmla="*/ 2147483647 h 92"/>
                    <a:gd name="T30" fmla="*/ 2147483647 w 60"/>
                    <a:gd name="T31" fmla="*/ 2147483647 h 92"/>
                    <a:gd name="T32" fmla="*/ 2147483647 w 60"/>
                    <a:gd name="T33" fmla="*/ 2147483647 h 92"/>
                    <a:gd name="T34" fmla="*/ 2147483647 w 60"/>
                    <a:gd name="T35" fmla="*/ 2147483647 h 92"/>
                    <a:gd name="T36" fmla="*/ 2147483647 w 60"/>
                    <a:gd name="T37" fmla="*/ 2147483647 h 92"/>
                    <a:gd name="T38" fmla="*/ 2147483647 w 60"/>
                    <a:gd name="T39" fmla="*/ 2147483647 h 92"/>
                    <a:gd name="T40" fmla="*/ 2147483647 w 60"/>
                    <a:gd name="T41" fmla="*/ 2147483647 h 92"/>
                    <a:gd name="T42" fmla="*/ 2147483647 w 60"/>
                    <a:gd name="T43" fmla="*/ 2147483647 h 92"/>
                    <a:gd name="T44" fmla="*/ 2147483647 w 60"/>
                    <a:gd name="T45" fmla="*/ 2147483647 h 92"/>
                    <a:gd name="T46" fmla="*/ 2147483647 w 60"/>
                    <a:gd name="T47" fmla="*/ 2147483647 h 92"/>
                    <a:gd name="T48" fmla="*/ 2147483647 w 60"/>
                    <a:gd name="T49" fmla="*/ 2147483647 h 92"/>
                    <a:gd name="T50" fmla="*/ 2147483647 w 60"/>
                    <a:gd name="T51" fmla="*/ 2147483647 h 92"/>
                    <a:gd name="T52" fmla="*/ 2147483647 w 60"/>
                    <a:gd name="T53" fmla="*/ 2147483647 h 92"/>
                    <a:gd name="T54" fmla="*/ 2147483647 w 60"/>
                    <a:gd name="T55" fmla="*/ 2147483647 h 92"/>
                    <a:gd name="T56" fmla="*/ 2147483647 w 60"/>
                    <a:gd name="T57" fmla="*/ 2147483647 h 92"/>
                    <a:gd name="T58" fmla="*/ 2147483647 w 60"/>
                    <a:gd name="T59" fmla="*/ 2147483647 h 92"/>
                    <a:gd name="T60" fmla="*/ 2147483647 w 60"/>
                    <a:gd name="T61" fmla="*/ 2147483647 h 92"/>
                    <a:gd name="T62" fmla="*/ 2147483647 w 60"/>
                    <a:gd name="T63" fmla="*/ 2147483647 h 92"/>
                    <a:gd name="T64" fmla="*/ 2147483647 w 60"/>
                    <a:gd name="T65" fmla="*/ 2147483647 h 92"/>
                    <a:gd name="T66" fmla="*/ 2147483647 w 60"/>
                    <a:gd name="T67" fmla="*/ 2147483647 h 92"/>
                    <a:gd name="T68" fmla="*/ 2147483647 w 60"/>
                    <a:gd name="T69" fmla="*/ 2147483647 h 92"/>
                    <a:gd name="T70" fmla="*/ 2147483647 w 60"/>
                    <a:gd name="T71" fmla="*/ 0 h 92"/>
                    <a:gd name="T72" fmla="*/ 2147483647 w 60"/>
                    <a:gd name="T73" fmla="*/ 0 h 9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0"/>
                    <a:gd name="T112" fmla="*/ 0 h 92"/>
                    <a:gd name="T113" fmla="*/ 60 w 60"/>
                    <a:gd name="T114" fmla="*/ 92 h 92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0" h="92">
                      <a:moveTo>
                        <a:pt x="30" y="0"/>
                      </a:moveTo>
                      <a:lnTo>
                        <a:pt x="26" y="0"/>
                      </a:lnTo>
                      <a:lnTo>
                        <a:pt x="22" y="2"/>
                      </a:lnTo>
                      <a:lnTo>
                        <a:pt x="17" y="4"/>
                      </a:lnTo>
                      <a:lnTo>
                        <a:pt x="13" y="8"/>
                      </a:lnTo>
                      <a:lnTo>
                        <a:pt x="7" y="13"/>
                      </a:lnTo>
                      <a:lnTo>
                        <a:pt x="4" y="21"/>
                      </a:lnTo>
                      <a:lnTo>
                        <a:pt x="2" y="28"/>
                      </a:lnTo>
                      <a:lnTo>
                        <a:pt x="0" y="38"/>
                      </a:lnTo>
                      <a:lnTo>
                        <a:pt x="0" y="47"/>
                      </a:lnTo>
                      <a:lnTo>
                        <a:pt x="0" y="56"/>
                      </a:lnTo>
                      <a:lnTo>
                        <a:pt x="2" y="64"/>
                      </a:lnTo>
                      <a:lnTo>
                        <a:pt x="4" y="71"/>
                      </a:lnTo>
                      <a:lnTo>
                        <a:pt x="7" y="79"/>
                      </a:lnTo>
                      <a:lnTo>
                        <a:pt x="13" y="85"/>
                      </a:lnTo>
                      <a:lnTo>
                        <a:pt x="17" y="88"/>
                      </a:lnTo>
                      <a:lnTo>
                        <a:pt x="22" y="92"/>
                      </a:lnTo>
                      <a:lnTo>
                        <a:pt x="26" y="92"/>
                      </a:lnTo>
                      <a:lnTo>
                        <a:pt x="30" y="92"/>
                      </a:lnTo>
                      <a:lnTo>
                        <a:pt x="32" y="92"/>
                      </a:lnTo>
                      <a:lnTo>
                        <a:pt x="36" y="92"/>
                      </a:lnTo>
                      <a:lnTo>
                        <a:pt x="41" y="88"/>
                      </a:lnTo>
                      <a:lnTo>
                        <a:pt x="47" y="85"/>
                      </a:lnTo>
                      <a:lnTo>
                        <a:pt x="50" y="79"/>
                      </a:lnTo>
                      <a:lnTo>
                        <a:pt x="54" y="71"/>
                      </a:lnTo>
                      <a:lnTo>
                        <a:pt x="58" y="64"/>
                      </a:lnTo>
                      <a:lnTo>
                        <a:pt x="60" y="56"/>
                      </a:lnTo>
                      <a:lnTo>
                        <a:pt x="60" y="47"/>
                      </a:lnTo>
                      <a:lnTo>
                        <a:pt x="60" y="38"/>
                      </a:lnTo>
                      <a:lnTo>
                        <a:pt x="58" y="28"/>
                      </a:lnTo>
                      <a:lnTo>
                        <a:pt x="54" y="21"/>
                      </a:lnTo>
                      <a:lnTo>
                        <a:pt x="50" y="13"/>
                      </a:lnTo>
                      <a:lnTo>
                        <a:pt x="47" y="8"/>
                      </a:lnTo>
                      <a:lnTo>
                        <a:pt x="41" y="4"/>
                      </a:lnTo>
                      <a:lnTo>
                        <a:pt x="36" y="2"/>
                      </a:lnTo>
                      <a:lnTo>
                        <a:pt x="32" y="0"/>
                      </a:lnTo>
                      <a:lnTo>
                        <a:pt x="30" y="0"/>
                      </a:lnTo>
                    </a:path>
                  </a:pathLst>
                </a:custGeom>
                <a:solidFill>
                  <a:srgbClr val="AEF30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732" name="Freeform 177"/>
              <p:cNvSpPr>
                <a:spLocks/>
              </p:cNvSpPr>
              <p:nvPr/>
            </p:nvSpPr>
            <p:spPr bwMode="auto">
              <a:xfrm>
                <a:off x="2228850" y="3522663"/>
                <a:ext cx="47625" cy="52387"/>
              </a:xfrm>
              <a:custGeom>
                <a:avLst/>
                <a:gdLst>
                  <a:gd name="T0" fmla="*/ 2147483647 w 60"/>
                  <a:gd name="T1" fmla="*/ 0 h 91"/>
                  <a:gd name="T2" fmla="*/ 2147483647 w 60"/>
                  <a:gd name="T3" fmla="*/ 0 h 91"/>
                  <a:gd name="T4" fmla="*/ 2147483647 w 60"/>
                  <a:gd name="T5" fmla="*/ 2147483647 h 91"/>
                  <a:gd name="T6" fmla="*/ 2147483647 w 60"/>
                  <a:gd name="T7" fmla="*/ 2147483647 h 91"/>
                  <a:gd name="T8" fmla="*/ 2147483647 w 60"/>
                  <a:gd name="T9" fmla="*/ 2147483647 h 91"/>
                  <a:gd name="T10" fmla="*/ 2147483647 w 60"/>
                  <a:gd name="T11" fmla="*/ 2147483647 h 91"/>
                  <a:gd name="T12" fmla="*/ 2147483647 w 60"/>
                  <a:gd name="T13" fmla="*/ 2147483647 h 91"/>
                  <a:gd name="T14" fmla="*/ 2147483647 w 60"/>
                  <a:gd name="T15" fmla="*/ 2147483647 h 91"/>
                  <a:gd name="T16" fmla="*/ 0 w 60"/>
                  <a:gd name="T17" fmla="*/ 2147483647 h 91"/>
                  <a:gd name="T18" fmla="*/ 0 w 60"/>
                  <a:gd name="T19" fmla="*/ 2147483647 h 91"/>
                  <a:gd name="T20" fmla="*/ 0 w 60"/>
                  <a:gd name="T21" fmla="*/ 2147483647 h 91"/>
                  <a:gd name="T22" fmla="*/ 2147483647 w 60"/>
                  <a:gd name="T23" fmla="*/ 2147483647 h 91"/>
                  <a:gd name="T24" fmla="*/ 2147483647 w 60"/>
                  <a:gd name="T25" fmla="*/ 2147483647 h 91"/>
                  <a:gd name="T26" fmla="*/ 2147483647 w 60"/>
                  <a:gd name="T27" fmla="*/ 2147483647 h 91"/>
                  <a:gd name="T28" fmla="*/ 2147483647 w 60"/>
                  <a:gd name="T29" fmla="*/ 2147483647 h 91"/>
                  <a:gd name="T30" fmla="*/ 2147483647 w 60"/>
                  <a:gd name="T31" fmla="*/ 2147483647 h 91"/>
                  <a:gd name="T32" fmla="*/ 2147483647 w 60"/>
                  <a:gd name="T33" fmla="*/ 2147483647 h 91"/>
                  <a:gd name="T34" fmla="*/ 2147483647 w 60"/>
                  <a:gd name="T35" fmla="*/ 2147483647 h 91"/>
                  <a:gd name="T36" fmla="*/ 2147483647 w 60"/>
                  <a:gd name="T37" fmla="*/ 2147483647 h 91"/>
                  <a:gd name="T38" fmla="*/ 2147483647 w 60"/>
                  <a:gd name="T39" fmla="*/ 2147483647 h 91"/>
                  <a:gd name="T40" fmla="*/ 2147483647 w 60"/>
                  <a:gd name="T41" fmla="*/ 2147483647 h 91"/>
                  <a:gd name="T42" fmla="*/ 2147483647 w 60"/>
                  <a:gd name="T43" fmla="*/ 2147483647 h 91"/>
                  <a:gd name="T44" fmla="*/ 2147483647 w 60"/>
                  <a:gd name="T45" fmla="*/ 2147483647 h 91"/>
                  <a:gd name="T46" fmla="*/ 2147483647 w 60"/>
                  <a:gd name="T47" fmla="*/ 2147483647 h 91"/>
                  <a:gd name="T48" fmla="*/ 2147483647 w 60"/>
                  <a:gd name="T49" fmla="*/ 2147483647 h 91"/>
                  <a:gd name="T50" fmla="*/ 2147483647 w 60"/>
                  <a:gd name="T51" fmla="*/ 2147483647 h 91"/>
                  <a:gd name="T52" fmla="*/ 2147483647 w 60"/>
                  <a:gd name="T53" fmla="*/ 2147483647 h 91"/>
                  <a:gd name="T54" fmla="*/ 2147483647 w 60"/>
                  <a:gd name="T55" fmla="*/ 2147483647 h 91"/>
                  <a:gd name="T56" fmla="*/ 2147483647 w 60"/>
                  <a:gd name="T57" fmla="*/ 2147483647 h 91"/>
                  <a:gd name="T58" fmla="*/ 2147483647 w 60"/>
                  <a:gd name="T59" fmla="*/ 2147483647 h 91"/>
                  <a:gd name="T60" fmla="*/ 2147483647 w 60"/>
                  <a:gd name="T61" fmla="*/ 2147483647 h 91"/>
                  <a:gd name="T62" fmla="*/ 2147483647 w 60"/>
                  <a:gd name="T63" fmla="*/ 2147483647 h 91"/>
                  <a:gd name="T64" fmla="*/ 2147483647 w 60"/>
                  <a:gd name="T65" fmla="*/ 2147483647 h 91"/>
                  <a:gd name="T66" fmla="*/ 2147483647 w 60"/>
                  <a:gd name="T67" fmla="*/ 2147483647 h 91"/>
                  <a:gd name="T68" fmla="*/ 2147483647 w 60"/>
                  <a:gd name="T69" fmla="*/ 2147483647 h 91"/>
                  <a:gd name="T70" fmla="*/ 2147483647 w 60"/>
                  <a:gd name="T71" fmla="*/ 0 h 91"/>
                  <a:gd name="T72" fmla="*/ 2147483647 w 60"/>
                  <a:gd name="T73" fmla="*/ 0 h 9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0"/>
                  <a:gd name="T112" fmla="*/ 0 h 91"/>
                  <a:gd name="T113" fmla="*/ 60 w 60"/>
                  <a:gd name="T114" fmla="*/ 91 h 9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0" h="91">
                    <a:moveTo>
                      <a:pt x="30" y="0"/>
                    </a:moveTo>
                    <a:lnTo>
                      <a:pt x="26" y="0"/>
                    </a:lnTo>
                    <a:lnTo>
                      <a:pt x="22" y="2"/>
                    </a:lnTo>
                    <a:lnTo>
                      <a:pt x="17" y="3"/>
                    </a:lnTo>
                    <a:lnTo>
                      <a:pt x="13" y="7"/>
                    </a:lnTo>
                    <a:lnTo>
                      <a:pt x="7" y="13"/>
                    </a:lnTo>
                    <a:lnTo>
                      <a:pt x="4" y="20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0" y="46"/>
                    </a:lnTo>
                    <a:lnTo>
                      <a:pt x="0" y="56"/>
                    </a:lnTo>
                    <a:lnTo>
                      <a:pt x="2" y="63"/>
                    </a:lnTo>
                    <a:lnTo>
                      <a:pt x="4" y="71"/>
                    </a:lnTo>
                    <a:lnTo>
                      <a:pt x="7" y="78"/>
                    </a:lnTo>
                    <a:lnTo>
                      <a:pt x="13" y="84"/>
                    </a:lnTo>
                    <a:lnTo>
                      <a:pt x="17" y="88"/>
                    </a:lnTo>
                    <a:lnTo>
                      <a:pt x="22" y="91"/>
                    </a:lnTo>
                    <a:lnTo>
                      <a:pt x="26" y="91"/>
                    </a:lnTo>
                    <a:lnTo>
                      <a:pt x="30" y="91"/>
                    </a:lnTo>
                    <a:lnTo>
                      <a:pt x="32" y="91"/>
                    </a:lnTo>
                    <a:lnTo>
                      <a:pt x="35" y="91"/>
                    </a:lnTo>
                    <a:lnTo>
                      <a:pt x="41" y="88"/>
                    </a:lnTo>
                    <a:lnTo>
                      <a:pt x="47" y="84"/>
                    </a:lnTo>
                    <a:lnTo>
                      <a:pt x="50" y="78"/>
                    </a:lnTo>
                    <a:lnTo>
                      <a:pt x="54" y="71"/>
                    </a:lnTo>
                    <a:lnTo>
                      <a:pt x="58" y="63"/>
                    </a:lnTo>
                    <a:lnTo>
                      <a:pt x="58" y="56"/>
                    </a:lnTo>
                    <a:lnTo>
                      <a:pt x="60" y="46"/>
                    </a:lnTo>
                    <a:lnTo>
                      <a:pt x="58" y="37"/>
                    </a:lnTo>
                    <a:lnTo>
                      <a:pt x="58" y="28"/>
                    </a:lnTo>
                    <a:lnTo>
                      <a:pt x="54" y="20"/>
                    </a:lnTo>
                    <a:lnTo>
                      <a:pt x="50" y="13"/>
                    </a:lnTo>
                    <a:lnTo>
                      <a:pt x="47" y="7"/>
                    </a:lnTo>
                    <a:lnTo>
                      <a:pt x="41" y="3"/>
                    </a:lnTo>
                    <a:lnTo>
                      <a:pt x="35" y="2"/>
                    </a:lnTo>
                    <a:lnTo>
                      <a:pt x="32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3" name="Freeform 178"/>
              <p:cNvSpPr>
                <a:spLocks/>
              </p:cNvSpPr>
              <p:nvPr/>
            </p:nvSpPr>
            <p:spPr bwMode="auto">
              <a:xfrm>
                <a:off x="2228850" y="3522663"/>
                <a:ext cx="47625" cy="52387"/>
              </a:xfrm>
              <a:custGeom>
                <a:avLst/>
                <a:gdLst>
                  <a:gd name="T0" fmla="*/ 2147483647 w 60"/>
                  <a:gd name="T1" fmla="*/ 0 h 91"/>
                  <a:gd name="T2" fmla="*/ 2147483647 w 60"/>
                  <a:gd name="T3" fmla="*/ 0 h 91"/>
                  <a:gd name="T4" fmla="*/ 2147483647 w 60"/>
                  <a:gd name="T5" fmla="*/ 2147483647 h 91"/>
                  <a:gd name="T6" fmla="*/ 2147483647 w 60"/>
                  <a:gd name="T7" fmla="*/ 2147483647 h 91"/>
                  <a:gd name="T8" fmla="*/ 2147483647 w 60"/>
                  <a:gd name="T9" fmla="*/ 2147483647 h 91"/>
                  <a:gd name="T10" fmla="*/ 2147483647 w 60"/>
                  <a:gd name="T11" fmla="*/ 2147483647 h 91"/>
                  <a:gd name="T12" fmla="*/ 2147483647 w 60"/>
                  <a:gd name="T13" fmla="*/ 2147483647 h 91"/>
                  <a:gd name="T14" fmla="*/ 2147483647 w 60"/>
                  <a:gd name="T15" fmla="*/ 2147483647 h 91"/>
                  <a:gd name="T16" fmla="*/ 0 w 60"/>
                  <a:gd name="T17" fmla="*/ 2147483647 h 91"/>
                  <a:gd name="T18" fmla="*/ 0 w 60"/>
                  <a:gd name="T19" fmla="*/ 2147483647 h 91"/>
                  <a:gd name="T20" fmla="*/ 0 w 60"/>
                  <a:gd name="T21" fmla="*/ 2147483647 h 91"/>
                  <a:gd name="T22" fmla="*/ 2147483647 w 60"/>
                  <a:gd name="T23" fmla="*/ 2147483647 h 91"/>
                  <a:gd name="T24" fmla="*/ 2147483647 w 60"/>
                  <a:gd name="T25" fmla="*/ 2147483647 h 91"/>
                  <a:gd name="T26" fmla="*/ 2147483647 w 60"/>
                  <a:gd name="T27" fmla="*/ 2147483647 h 91"/>
                  <a:gd name="T28" fmla="*/ 2147483647 w 60"/>
                  <a:gd name="T29" fmla="*/ 2147483647 h 91"/>
                  <a:gd name="T30" fmla="*/ 2147483647 w 60"/>
                  <a:gd name="T31" fmla="*/ 2147483647 h 91"/>
                  <a:gd name="T32" fmla="*/ 2147483647 w 60"/>
                  <a:gd name="T33" fmla="*/ 2147483647 h 91"/>
                  <a:gd name="T34" fmla="*/ 2147483647 w 60"/>
                  <a:gd name="T35" fmla="*/ 2147483647 h 91"/>
                  <a:gd name="T36" fmla="*/ 2147483647 w 60"/>
                  <a:gd name="T37" fmla="*/ 2147483647 h 91"/>
                  <a:gd name="T38" fmla="*/ 2147483647 w 60"/>
                  <a:gd name="T39" fmla="*/ 2147483647 h 91"/>
                  <a:gd name="T40" fmla="*/ 2147483647 w 60"/>
                  <a:gd name="T41" fmla="*/ 2147483647 h 91"/>
                  <a:gd name="T42" fmla="*/ 2147483647 w 60"/>
                  <a:gd name="T43" fmla="*/ 2147483647 h 91"/>
                  <a:gd name="T44" fmla="*/ 2147483647 w 60"/>
                  <a:gd name="T45" fmla="*/ 2147483647 h 91"/>
                  <a:gd name="T46" fmla="*/ 2147483647 w 60"/>
                  <a:gd name="T47" fmla="*/ 2147483647 h 91"/>
                  <a:gd name="T48" fmla="*/ 2147483647 w 60"/>
                  <a:gd name="T49" fmla="*/ 2147483647 h 91"/>
                  <a:gd name="T50" fmla="*/ 2147483647 w 60"/>
                  <a:gd name="T51" fmla="*/ 2147483647 h 91"/>
                  <a:gd name="T52" fmla="*/ 2147483647 w 60"/>
                  <a:gd name="T53" fmla="*/ 2147483647 h 91"/>
                  <a:gd name="T54" fmla="*/ 2147483647 w 60"/>
                  <a:gd name="T55" fmla="*/ 2147483647 h 91"/>
                  <a:gd name="T56" fmla="*/ 2147483647 w 60"/>
                  <a:gd name="T57" fmla="*/ 2147483647 h 91"/>
                  <a:gd name="T58" fmla="*/ 2147483647 w 60"/>
                  <a:gd name="T59" fmla="*/ 2147483647 h 91"/>
                  <a:gd name="T60" fmla="*/ 2147483647 w 60"/>
                  <a:gd name="T61" fmla="*/ 2147483647 h 91"/>
                  <a:gd name="T62" fmla="*/ 2147483647 w 60"/>
                  <a:gd name="T63" fmla="*/ 2147483647 h 91"/>
                  <a:gd name="T64" fmla="*/ 2147483647 w 60"/>
                  <a:gd name="T65" fmla="*/ 2147483647 h 91"/>
                  <a:gd name="T66" fmla="*/ 2147483647 w 60"/>
                  <a:gd name="T67" fmla="*/ 2147483647 h 91"/>
                  <a:gd name="T68" fmla="*/ 2147483647 w 60"/>
                  <a:gd name="T69" fmla="*/ 2147483647 h 91"/>
                  <a:gd name="T70" fmla="*/ 2147483647 w 60"/>
                  <a:gd name="T71" fmla="*/ 0 h 91"/>
                  <a:gd name="T72" fmla="*/ 2147483647 w 60"/>
                  <a:gd name="T73" fmla="*/ 0 h 9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0"/>
                  <a:gd name="T112" fmla="*/ 0 h 91"/>
                  <a:gd name="T113" fmla="*/ 60 w 60"/>
                  <a:gd name="T114" fmla="*/ 91 h 9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0" h="91">
                    <a:moveTo>
                      <a:pt x="30" y="0"/>
                    </a:moveTo>
                    <a:lnTo>
                      <a:pt x="26" y="0"/>
                    </a:lnTo>
                    <a:lnTo>
                      <a:pt x="22" y="2"/>
                    </a:lnTo>
                    <a:lnTo>
                      <a:pt x="17" y="3"/>
                    </a:lnTo>
                    <a:lnTo>
                      <a:pt x="13" y="7"/>
                    </a:lnTo>
                    <a:lnTo>
                      <a:pt x="7" y="13"/>
                    </a:lnTo>
                    <a:lnTo>
                      <a:pt x="4" y="20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0" y="46"/>
                    </a:lnTo>
                    <a:lnTo>
                      <a:pt x="0" y="56"/>
                    </a:lnTo>
                    <a:lnTo>
                      <a:pt x="2" y="63"/>
                    </a:lnTo>
                    <a:lnTo>
                      <a:pt x="4" y="71"/>
                    </a:lnTo>
                    <a:lnTo>
                      <a:pt x="7" y="78"/>
                    </a:lnTo>
                    <a:lnTo>
                      <a:pt x="13" y="84"/>
                    </a:lnTo>
                    <a:lnTo>
                      <a:pt x="17" y="88"/>
                    </a:lnTo>
                    <a:lnTo>
                      <a:pt x="22" y="91"/>
                    </a:lnTo>
                    <a:lnTo>
                      <a:pt x="26" y="91"/>
                    </a:lnTo>
                    <a:lnTo>
                      <a:pt x="30" y="91"/>
                    </a:lnTo>
                    <a:lnTo>
                      <a:pt x="32" y="91"/>
                    </a:lnTo>
                    <a:lnTo>
                      <a:pt x="35" y="91"/>
                    </a:lnTo>
                    <a:lnTo>
                      <a:pt x="41" y="88"/>
                    </a:lnTo>
                    <a:lnTo>
                      <a:pt x="47" y="84"/>
                    </a:lnTo>
                    <a:lnTo>
                      <a:pt x="50" y="78"/>
                    </a:lnTo>
                    <a:lnTo>
                      <a:pt x="54" y="71"/>
                    </a:lnTo>
                    <a:lnTo>
                      <a:pt x="58" y="63"/>
                    </a:lnTo>
                    <a:lnTo>
                      <a:pt x="58" y="56"/>
                    </a:lnTo>
                    <a:lnTo>
                      <a:pt x="60" y="46"/>
                    </a:lnTo>
                    <a:lnTo>
                      <a:pt x="58" y="37"/>
                    </a:lnTo>
                    <a:lnTo>
                      <a:pt x="58" y="28"/>
                    </a:lnTo>
                    <a:lnTo>
                      <a:pt x="54" y="20"/>
                    </a:lnTo>
                    <a:lnTo>
                      <a:pt x="50" y="13"/>
                    </a:lnTo>
                    <a:lnTo>
                      <a:pt x="47" y="7"/>
                    </a:lnTo>
                    <a:lnTo>
                      <a:pt x="41" y="3"/>
                    </a:lnTo>
                    <a:lnTo>
                      <a:pt x="35" y="2"/>
                    </a:lnTo>
                    <a:lnTo>
                      <a:pt x="32" y="0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AEF30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4" name="Freeform 181"/>
              <p:cNvSpPr>
                <a:spLocks/>
              </p:cNvSpPr>
              <p:nvPr/>
            </p:nvSpPr>
            <p:spPr bwMode="auto">
              <a:xfrm>
                <a:off x="1914525" y="3522663"/>
                <a:ext cx="47625" cy="50800"/>
              </a:xfrm>
              <a:custGeom>
                <a:avLst/>
                <a:gdLst>
                  <a:gd name="T0" fmla="*/ 2147483647 w 60"/>
                  <a:gd name="T1" fmla="*/ 0 h 90"/>
                  <a:gd name="T2" fmla="*/ 2147483647 w 60"/>
                  <a:gd name="T3" fmla="*/ 0 h 90"/>
                  <a:gd name="T4" fmla="*/ 2147483647 w 60"/>
                  <a:gd name="T5" fmla="*/ 0 h 90"/>
                  <a:gd name="T6" fmla="*/ 2147483647 w 60"/>
                  <a:gd name="T7" fmla="*/ 2147483647 h 90"/>
                  <a:gd name="T8" fmla="*/ 2147483647 w 60"/>
                  <a:gd name="T9" fmla="*/ 2147483647 h 90"/>
                  <a:gd name="T10" fmla="*/ 2147483647 w 60"/>
                  <a:gd name="T11" fmla="*/ 2147483647 h 90"/>
                  <a:gd name="T12" fmla="*/ 2147483647 w 60"/>
                  <a:gd name="T13" fmla="*/ 2147483647 h 90"/>
                  <a:gd name="T14" fmla="*/ 2147483647 w 60"/>
                  <a:gd name="T15" fmla="*/ 2147483647 h 90"/>
                  <a:gd name="T16" fmla="*/ 0 w 60"/>
                  <a:gd name="T17" fmla="*/ 2147483647 h 90"/>
                  <a:gd name="T18" fmla="*/ 0 w 60"/>
                  <a:gd name="T19" fmla="*/ 2147483647 h 90"/>
                  <a:gd name="T20" fmla="*/ 0 w 60"/>
                  <a:gd name="T21" fmla="*/ 2147483647 h 90"/>
                  <a:gd name="T22" fmla="*/ 2147483647 w 60"/>
                  <a:gd name="T23" fmla="*/ 2147483647 h 90"/>
                  <a:gd name="T24" fmla="*/ 2147483647 w 60"/>
                  <a:gd name="T25" fmla="*/ 2147483647 h 90"/>
                  <a:gd name="T26" fmla="*/ 2147483647 w 60"/>
                  <a:gd name="T27" fmla="*/ 2147483647 h 90"/>
                  <a:gd name="T28" fmla="*/ 2147483647 w 60"/>
                  <a:gd name="T29" fmla="*/ 2147483647 h 90"/>
                  <a:gd name="T30" fmla="*/ 2147483647 w 60"/>
                  <a:gd name="T31" fmla="*/ 2147483647 h 90"/>
                  <a:gd name="T32" fmla="*/ 2147483647 w 60"/>
                  <a:gd name="T33" fmla="*/ 2147483647 h 90"/>
                  <a:gd name="T34" fmla="*/ 2147483647 w 60"/>
                  <a:gd name="T35" fmla="*/ 2147483647 h 90"/>
                  <a:gd name="T36" fmla="*/ 2147483647 w 60"/>
                  <a:gd name="T37" fmla="*/ 2147483647 h 90"/>
                  <a:gd name="T38" fmla="*/ 2147483647 w 60"/>
                  <a:gd name="T39" fmla="*/ 2147483647 h 90"/>
                  <a:gd name="T40" fmla="*/ 2147483647 w 60"/>
                  <a:gd name="T41" fmla="*/ 2147483647 h 90"/>
                  <a:gd name="T42" fmla="*/ 2147483647 w 60"/>
                  <a:gd name="T43" fmla="*/ 2147483647 h 90"/>
                  <a:gd name="T44" fmla="*/ 2147483647 w 60"/>
                  <a:gd name="T45" fmla="*/ 2147483647 h 90"/>
                  <a:gd name="T46" fmla="*/ 2147483647 w 60"/>
                  <a:gd name="T47" fmla="*/ 2147483647 h 90"/>
                  <a:gd name="T48" fmla="*/ 2147483647 w 60"/>
                  <a:gd name="T49" fmla="*/ 2147483647 h 90"/>
                  <a:gd name="T50" fmla="*/ 2147483647 w 60"/>
                  <a:gd name="T51" fmla="*/ 2147483647 h 90"/>
                  <a:gd name="T52" fmla="*/ 2147483647 w 60"/>
                  <a:gd name="T53" fmla="*/ 2147483647 h 90"/>
                  <a:gd name="T54" fmla="*/ 2147483647 w 60"/>
                  <a:gd name="T55" fmla="*/ 2147483647 h 90"/>
                  <a:gd name="T56" fmla="*/ 2147483647 w 60"/>
                  <a:gd name="T57" fmla="*/ 2147483647 h 90"/>
                  <a:gd name="T58" fmla="*/ 2147483647 w 60"/>
                  <a:gd name="T59" fmla="*/ 2147483647 h 90"/>
                  <a:gd name="T60" fmla="*/ 2147483647 w 60"/>
                  <a:gd name="T61" fmla="*/ 2147483647 h 90"/>
                  <a:gd name="T62" fmla="*/ 2147483647 w 60"/>
                  <a:gd name="T63" fmla="*/ 2147483647 h 90"/>
                  <a:gd name="T64" fmla="*/ 2147483647 w 60"/>
                  <a:gd name="T65" fmla="*/ 2147483647 h 90"/>
                  <a:gd name="T66" fmla="*/ 2147483647 w 60"/>
                  <a:gd name="T67" fmla="*/ 2147483647 h 90"/>
                  <a:gd name="T68" fmla="*/ 2147483647 w 60"/>
                  <a:gd name="T69" fmla="*/ 0 h 90"/>
                  <a:gd name="T70" fmla="*/ 2147483647 w 60"/>
                  <a:gd name="T71" fmla="*/ 0 h 90"/>
                  <a:gd name="T72" fmla="*/ 2147483647 w 60"/>
                  <a:gd name="T73" fmla="*/ 0 h 9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0"/>
                  <a:gd name="T112" fmla="*/ 0 h 90"/>
                  <a:gd name="T113" fmla="*/ 60 w 60"/>
                  <a:gd name="T114" fmla="*/ 90 h 90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0" h="90">
                    <a:moveTo>
                      <a:pt x="30" y="0"/>
                    </a:moveTo>
                    <a:lnTo>
                      <a:pt x="28" y="0"/>
                    </a:lnTo>
                    <a:lnTo>
                      <a:pt x="24" y="0"/>
                    </a:lnTo>
                    <a:lnTo>
                      <a:pt x="19" y="2"/>
                    </a:lnTo>
                    <a:lnTo>
                      <a:pt x="13" y="8"/>
                    </a:lnTo>
                    <a:lnTo>
                      <a:pt x="9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5"/>
                    </a:lnTo>
                    <a:lnTo>
                      <a:pt x="0" y="55"/>
                    </a:lnTo>
                    <a:lnTo>
                      <a:pt x="2" y="64"/>
                    </a:lnTo>
                    <a:lnTo>
                      <a:pt x="6" y="72"/>
                    </a:lnTo>
                    <a:lnTo>
                      <a:pt x="9" y="77"/>
                    </a:lnTo>
                    <a:lnTo>
                      <a:pt x="13" y="83"/>
                    </a:lnTo>
                    <a:lnTo>
                      <a:pt x="19" y="88"/>
                    </a:lnTo>
                    <a:lnTo>
                      <a:pt x="24" y="90"/>
                    </a:lnTo>
                    <a:lnTo>
                      <a:pt x="28" y="90"/>
                    </a:lnTo>
                    <a:lnTo>
                      <a:pt x="30" y="90"/>
                    </a:lnTo>
                    <a:lnTo>
                      <a:pt x="34" y="90"/>
                    </a:lnTo>
                    <a:lnTo>
                      <a:pt x="35" y="90"/>
                    </a:lnTo>
                    <a:lnTo>
                      <a:pt x="43" y="88"/>
                    </a:lnTo>
                    <a:lnTo>
                      <a:pt x="47" y="83"/>
                    </a:lnTo>
                    <a:lnTo>
                      <a:pt x="52" y="77"/>
                    </a:lnTo>
                    <a:lnTo>
                      <a:pt x="56" y="72"/>
                    </a:lnTo>
                    <a:lnTo>
                      <a:pt x="58" y="64"/>
                    </a:lnTo>
                    <a:lnTo>
                      <a:pt x="60" y="55"/>
                    </a:lnTo>
                    <a:lnTo>
                      <a:pt x="60" y="45"/>
                    </a:lnTo>
                    <a:lnTo>
                      <a:pt x="60" y="36"/>
                    </a:lnTo>
                    <a:lnTo>
                      <a:pt x="58" y="27"/>
                    </a:lnTo>
                    <a:lnTo>
                      <a:pt x="56" y="19"/>
                    </a:lnTo>
                    <a:lnTo>
                      <a:pt x="52" y="13"/>
                    </a:lnTo>
                    <a:lnTo>
                      <a:pt x="47" y="8"/>
                    </a:lnTo>
                    <a:lnTo>
                      <a:pt x="43" y="2"/>
                    </a:lnTo>
                    <a:lnTo>
                      <a:pt x="35" y="0"/>
                    </a:lnTo>
                    <a:lnTo>
                      <a:pt x="34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5" name="Freeform 182"/>
              <p:cNvSpPr>
                <a:spLocks/>
              </p:cNvSpPr>
              <p:nvPr/>
            </p:nvSpPr>
            <p:spPr bwMode="auto">
              <a:xfrm>
                <a:off x="1914525" y="3522663"/>
                <a:ext cx="47625" cy="50800"/>
              </a:xfrm>
              <a:custGeom>
                <a:avLst/>
                <a:gdLst>
                  <a:gd name="T0" fmla="*/ 2147483647 w 60"/>
                  <a:gd name="T1" fmla="*/ 0 h 90"/>
                  <a:gd name="T2" fmla="*/ 2147483647 w 60"/>
                  <a:gd name="T3" fmla="*/ 0 h 90"/>
                  <a:gd name="T4" fmla="*/ 2147483647 w 60"/>
                  <a:gd name="T5" fmla="*/ 0 h 90"/>
                  <a:gd name="T6" fmla="*/ 2147483647 w 60"/>
                  <a:gd name="T7" fmla="*/ 2147483647 h 90"/>
                  <a:gd name="T8" fmla="*/ 2147483647 w 60"/>
                  <a:gd name="T9" fmla="*/ 2147483647 h 90"/>
                  <a:gd name="T10" fmla="*/ 2147483647 w 60"/>
                  <a:gd name="T11" fmla="*/ 2147483647 h 90"/>
                  <a:gd name="T12" fmla="*/ 2147483647 w 60"/>
                  <a:gd name="T13" fmla="*/ 2147483647 h 90"/>
                  <a:gd name="T14" fmla="*/ 2147483647 w 60"/>
                  <a:gd name="T15" fmla="*/ 2147483647 h 90"/>
                  <a:gd name="T16" fmla="*/ 0 w 60"/>
                  <a:gd name="T17" fmla="*/ 2147483647 h 90"/>
                  <a:gd name="T18" fmla="*/ 0 w 60"/>
                  <a:gd name="T19" fmla="*/ 2147483647 h 90"/>
                  <a:gd name="T20" fmla="*/ 0 w 60"/>
                  <a:gd name="T21" fmla="*/ 2147483647 h 90"/>
                  <a:gd name="T22" fmla="*/ 2147483647 w 60"/>
                  <a:gd name="T23" fmla="*/ 2147483647 h 90"/>
                  <a:gd name="T24" fmla="*/ 2147483647 w 60"/>
                  <a:gd name="T25" fmla="*/ 2147483647 h 90"/>
                  <a:gd name="T26" fmla="*/ 2147483647 w 60"/>
                  <a:gd name="T27" fmla="*/ 2147483647 h 90"/>
                  <a:gd name="T28" fmla="*/ 2147483647 w 60"/>
                  <a:gd name="T29" fmla="*/ 2147483647 h 90"/>
                  <a:gd name="T30" fmla="*/ 2147483647 w 60"/>
                  <a:gd name="T31" fmla="*/ 2147483647 h 90"/>
                  <a:gd name="T32" fmla="*/ 2147483647 w 60"/>
                  <a:gd name="T33" fmla="*/ 2147483647 h 90"/>
                  <a:gd name="T34" fmla="*/ 2147483647 w 60"/>
                  <a:gd name="T35" fmla="*/ 2147483647 h 90"/>
                  <a:gd name="T36" fmla="*/ 2147483647 w 60"/>
                  <a:gd name="T37" fmla="*/ 2147483647 h 90"/>
                  <a:gd name="T38" fmla="*/ 2147483647 w 60"/>
                  <a:gd name="T39" fmla="*/ 2147483647 h 90"/>
                  <a:gd name="T40" fmla="*/ 2147483647 w 60"/>
                  <a:gd name="T41" fmla="*/ 2147483647 h 90"/>
                  <a:gd name="T42" fmla="*/ 2147483647 w 60"/>
                  <a:gd name="T43" fmla="*/ 2147483647 h 90"/>
                  <a:gd name="T44" fmla="*/ 2147483647 w 60"/>
                  <a:gd name="T45" fmla="*/ 2147483647 h 90"/>
                  <a:gd name="T46" fmla="*/ 2147483647 w 60"/>
                  <a:gd name="T47" fmla="*/ 2147483647 h 90"/>
                  <a:gd name="T48" fmla="*/ 2147483647 w 60"/>
                  <a:gd name="T49" fmla="*/ 2147483647 h 90"/>
                  <a:gd name="T50" fmla="*/ 2147483647 w 60"/>
                  <a:gd name="T51" fmla="*/ 2147483647 h 90"/>
                  <a:gd name="T52" fmla="*/ 2147483647 w 60"/>
                  <a:gd name="T53" fmla="*/ 2147483647 h 90"/>
                  <a:gd name="T54" fmla="*/ 2147483647 w 60"/>
                  <a:gd name="T55" fmla="*/ 2147483647 h 90"/>
                  <a:gd name="T56" fmla="*/ 2147483647 w 60"/>
                  <a:gd name="T57" fmla="*/ 2147483647 h 90"/>
                  <a:gd name="T58" fmla="*/ 2147483647 w 60"/>
                  <a:gd name="T59" fmla="*/ 2147483647 h 90"/>
                  <a:gd name="T60" fmla="*/ 2147483647 w 60"/>
                  <a:gd name="T61" fmla="*/ 2147483647 h 90"/>
                  <a:gd name="T62" fmla="*/ 2147483647 w 60"/>
                  <a:gd name="T63" fmla="*/ 2147483647 h 90"/>
                  <a:gd name="T64" fmla="*/ 2147483647 w 60"/>
                  <a:gd name="T65" fmla="*/ 2147483647 h 90"/>
                  <a:gd name="T66" fmla="*/ 2147483647 w 60"/>
                  <a:gd name="T67" fmla="*/ 2147483647 h 90"/>
                  <a:gd name="T68" fmla="*/ 2147483647 w 60"/>
                  <a:gd name="T69" fmla="*/ 0 h 90"/>
                  <a:gd name="T70" fmla="*/ 2147483647 w 60"/>
                  <a:gd name="T71" fmla="*/ 0 h 90"/>
                  <a:gd name="T72" fmla="*/ 2147483647 w 60"/>
                  <a:gd name="T73" fmla="*/ 0 h 9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0"/>
                  <a:gd name="T112" fmla="*/ 0 h 90"/>
                  <a:gd name="T113" fmla="*/ 60 w 60"/>
                  <a:gd name="T114" fmla="*/ 90 h 90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0" h="90">
                    <a:moveTo>
                      <a:pt x="30" y="0"/>
                    </a:moveTo>
                    <a:lnTo>
                      <a:pt x="28" y="0"/>
                    </a:lnTo>
                    <a:lnTo>
                      <a:pt x="24" y="0"/>
                    </a:lnTo>
                    <a:lnTo>
                      <a:pt x="19" y="2"/>
                    </a:lnTo>
                    <a:lnTo>
                      <a:pt x="13" y="8"/>
                    </a:lnTo>
                    <a:lnTo>
                      <a:pt x="9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5"/>
                    </a:lnTo>
                    <a:lnTo>
                      <a:pt x="0" y="55"/>
                    </a:lnTo>
                    <a:lnTo>
                      <a:pt x="2" y="64"/>
                    </a:lnTo>
                    <a:lnTo>
                      <a:pt x="6" y="72"/>
                    </a:lnTo>
                    <a:lnTo>
                      <a:pt x="9" y="77"/>
                    </a:lnTo>
                    <a:lnTo>
                      <a:pt x="13" y="83"/>
                    </a:lnTo>
                    <a:lnTo>
                      <a:pt x="19" y="88"/>
                    </a:lnTo>
                    <a:lnTo>
                      <a:pt x="24" y="90"/>
                    </a:lnTo>
                    <a:lnTo>
                      <a:pt x="28" y="90"/>
                    </a:lnTo>
                    <a:lnTo>
                      <a:pt x="30" y="90"/>
                    </a:lnTo>
                    <a:lnTo>
                      <a:pt x="34" y="90"/>
                    </a:lnTo>
                    <a:lnTo>
                      <a:pt x="35" y="90"/>
                    </a:lnTo>
                    <a:lnTo>
                      <a:pt x="43" y="88"/>
                    </a:lnTo>
                    <a:lnTo>
                      <a:pt x="47" y="83"/>
                    </a:lnTo>
                    <a:lnTo>
                      <a:pt x="52" y="77"/>
                    </a:lnTo>
                    <a:lnTo>
                      <a:pt x="56" y="72"/>
                    </a:lnTo>
                    <a:lnTo>
                      <a:pt x="58" y="64"/>
                    </a:lnTo>
                    <a:lnTo>
                      <a:pt x="60" y="55"/>
                    </a:lnTo>
                    <a:lnTo>
                      <a:pt x="60" y="45"/>
                    </a:lnTo>
                    <a:lnTo>
                      <a:pt x="60" y="36"/>
                    </a:lnTo>
                    <a:lnTo>
                      <a:pt x="58" y="27"/>
                    </a:lnTo>
                    <a:lnTo>
                      <a:pt x="56" y="19"/>
                    </a:lnTo>
                    <a:lnTo>
                      <a:pt x="52" y="13"/>
                    </a:lnTo>
                    <a:lnTo>
                      <a:pt x="47" y="8"/>
                    </a:lnTo>
                    <a:lnTo>
                      <a:pt x="43" y="2"/>
                    </a:lnTo>
                    <a:lnTo>
                      <a:pt x="35" y="0"/>
                    </a:lnTo>
                    <a:lnTo>
                      <a:pt x="34" y="0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AEF30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6" name="Freeform 188"/>
              <p:cNvSpPr>
                <a:spLocks/>
              </p:cNvSpPr>
              <p:nvPr/>
            </p:nvSpPr>
            <p:spPr bwMode="auto">
              <a:xfrm>
                <a:off x="2824163" y="3522663"/>
                <a:ext cx="49212" cy="52387"/>
              </a:xfrm>
              <a:custGeom>
                <a:avLst/>
                <a:gdLst>
                  <a:gd name="T0" fmla="*/ 2147483647 w 61"/>
                  <a:gd name="T1" fmla="*/ 0 h 92"/>
                  <a:gd name="T2" fmla="*/ 2147483647 w 61"/>
                  <a:gd name="T3" fmla="*/ 0 h 92"/>
                  <a:gd name="T4" fmla="*/ 2147483647 w 61"/>
                  <a:gd name="T5" fmla="*/ 2147483647 h 92"/>
                  <a:gd name="T6" fmla="*/ 2147483647 w 61"/>
                  <a:gd name="T7" fmla="*/ 2147483647 h 92"/>
                  <a:gd name="T8" fmla="*/ 2147483647 w 61"/>
                  <a:gd name="T9" fmla="*/ 2147483647 h 92"/>
                  <a:gd name="T10" fmla="*/ 2147483647 w 61"/>
                  <a:gd name="T11" fmla="*/ 2147483647 h 92"/>
                  <a:gd name="T12" fmla="*/ 2147483647 w 61"/>
                  <a:gd name="T13" fmla="*/ 2147483647 h 92"/>
                  <a:gd name="T14" fmla="*/ 2147483647 w 61"/>
                  <a:gd name="T15" fmla="*/ 2147483647 h 92"/>
                  <a:gd name="T16" fmla="*/ 0 w 61"/>
                  <a:gd name="T17" fmla="*/ 2147483647 h 92"/>
                  <a:gd name="T18" fmla="*/ 0 w 61"/>
                  <a:gd name="T19" fmla="*/ 2147483647 h 92"/>
                  <a:gd name="T20" fmla="*/ 0 w 61"/>
                  <a:gd name="T21" fmla="*/ 2147483647 h 92"/>
                  <a:gd name="T22" fmla="*/ 2147483647 w 61"/>
                  <a:gd name="T23" fmla="*/ 2147483647 h 92"/>
                  <a:gd name="T24" fmla="*/ 2147483647 w 61"/>
                  <a:gd name="T25" fmla="*/ 2147483647 h 92"/>
                  <a:gd name="T26" fmla="*/ 2147483647 w 61"/>
                  <a:gd name="T27" fmla="*/ 2147483647 h 92"/>
                  <a:gd name="T28" fmla="*/ 2147483647 w 61"/>
                  <a:gd name="T29" fmla="*/ 2147483647 h 92"/>
                  <a:gd name="T30" fmla="*/ 2147483647 w 61"/>
                  <a:gd name="T31" fmla="*/ 2147483647 h 92"/>
                  <a:gd name="T32" fmla="*/ 2147483647 w 61"/>
                  <a:gd name="T33" fmla="*/ 2147483647 h 92"/>
                  <a:gd name="T34" fmla="*/ 2147483647 w 61"/>
                  <a:gd name="T35" fmla="*/ 2147483647 h 92"/>
                  <a:gd name="T36" fmla="*/ 2147483647 w 61"/>
                  <a:gd name="T37" fmla="*/ 2147483647 h 92"/>
                  <a:gd name="T38" fmla="*/ 2147483647 w 61"/>
                  <a:gd name="T39" fmla="*/ 2147483647 h 92"/>
                  <a:gd name="T40" fmla="*/ 2147483647 w 61"/>
                  <a:gd name="T41" fmla="*/ 2147483647 h 92"/>
                  <a:gd name="T42" fmla="*/ 2147483647 w 61"/>
                  <a:gd name="T43" fmla="*/ 2147483647 h 92"/>
                  <a:gd name="T44" fmla="*/ 2147483647 w 61"/>
                  <a:gd name="T45" fmla="*/ 2147483647 h 92"/>
                  <a:gd name="T46" fmla="*/ 2147483647 w 61"/>
                  <a:gd name="T47" fmla="*/ 2147483647 h 92"/>
                  <a:gd name="T48" fmla="*/ 2147483647 w 61"/>
                  <a:gd name="T49" fmla="*/ 2147483647 h 92"/>
                  <a:gd name="T50" fmla="*/ 2147483647 w 61"/>
                  <a:gd name="T51" fmla="*/ 2147483647 h 92"/>
                  <a:gd name="T52" fmla="*/ 2147483647 w 61"/>
                  <a:gd name="T53" fmla="*/ 2147483647 h 92"/>
                  <a:gd name="T54" fmla="*/ 2147483647 w 61"/>
                  <a:gd name="T55" fmla="*/ 2147483647 h 92"/>
                  <a:gd name="T56" fmla="*/ 2147483647 w 61"/>
                  <a:gd name="T57" fmla="*/ 2147483647 h 92"/>
                  <a:gd name="T58" fmla="*/ 2147483647 w 61"/>
                  <a:gd name="T59" fmla="*/ 2147483647 h 92"/>
                  <a:gd name="T60" fmla="*/ 2147483647 w 61"/>
                  <a:gd name="T61" fmla="*/ 2147483647 h 92"/>
                  <a:gd name="T62" fmla="*/ 2147483647 w 61"/>
                  <a:gd name="T63" fmla="*/ 2147483647 h 92"/>
                  <a:gd name="T64" fmla="*/ 2147483647 w 61"/>
                  <a:gd name="T65" fmla="*/ 2147483647 h 92"/>
                  <a:gd name="T66" fmla="*/ 2147483647 w 61"/>
                  <a:gd name="T67" fmla="*/ 2147483647 h 92"/>
                  <a:gd name="T68" fmla="*/ 2147483647 w 61"/>
                  <a:gd name="T69" fmla="*/ 2147483647 h 92"/>
                  <a:gd name="T70" fmla="*/ 2147483647 w 61"/>
                  <a:gd name="T71" fmla="*/ 0 h 92"/>
                  <a:gd name="T72" fmla="*/ 2147483647 w 61"/>
                  <a:gd name="T73" fmla="*/ 0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1"/>
                  <a:gd name="T112" fmla="*/ 0 h 92"/>
                  <a:gd name="T113" fmla="*/ 61 w 61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1" h="92">
                    <a:moveTo>
                      <a:pt x="30" y="0"/>
                    </a:moveTo>
                    <a:lnTo>
                      <a:pt x="28" y="0"/>
                    </a:lnTo>
                    <a:lnTo>
                      <a:pt x="24" y="2"/>
                    </a:lnTo>
                    <a:lnTo>
                      <a:pt x="18" y="4"/>
                    </a:lnTo>
                    <a:lnTo>
                      <a:pt x="13" y="8"/>
                    </a:lnTo>
                    <a:lnTo>
                      <a:pt x="7" y="13"/>
                    </a:lnTo>
                    <a:lnTo>
                      <a:pt x="3" y="21"/>
                    </a:lnTo>
                    <a:lnTo>
                      <a:pt x="1" y="28"/>
                    </a:lnTo>
                    <a:lnTo>
                      <a:pt x="0" y="38"/>
                    </a:lnTo>
                    <a:lnTo>
                      <a:pt x="0" y="47"/>
                    </a:lnTo>
                    <a:lnTo>
                      <a:pt x="0" y="56"/>
                    </a:lnTo>
                    <a:lnTo>
                      <a:pt x="1" y="64"/>
                    </a:lnTo>
                    <a:lnTo>
                      <a:pt x="3" y="71"/>
                    </a:lnTo>
                    <a:lnTo>
                      <a:pt x="7" y="79"/>
                    </a:lnTo>
                    <a:lnTo>
                      <a:pt x="13" y="85"/>
                    </a:lnTo>
                    <a:lnTo>
                      <a:pt x="18" y="88"/>
                    </a:lnTo>
                    <a:lnTo>
                      <a:pt x="24" y="92"/>
                    </a:lnTo>
                    <a:lnTo>
                      <a:pt x="28" y="92"/>
                    </a:lnTo>
                    <a:lnTo>
                      <a:pt x="30" y="92"/>
                    </a:lnTo>
                    <a:lnTo>
                      <a:pt x="33" y="92"/>
                    </a:lnTo>
                    <a:lnTo>
                      <a:pt x="37" y="92"/>
                    </a:lnTo>
                    <a:lnTo>
                      <a:pt x="43" y="88"/>
                    </a:lnTo>
                    <a:lnTo>
                      <a:pt x="48" y="85"/>
                    </a:lnTo>
                    <a:lnTo>
                      <a:pt x="52" y="79"/>
                    </a:lnTo>
                    <a:lnTo>
                      <a:pt x="56" y="71"/>
                    </a:lnTo>
                    <a:lnTo>
                      <a:pt x="59" y="64"/>
                    </a:lnTo>
                    <a:lnTo>
                      <a:pt x="61" y="56"/>
                    </a:lnTo>
                    <a:lnTo>
                      <a:pt x="61" y="47"/>
                    </a:lnTo>
                    <a:lnTo>
                      <a:pt x="61" y="38"/>
                    </a:lnTo>
                    <a:lnTo>
                      <a:pt x="59" y="28"/>
                    </a:lnTo>
                    <a:lnTo>
                      <a:pt x="56" y="21"/>
                    </a:lnTo>
                    <a:lnTo>
                      <a:pt x="52" y="13"/>
                    </a:lnTo>
                    <a:lnTo>
                      <a:pt x="48" y="8"/>
                    </a:lnTo>
                    <a:lnTo>
                      <a:pt x="43" y="4"/>
                    </a:lnTo>
                    <a:lnTo>
                      <a:pt x="37" y="2"/>
                    </a:lnTo>
                    <a:lnTo>
                      <a:pt x="33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7" name="Freeform 189"/>
              <p:cNvSpPr>
                <a:spLocks/>
              </p:cNvSpPr>
              <p:nvPr/>
            </p:nvSpPr>
            <p:spPr bwMode="auto">
              <a:xfrm>
                <a:off x="2824163" y="3522663"/>
                <a:ext cx="49212" cy="52387"/>
              </a:xfrm>
              <a:custGeom>
                <a:avLst/>
                <a:gdLst>
                  <a:gd name="T0" fmla="*/ 2147483647 w 61"/>
                  <a:gd name="T1" fmla="*/ 0 h 92"/>
                  <a:gd name="T2" fmla="*/ 2147483647 w 61"/>
                  <a:gd name="T3" fmla="*/ 0 h 92"/>
                  <a:gd name="T4" fmla="*/ 2147483647 w 61"/>
                  <a:gd name="T5" fmla="*/ 2147483647 h 92"/>
                  <a:gd name="T6" fmla="*/ 2147483647 w 61"/>
                  <a:gd name="T7" fmla="*/ 2147483647 h 92"/>
                  <a:gd name="T8" fmla="*/ 2147483647 w 61"/>
                  <a:gd name="T9" fmla="*/ 2147483647 h 92"/>
                  <a:gd name="T10" fmla="*/ 2147483647 w 61"/>
                  <a:gd name="T11" fmla="*/ 2147483647 h 92"/>
                  <a:gd name="T12" fmla="*/ 2147483647 w 61"/>
                  <a:gd name="T13" fmla="*/ 2147483647 h 92"/>
                  <a:gd name="T14" fmla="*/ 2147483647 w 61"/>
                  <a:gd name="T15" fmla="*/ 2147483647 h 92"/>
                  <a:gd name="T16" fmla="*/ 0 w 61"/>
                  <a:gd name="T17" fmla="*/ 2147483647 h 92"/>
                  <a:gd name="T18" fmla="*/ 0 w 61"/>
                  <a:gd name="T19" fmla="*/ 2147483647 h 92"/>
                  <a:gd name="T20" fmla="*/ 0 w 61"/>
                  <a:gd name="T21" fmla="*/ 2147483647 h 92"/>
                  <a:gd name="T22" fmla="*/ 2147483647 w 61"/>
                  <a:gd name="T23" fmla="*/ 2147483647 h 92"/>
                  <a:gd name="T24" fmla="*/ 2147483647 w 61"/>
                  <a:gd name="T25" fmla="*/ 2147483647 h 92"/>
                  <a:gd name="T26" fmla="*/ 2147483647 w 61"/>
                  <a:gd name="T27" fmla="*/ 2147483647 h 92"/>
                  <a:gd name="T28" fmla="*/ 2147483647 w 61"/>
                  <a:gd name="T29" fmla="*/ 2147483647 h 92"/>
                  <a:gd name="T30" fmla="*/ 2147483647 w 61"/>
                  <a:gd name="T31" fmla="*/ 2147483647 h 92"/>
                  <a:gd name="T32" fmla="*/ 2147483647 w 61"/>
                  <a:gd name="T33" fmla="*/ 2147483647 h 92"/>
                  <a:gd name="T34" fmla="*/ 2147483647 w 61"/>
                  <a:gd name="T35" fmla="*/ 2147483647 h 92"/>
                  <a:gd name="T36" fmla="*/ 2147483647 w 61"/>
                  <a:gd name="T37" fmla="*/ 2147483647 h 92"/>
                  <a:gd name="T38" fmla="*/ 2147483647 w 61"/>
                  <a:gd name="T39" fmla="*/ 2147483647 h 92"/>
                  <a:gd name="T40" fmla="*/ 2147483647 w 61"/>
                  <a:gd name="T41" fmla="*/ 2147483647 h 92"/>
                  <a:gd name="T42" fmla="*/ 2147483647 w 61"/>
                  <a:gd name="T43" fmla="*/ 2147483647 h 92"/>
                  <a:gd name="T44" fmla="*/ 2147483647 w 61"/>
                  <a:gd name="T45" fmla="*/ 2147483647 h 92"/>
                  <a:gd name="T46" fmla="*/ 2147483647 w 61"/>
                  <a:gd name="T47" fmla="*/ 2147483647 h 92"/>
                  <a:gd name="T48" fmla="*/ 2147483647 w 61"/>
                  <a:gd name="T49" fmla="*/ 2147483647 h 92"/>
                  <a:gd name="T50" fmla="*/ 2147483647 w 61"/>
                  <a:gd name="T51" fmla="*/ 2147483647 h 92"/>
                  <a:gd name="T52" fmla="*/ 2147483647 w 61"/>
                  <a:gd name="T53" fmla="*/ 2147483647 h 92"/>
                  <a:gd name="T54" fmla="*/ 2147483647 w 61"/>
                  <a:gd name="T55" fmla="*/ 2147483647 h 92"/>
                  <a:gd name="T56" fmla="*/ 2147483647 w 61"/>
                  <a:gd name="T57" fmla="*/ 2147483647 h 92"/>
                  <a:gd name="T58" fmla="*/ 2147483647 w 61"/>
                  <a:gd name="T59" fmla="*/ 2147483647 h 92"/>
                  <a:gd name="T60" fmla="*/ 2147483647 w 61"/>
                  <a:gd name="T61" fmla="*/ 2147483647 h 92"/>
                  <a:gd name="T62" fmla="*/ 2147483647 w 61"/>
                  <a:gd name="T63" fmla="*/ 2147483647 h 92"/>
                  <a:gd name="T64" fmla="*/ 2147483647 w 61"/>
                  <a:gd name="T65" fmla="*/ 2147483647 h 92"/>
                  <a:gd name="T66" fmla="*/ 2147483647 w 61"/>
                  <a:gd name="T67" fmla="*/ 2147483647 h 92"/>
                  <a:gd name="T68" fmla="*/ 2147483647 w 61"/>
                  <a:gd name="T69" fmla="*/ 2147483647 h 92"/>
                  <a:gd name="T70" fmla="*/ 2147483647 w 61"/>
                  <a:gd name="T71" fmla="*/ 0 h 92"/>
                  <a:gd name="T72" fmla="*/ 2147483647 w 61"/>
                  <a:gd name="T73" fmla="*/ 0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1"/>
                  <a:gd name="T112" fmla="*/ 0 h 92"/>
                  <a:gd name="T113" fmla="*/ 61 w 61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1" h="92">
                    <a:moveTo>
                      <a:pt x="30" y="0"/>
                    </a:moveTo>
                    <a:lnTo>
                      <a:pt x="28" y="0"/>
                    </a:lnTo>
                    <a:lnTo>
                      <a:pt x="24" y="2"/>
                    </a:lnTo>
                    <a:lnTo>
                      <a:pt x="18" y="4"/>
                    </a:lnTo>
                    <a:lnTo>
                      <a:pt x="13" y="8"/>
                    </a:lnTo>
                    <a:lnTo>
                      <a:pt x="7" y="13"/>
                    </a:lnTo>
                    <a:lnTo>
                      <a:pt x="3" y="21"/>
                    </a:lnTo>
                    <a:lnTo>
                      <a:pt x="1" y="28"/>
                    </a:lnTo>
                    <a:lnTo>
                      <a:pt x="0" y="38"/>
                    </a:lnTo>
                    <a:lnTo>
                      <a:pt x="0" y="47"/>
                    </a:lnTo>
                    <a:lnTo>
                      <a:pt x="0" y="56"/>
                    </a:lnTo>
                    <a:lnTo>
                      <a:pt x="1" y="64"/>
                    </a:lnTo>
                    <a:lnTo>
                      <a:pt x="3" y="71"/>
                    </a:lnTo>
                    <a:lnTo>
                      <a:pt x="7" y="79"/>
                    </a:lnTo>
                    <a:lnTo>
                      <a:pt x="13" y="85"/>
                    </a:lnTo>
                    <a:lnTo>
                      <a:pt x="18" y="88"/>
                    </a:lnTo>
                    <a:lnTo>
                      <a:pt x="24" y="92"/>
                    </a:lnTo>
                    <a:lnTo>
                      <a:pt x="28" y="92"/>
                    </a:lnTo>
                    <a:lnTo>
                      <a:pt x="30" y="92"/>
                    </a:lnTo>
                    <a:lnTo>
                      <a:pt x="33" y="92"/>
                    </a:lnTo>
                    <a:lnTo>
                      <a:pt x="37" y="92"/>
                    </a:lnTo>
                    <a:lnTo>
                      <a:pt x="43" y="88"/>
                    </a:lnTo>
                    <a:lnTo>
                      <a:pt x="48" y="85"/>
                    </a:lnTo>
                    <a:lnTo>
                      <a:pt x="52" y="79"/>
                    </a:lnTo>
                    <a:lnTo>
                      <a:pt x="56" y="71"/>
                    </a:lnTo>
                    <a:lnTo>
                      <a:pt x="59" y="64"/>
                    </a:lnTo>
                    <a:lnTo>
                      <a:pt x="61" y="56"/>
                    </a:lnTo>
                    <a:lnTo>
                      <a:pt x="61" y="47"/>
                    </a:lnTo>
                    <a:lnTo>
                      <a:pt x="61" y="38"/>
                    </a:lnTo>
                    <a:lnTo>
                      <a:pt x="59" y="28"/>
                    </a:lnTo>
                    <a:lnTo>
                      <a:pt x="56" y="21"/>
                    </a:lnTo>
                    <a:lnTo>
                      <a:pt x="52" y="13"/>
                    </a:lnTo>
                    <a:lnTo>
                      <a:pt x="48" y="8"/>
                    </a:lnTo>
                    <a:lnTo>
                      <a:pt x="43" y="4"/>
                    </a:lnTo>
                    <a:lnTo>
                      <a:pt x="37" y="2"/>
                    </a:lnTo>
                    <a:lnTo>
                      <a:pt x="33" y="0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AEF30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8" name="Freeform 194"/>
              <p:cNvSpPr>
                <a:spLocks/>
              </p:cNvSpPr>
              <p:nvPr/>
            </p:nvSpPr>
            <p:spPr bwMode="auto">
              <a:xfrm>
                <a:off x="3422650" y="3522663"/>
                <a:ext cx="47625" cy="52387"/>
              </a:xfrm>
              <a:custGeom>
                <a:avLst/>
                <a:gdLst>
                  <a:gd name="T0" fmla="*/ 2147483647 w 60"/>
                  <a:gd name="T1" fmla="*/ 0 h 92"/>
                  <a:gd name="T2" fmla="*/ 2147483647 w 60"/>
                  <a:gd name="T3" fmla="*/ 0 h 92"/>
                  <a:gd name="T4" fmla="*/ 2147483647 w 60"/>
                  <a:gd name="T5" fmla="*/ 2147483647 h 92"/>
                  <a:gd name="T6" fmla="*/ 2147483647 w 60"/>
                  <a:gd name="T7" fmla="*/ 2147483647 h 92"/>
                  <a:gd name="T8" fmla="*/ 2147483647 w 60"/>
                  <a:gd name="T9" fmla="*/ 2147483647 h 92"/>
                  <a:gd name="T10" fmla="*/ 2147483647 w 60"/>
                  <a:gd name="T11" fmla="*/ 2147483647 h 92"/>
                  <a:gd name="T12" fmla="*/ 2147483647 w 60"/>
                  <a:gd name="T13" fmla="*/ 2147483647 h 92"/>
                  <a:gd name="T14" fmla="*/ 2147483647 w 60"/>
                  <a:gd name="T15" fmla="*/ 2147483647 h 92"/>
                  <a:gd name="T16" fmla="*/ 0 w 60"/>
                  <a:gd name="T17" fmla="*/ 2147483647 h 92"/>
                  <a:gd name="T18" fmla="*/ 0 w 60"/>
                  <a:gd name="T19" fmla="*/ 2147483647 h 92"/>
                  <a:gd name="T20" fmla="*/ 0 w 60"/>
                  <a:gd name="T21" fmla="*/ 2147483647 h 92"/>
                  <a:gd name="T22" fmla="*/ 2147483647 w 60"/>
                  <a:gd name="T23" fmla="*/ 2147483647 h 92"/>
                  <a:gd name="T24" fmla="*/ 2147483647 w 60"/>
                  <a:gd name="T25" fmla="*/ 2147483647 h 92"/>
                  <a:gd name="T26" fmla="*/ 2147483647 w 60"/>
                  <a:gd name="T27" fmla="*/ 2147483647 h 92"/>
                  <a:gd name="T28" fmla="*/ 2147483647 w 60"/>
                  <a:gd name="T29" fmla="*/ 2147483647 h 92"/>
                  <a:gd name="T30" fmla="*/ 2147483647 w 60"/>
                  <a:gd name="T31" fmla="*/ 2147483647 h 92"/>
                  <a:gd name="T32" fmla="*/ 2147483647 w 60"/>
                  <a:gd name="T33" fmla="*/ 2147483647 h 92"/>
                  <a:gd name="T34" fmla="*/ 2147483647 w 60"/>
                  <a:gd name="T35" fmla="*/ 2147483647 h 92"/>
                  <a:gd name="T36" fmla="*/ 2147483647 w 60"/>
                  <a:gd name="T37" fmla="*/ 2147483647 h 92"/>
                  <a:gd name="T38" fmla="*/ 2147483647 w 60"/>
                  <a:gd name="T39" fmla="*/ 2147483647 h 92"/>
                  <a:gd name="T40" fmla="*/ 2147483647 w 60"/>
                  <a:gd name="T41" fmla="*/ 2147483647 h 92"/>
                  <a:gd name="T42" fmla="*/ 2147483647 w 60"/>
                  <a:gd name="T43" fmla="*/ 2147483647 h 92"/>
                  <a:gd name="T44" fmla="*/ 2147483647 w 60"/>
                  <a:gd name="T45" fmla="*/ 2147483647 h 92"/>
                  <a:gd name="T46" fmla="*/ 2147483647 w 60"/>
                  <a:gd name="T47" fmla="*/ 2147483647 h 92"/>
                  <a:gd name="T48" fmla="*/ 2147483647 w 60"/>
                  <a:gd name="T49" fmla="*/ 2147483647 h 92"/>
                  <a:gd name="T50" fmla="*/ 2147483647 w 60"/>
                  <a:gd name="T51" fmla="*/ 2147483647 h 92"/>
                  <a:gd name="T52" fmla="*/ 2147483647 w 60"/>
                  <a:gd name="T53" fmla="*/ 2147483647 h 92"/>
                  <a:gd name="T54" fmla="*/ 2147483647 w 60"/>
                  <a:gd name="T55" fmla="*/ 2147483647 h 92"/>
                  <a:gd name="T56" fmla="*/ 2147483647 w 60"/>
                  <a:gd name="T57" fmla="*/ 2147483647 h 92"/>
                  <a:gd name="T58" fmla="*/ 2147483647 w 60"/>
                  <a:gd name="T59" fmla="*/ 2147483647 h 92"/>
                  <a:gd name="T60" fmla="*/ 2147483647 w 60"/>
                  <a:gd name="T61" fmla="*/ 2147483647 h 92"/>
                  <a:gd name="T62" fmla="*/ 2147483647 w 60"/>
                  <a:gd name="T63" fmla="*/ 2147483647 h 92"/>
                  <a:gd name="T64" fmla="*/ 2147483647 w 60"/>
                  <a:gd name="T65" fmla="*/ 2147483647 h 92"/>
                  <a:gd name="T66" fmla="*/ 2147483647 w 60"/>
                  <a:gd name="T67" fmla="*/ 2147483647 h 92"/>
                  <a:gd name="T68" fmla="*/ 2147483647 w 60"/>
                  <a:gd name="T69" fmla="*/ 2147483647 h 92"/>
                  <a:gd name="T70" fmla="*/ 2147483647 w 60"/>
                  <a:gd name="T71" fmla="*/ 0 h 92"/>
                  <a:gd name="T72" fmla="*/ 2147483647 w 60"/>
                  <a:gd name="T73" fmla="*/ 0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0"/>
                  <a:gd name="T112" fmla="*/ 0 h 92"/>
                  <a:gd name="T113" fmla="*/ 60 w 60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0" h="92">
                    <a:moveTo>
                      <a:pt x="30" y="0"/>
                    </a:moveTo>
                    <a:lnTo>
                      <a:pt x="26" y="0"/>
                    </a:lnTo>
                    <a:lnTo>
                      <a:pt x="24" y="2"/>
                    </a:lnTo>
                    <a:lnTo>
                      <a:pt x="19" y="4"/>
                    </a:lnTo>
                    <a:lnTo>
                      <a:pt x="13" y="8"/>
                    </a:lnTo>
                    <a:lnTo>
                      <a:pt x="8" y="13"/>
                    </a:lnTo>
                    <a:lnTo>
                      <a:pt x="4" y="21"/>
                    </a:lnTo>
                    <a:lnTo>
                      <a:pt x="2" y="28"/>
                    </a:lnTo>
                    <a:lnTo>
                      <a:pt x="0" y="38"/>
                    </a:lnTo>
                    <a:lnTo>
                      <a:pt x="0" y="47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4" y="71"/>
                    </a:lnTo>
                    <a:lnTo>
                      <a:pt x="8" y="79"/>
                    </a:lnTo>
                    <a:lnTo>
                      <a:pt x="13" y="85"/>
                    </a:lnTo>
                    <a:lnTo>
                      <a:pt x="19" y="88"/>
                    </a:lnTo>
                    <a:lnTo>
                      <a:pt x="24" y="92"/>
                    </a:lnTo>
                    <a:lnTo>
                      <a:pt x="26" y="92"/>
                    </a:lnTo>
                    <a:lnTo>
                      <a:pt x="30" y="92"/>
                    </a:lnTo>
                    <a:lnTo>
                      <a:pt x="32" y="92"/>
                    </a:lnTo>
                    <a:lnTo>
                      <a:pt x="36" y="92"/>
                    </a:lnTo>
                    <a:lnTo>
                      <a:pt x="41" y="88"/>
                    </a:lnTo>
                    <a:lnTo>
                      <a:pt x="47" y="85"/>
                    </a:lnTo>
                    <a:lnTo>
                      <a:pt x="51" y="79"/>
                    </a:lnTo>
                    <a:lnTo>
                      <a:pt x="54" y="71"/>
                    </a:lnTo>
                    <a:lnTo>
                      <a:pt x="58" y="64"/>
                    </a:lnTo>
                    <a:lnTo>
                      <a:pt x="60" y="56"/>
                    </a:lnTo>
                    <a:lnTo>
                      <a:pt x="60" y="47"/>
                    </a:lnTo>
                    <a:lnTo>
                      <a:pt x="60" y="38"/>
                    </a:lnTo>
                    <a:lnTo>
                      <a:pt x="58" y="28"/>
                    </a:lnTo>
                    <a:lnTo>
                      <a:pt x="54" y="21"/>
                    </a:lnTo>
                    <a:lnTo>
                      <a:pt x="51" y="13"/>
                    </a:lnTo>
                    <a:lnTo>
                      <a:pt x="47" y="8"/>
                    </a:lnTo>
                    <a:lnTo>
                      <a:pt x="41" y="4"/>
                    </a:lnTo>
                    <a:lnTo>
                      <a:pt x="36" y="2"/>
                    </a:lnTo>
                    <a:lnTo>
                      <a:pt x="32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9" name="Freeform 195"/>
              <p:cNvSpPr>
                <a:spLocks/>
              </p:cNvSpPr>
              <p:nvPr/>
            </p:nvSpPr>
            <p:spPr bwMode="auto">
              <a:xfrm>
                <a:off x="3422650" y="3522663"/>
                <a:ext cx="47625" cy="52387"/>
              </a:xfrm>
              <a:custGeom>
                <a:avLst/>
                <a:gdLst>
                  <a:gd name="T0" fmla="*/ 2147483647 w 60"/>
                  <a:gd name="T1" fmla="*/ 0 h 92"/>
                  <a:gd name="T2" fmla="*/ 2147483647 w 60"/>
                  <a:gd name="T3" fmla="*/ 0 h 92"/>
                  <a:gd name="T4" fmla="*/ 2147483647 w 60"/>
                  <a:gd name="T5" fmla="*/ 2147483647 h 92"/>
                  <a:gd name="T6" fmla="*/ 2147483647 w 60"/>
                  <a:gd name="T7" fmla="*/ 2147483647 h 92"/>
                  <a:gd name="T8" fmla="*/ 2147483647 w 60"/>
                  <a:gd name="T9" fmla="*/ 2147483647 h 92"/>
                  <a:gd name="T10" fmla="*/ 2147483647 w 60"/>
                  <a:gd name="T11" fmla="*/ 2147483647 h 92"/>
                  <a:gd name="T12" fmla="*/ 2147483647 w 60"/>
                  <a:gd name="T13" fmla="*/ 2147483647 h 92"/>
                  <a:gd name="T14" fmla="*/ 2147483647 w 60"/>
                  <a:gd name="T15" fmla="*/ 2147483647 h 92"/>
                  <a:gd name="T16" fmla="*/ 0 w 60"/>
                  <a:gd name="T17" fmla="*/ 2147483647 h 92"/>
                  <a:gd name="T18" fmla="*/ 0 w 60"/>
                  <a:gd name="T19" fmla="*/ 2147483647 h 92"/>
                  <a:gd name="T20" fmla="*/ 0 w 60"/>
                  <a:gd name="T21" fmla="*/ 2147483647 h 92"/>
                  <a:gd name="T22" fmla="*/ 2147483647 w 60"/>
                  <a:gd name="T23" fmla="*/ 2147483647 h 92"/>
                  <a:gd name="T24" fmla="*/ 2147483647 w 60"/>
                  <a:gd name="T25" fmla="*/ 2147483647 h 92"/>
                  <a:gd name="T26" fmla="*/ 2147483647 w 60"/>
                  <a:gd name="T27" fmla="*/ 2147483647 h 92"/>
                  <a:gd name="T28" fmla="*/ 2147483647 w 60"/>
                  <a:gd name="T29" fmla="*/ 2147483647 h 92"/>
                  <a:gd name="T30" fmla="*/ 2147483647 w 60"/>
                  <a:gd name="T31" fmla="*/ 2147483647 h 92"/>
                  <a:gd name="T32" fmla="*/ 2147483647 w 60"/>
                  <a:gd name="T33" fmla="*/ 2147483647 h 92"/>
                  <a:gd name="T34" fmla="*/ 2147483647 w 60"/>
                  <a:gd name="T35" fmla="*/ 2147483647 h 92"/>
                  <a:gd name="T36" fmla="*/ 2147483647 w 60"/>
                  <a:gd name="T37" fmla="*/ 2147483647 h 92"/>
                  <a:gd name="T38" fmla="*/ 2147483647 w 60"/>
                  <a:gd name="T39" fmla="*/ 2147483647 h 92"/>
                  <a:gd name="T40" fmla="*/ 2147483647 w 60"/>
                  <a:gd name="T41" fmla="*/ 2147483647 h 92"/>
                  <a:gd name="T42" fmla="*/ 2147483647 w 60"/>
                  <a:gd name="T43" fmla="*/ 2147483647 h 92"/>
                  <a:gd name="T44" fmla="*/ 2147483647 w 60"/>
                  <a:gd name="T45" fmla="*/ 2147483647 h 92"/>
                  <a:gd name="T46" fmla="*/ 2147483647 w 60"/>
                  <a:gd name="T47" fmla="*/ 2147483647 h 92"/>
                  <a:gd name="T48" fmla="*/ 2147483647 w 60"/>
                  <a:gd name="T49" fmla="*/ 2147483647 h 92"/>
                  <a:gd name="T50" fmla="*/ 2147483647 w 60"/>
                  <a:gd name="T51" fmla="*/ 2147483647 h 92"/>
                  <a:gd name="T52" fmla="*/ 2147483647 w 60"/>
                  <a:gd name="T53" fmla="*/ 2147483647 h 92"/>
                  <a:gd name="T54" fmla="*/ 2147483647 w 60"/>
                  <a:gd name="T55" fmla="*/ 2147483647 h 92"/>
                  <a:gd name="T56" fmla="*/ 2147483647 w 60"/>
                  <a:gd name="T57" fmla="*/ 2147483647 h 92"/>
                  <a:gd name="T58" fmla="*/ 2147483647 w 60"/>
                  <a:gd name="T59" fmla="*/ 2147483647 h 92"/>
                  <a:gd name="T60" fmla="*/ 2147483647 w 60"/>
                  <a:gd name="T61" fmla="*/ 2147483647 h 92"/>
                  <a:gd name="T62" fmla="*/ 2147483647 w 60"/>
                  <a:gd name="T63" fmla="*/ 2147483647 h 92"/>
                  <a:gd name="T64" fmla="*/ 2147483647 w 60"/>
                  <a:gd name="T65" fmla="*/ 2147483647 h 92"/>
                  <a:gd name="T66" fmla="*/ 2147483647 w 60"/>
                  <a:gd name="T67" fmla="*/ 2147483647 h 92"/>
                  <a:gd name="T68" fmla="*/ 2147483647 w 60"/>
                  <a:gd name="T69" fmla="*/ 2147483647 h 92"/>
                  <a:gd name="T70" fmla="*/ 2147483647 w 60"/>
                  <a:gd name="T71" fmla="*/ 0 h 92"/>
                  <a:gd name="T72" fmla="*/ 2147483647 w 60"/>
                  <a:gd name="T73" fmla="*/ 0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0"/>
                  <a:gd name="T112" fmla="*/ 0 h 92"/>
                  <a:gd name="T113" fmla="*/ 60 w 60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0" h="92">
                    <a:moveTo>
                      <a:pt x="30" y="0"/>
                    </a:moveTo>
                    <a:lnTo>
                      <a:pt x="26" y="0"/>
                    </a:lnTo>
                    <a:lnTo>
                      <a:pt x="24" y="2"/>
                    </a:lnTo>
                    <a:lnTo>
                      <a:pt x="19" y="4"/>
                    </a:lnTo>
                    <a:lnTo>
                      <a:pt x="13" y="8"/>
                    </a:lnTo>
                    <a:lnTo>
                      <a:pt x="8" y="13"/>
                    </a:lnTo>
                    <a:lnTo>
                      <a:pt x="4" y="21"/>
                    </a:lnTo>
                    <a:lnTo>
                      <a:pt x="2" y="28"/>
                    </a:lnTo>
                    <a:lnTo>
                      <a:pt x="0" y="38"/>
                    </a:lnTo>
                    <a:lnTo>
                      <a:pt x="0" y="47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4" y="71"/>
                    </a:lnTo>
                    <a:lnTo>
                      <a:pt x="8" y="79"/>
                    </a:lnTo>
                    <a:lnTo>
                      <a:pt x="13" y="85"/>
                    </a:lnTo>
                    <a:lnTo>
                      <a:pt x="19" y="88"/>
                    </a:lnTo>
                    <a:lnTo>
                      <a:pt x="24" y="92"/>
                    </a:lnTo>
                    <a:lnTo>
                      <a:pt x="26" y="92"/>
                    </a:lnTo>
                    <a:lnTo>
                      <a:pt x="30" y="92"/>
                    </a:lnTo>
                    <a:lnTo>
                      <a:pt x="32" y="92"/>
                    </a:lnTo>
                    <a:lnTo>
                      <a:pt x="36" y="92"/>
                    </a:lnTo>
                    <a:lnTo>
                      <a:pt x="41" y="88"/>
                    </a:lnTo>
                    <a:lnTo>
                      <a:pt x="47" y="85"/>
                    </a:lnTo>
                    <a:lnTo>
                      <a:pt x="51" y="79"/>
                    </a:lnTo>
                    <a:lnTo>
                      <a:pt x="54" y="71"/>
                    </a:lnTo>
                    <a:lnTo>
                      <a:pt x="58" y="64"/>
                    </a:lnTo>
                    <a:lnTo>
                      <a:pt x="60" y="56"/>
                    </a:lnTo>
                    <a:lnTo>
                      <a:pt x="60" y="47"/>
                    </a:lnTo>
                    <a:lnTo>
                      <a:pt x="60" y="38"/>
                    </a:lnTo>
                    <a:lnTo>
                      <a:pt x="58" y="28"/>
                    </a:lnTo>
                    <a:lnTo>
                      <a:pt x="54" y="21"/>
                    </a:lnTo>
                    <a:lnTo>
                      <a:pt x="51" y="13"/>
                    </a:lnTo>
                    <a:lnTo>
                      <a:pt x="47" y="8"/>
                    </a:lnTo>
                    <a:lnTo>
                      <a:pt x="41" y="4"/>
                    </a:lnTo>
                    <a:lnTo>
                      <a:pt x="36" y="2"/>
                    </a:lnTo>
                    <a:lnTo>
                      <a:pt x="32" y="0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AEF30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0" name="Freeform 198"/>
              <p:cNvSpPr>
                <a:spLocks/>
              </p:cNvSpPr>
              <p:nvPr/>
            </p:nvSpPr>
            <p:spPr bwMode="auto">
              <a:xfrm>
                <a:off x="3127375" y="3522663"/>
                <a:ext cx="47625" cy="52387"/>
              </a:xfrm>
              <a:custGeom>
                <a:avLst/>
                <a:gdLst>
                  <a:gd name="T0" fmla="*/ 2147483647 w 60"/>
                  <a:gd name="T1" fmla="*/ 0 h 92"/>
                  <a:gd name="T2" fmla="*/ 2147483647 w 60"/>
                  <a:gd name="T3" fmla="*/ 0 h 92"/>
                  <a:gd name="T4" fmla="*/ 2147483647 w 60"/>
                  <a:gd name="T5" fmla="*/ 2147483647 h 92"/>
                  <a:gd name="T6" fmla="*/ 2147483647 w 60"/>
                  <a:gd name="T7" fmla="*/ 2147483647 h 92"/>
                  <a:gd name="T8" fmla="*/ 2147483647 w 60"/>
                  <a:gd name="T9" fmla="*/ 2147483647 h 92"/>
                  <a:gd name="T10" fmla="*/ 2147483647 w 60"/>
                  <a:gd name="T11" fmla="*/ 2147483647 h 92"/>
                  <a:gd name="T12" fmla="*/ 2147483647 w 60"/>
                  <a:gd name="T13" fmla="*/ 2147483647 h 92"/>
                  <a:gd name="T14" fmla="*/ 2147483647 w 60"/>
                  <a:gd name="T15" fmla="*/ 2147483647 h 92"/>
                  <a:gd name="T16" fmla="*/ 0 w 60"/>
                  <a:gd name="T17" fmla="*/ 2147483647 h 92"/>
                  <a:gd name="T18" fmla="*/ 0 w 60"/>
                  <a:gd name="T19" fmla="*/ 2147483647 h 92"/>
                  <a:gd name="T20" fmla="*/ 0 w 60"/>
                  <a:gd name="T21" fmla="*/ 2147483647 h 92"/>
                  <a:gd name="T22" fmla="*/ 2147483647 w 60"/>
                  <a:gd name="T23" fmla="*/ 2147483647 h 92"/>
                  <a:gd name="T24" fmla="*/ 2147483647 w 60"/>
                  <a:gd name="T25" fmla="*/ 2147483647 h 92"/>
                  <a:gd name="T26" fmla="*/ 2147483647 w 60"/>
                  <a:gd name="T27" fmla="*/ 2147483647 h 92"/>
                  <a:gd name="T28" fmla="*/ 2147483647 w 60"/>
                  <a:gd name="T29" fmla="*/ 2147483647 h 92"/>
                  <a:gd name="T30" fmla="*/ 2147483647 w 60"/>
                  <a:gd name="T31" fmla="*/ 2147483647 h 92"/>
                  <a:gd name="T32" fmla="*/ 2147483647 w 60"/>
                  <a:gd name="T33" fmla="*/ 2147483647 h 92"/>
                  <a:gd name="T34" fmla="*/ 2147483647 w 60"/>
                  <a:gd name="T35" fmla="*/ 2147483647 h 92"/>
                  <a:gd name="T36" fmla="*/ 2147483647 w 60"/>
                  <a:gd name="T37" fmla="*/ 2147483647 h 92"/>
                  <a:gd name="T38" fmla="*/ 2147483647 w 60"/>
                  <a:gd name="T39" fmla="*/ 2147483647 h 92"/>
                  <a:gd name="T40" fmla="*/ 2147483647 w 60"/>
                  <a:gd name="T41" fmla="*/ 2147483647 h 92"/>
                  <a:gd name="T42" fmla="*/ 2147483647 w 60"/>
                  <a:gd name="T43" fmla="*/ 2147483647 h 92"/>
                  <a:gd name="T44" fmla="*/ 2147483647 w 60"/>
                  <a:gd name="T45" fmla="*/ 2147483647 h 92"/>
                  <a:gd name="T46" fmla="*/ 2147483647 w 60"/>
                  <a:gd name="T47" fmla="*/ 2147483647 h 92"/>
                  <a:gd name="T48" fmla="*/ 2147483647 w 60"/>
                  <a:gd name="T49" fmla="*/ 2147483647 h 92"/>
                  <a:gd name="T50" fmla="*/ 2147483647 w 60"/>
                  <a:gd name="T51" fmla="*/ 2147483647 h 92"/>
                  <a:gd name="T52" fmla="*/ 2147483647 w 60"/>
                  <a:gd name="T53" fmla="*/ 2147483647 h 92"/>
                  <a:gd name="T54" fmla="*/ 2147483647 w 60"/>
                  <a:gd name="T55" fmla="*/ 2147483647 h 92"/>
                  <a:gd name="T56" fmla="*/ 2147483647 w 60"/>
                  <a:gd name="T57" fmla="*/ 2147483647 h 92"/>
                  <a:gd name="T58" fmla="*/ 2147483647 w 60"/>
                  <a:gd name="T59" fmla="*/ 2147483647 h 92"/>
                  <a:gd name="T60" fmla="*/ 2147483647 w 60"/>
                  <a:gd name="T61" fmla="*/ 2147483647 h 92"/>
                  <a:gd name="T62" fmla="*/ 2147483647 w 60"/>
                  <a:gd name="T63" fmla="*/ 2147483647 h 92"/>
                  <a:gd name="T64" fmla="*/ 2147483647 w 60"/>
                  <a:gd name="T65" fmla="*/ 2147483647 h 92"/>
                  <a:gd name="T66" fmla="*/ 2147483647 w 60"/>
                  <a:gd name="T67" fmla="*/ 2147483647 h 92"/>
                  <a:gd name="T68" fmla="*/ 2147483647 w 60"/>
                  <a:gd name="T69" fmla="*/ 2147483647 h 92"/>
                  <a:gd name="T70" fmla="*/ 2147483647 w 60"/>
                  <a:gd name="T71" fmla="*/ 0 h 92"/>
                  <a:gd name="T72" fmla="*/ 2147483647 w 60"/>
                  <a:gd name="T73" fmla="*/ 0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0"/>
                  <a:gd name="T112" fmla="*/ 0 h 92"/>
                  <a:gd name="T113" fmla="*/ 60 w 60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0" h="92">
                    <a:moveTo>
                      <a:pt x="30" y="0"/>
                    </a:moveTo>
                    <a:lnTo>
                      <a:pt x="27" y="0"/>
                    </a:lnTo>
                    <a:lnTo>
                      <a:pt x="25" y="2"/>
                    </a:lnTo>
                    <a:lnTo>
                      <a:pt x="19" y="4"/>
                    </a:lnTo>
                    <a:lnTo>
                      <a:pt x="14" y="8"/>
                    </a:lnTo>
                    <a:lnTo>
                      <a:pt x="8" y="13"/>
                    </a:lnTo>
                    <a:lnTo>
                      <a:pt x="4" y="21"/>
                    </a:lnTo>
                    <a:lnTo>
                      <a:pt x="2" y="28"/>
                    </a:lnTo>
                    <a:lnTo>
                      <a:pt x="0" y="38"/>
                    </a:lnTo>
                    <a:lnTo>
                      <a:pt x="0" y="47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4" y="71"/>
                    </a:lnTo>
                    <a:lnTo>
                      <a:pt x="8" y="79"/>
                    </a:lnTo>
                    <a:lnTo>
                      <a:pt x="14" y="85"/>
                    </a:lnTo>
                    <a:lnTo>
                      <a:pt x="19" y="88"/>
                    </a:lnTo>
                    <a:lnTo>
                      <a:pt x="25" y="92"/>
                    </a:lnTo>
                    <a:lnTo>
                      <a:pt x="27" y="92"/>
                    </a:lnTo>
                    <a:lnTo>
                      <a:pt x="30" y="92"/>
                    </a:lnTo>
                    <a:lnTo>
                      <a:pt x="34" y="92"/>
                    </a:lnTo>
                    <a:lnTo>
                      <a:pt x="36" y="92"/>
                    </a:lnTo>
                    <a:lnTo>
                      <a:pt x="42" y="88"/>
                    </a:lnTo>
                    <a:lnTo>
                      <a:pt x="47" y="85"/>
                    </a:lnTo>
                    <a:lnTo>
                      <a:pt x="51" y="79"/>
                    </a:lnTo>
                    <a:lnTo>
                      <a:pt x="55" y="71"/>
                    </a:lnTo>
                    <a:lnTo>
                      <a:pt x="59" y="64"/>
                    </a:lnTo>
                    <a:lnTo>
                      <a:pt x="60" y="56"/>
                    </a:lnTo>
                    <a:lnTo>
                      <a:pt x="60" y="47"/>
                    </a:lnTo>
                    <a:lnTo>
                      <a:pt x="60" y="38"/>
                    </a:lnTo>
                    <a:lnTo>
                      <a:pt x="59" y="28"/>
                    </a:lnTo>
                    <a:lnTo>
                      <a:pt x="55" y="21"/>
                    </a:lnTo>
                    <a:lnTo>
                      <a:pt x="51" y="13"/>
                    </a:lnTo>
                    <a:lnTo>
                      <a:pt x="47" y="8"/>
                    </a:lnTo>
                    <a:lnTo>
                      <a:pt x="42" y="4"/>
                    </a:lnTo>
                    <a:lnTo>
                      <a:pt x="36" y="2"/>
                    </a:lnTo>
                    <a:lnTo>
                      <a:pt x="34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1" name="Freeform 199"/>
              <p:cNvSpPr>
                <a:spLocks/>
              </p:cNvSpPr>
              <p:nvPr/>
            </p:nvSpPr>
            <p:spPr bwMode="auto">
              <a:xfrm>
                <a:off x="3127375" y="3522663"/>
                <a:ext cx="47625" cy="52387"/>
              </a:xfrm>
              <a:custGeom>
                <a:avLst/>
                <a:gdLst>
                  <a:gd name="T0" fmla="*/ 2147483647 w 60"/>
                  <a:gd name="T1" fmla="*/ 0 h 92"/>
                  <a:gd name="T2" fmla="*/ 2147483647 w 60"/>
                  <a:gd name="T3" fmla="*/ 0 h 92"/>
                  <a:gd name="T4" fmla="*/ 2147483647 w 60"/>
                  <a:gd name="T5" fmla="*/ 2147483647 h 92"/>
                  <a:gd name="T6" fmla="*/ 2147483647 w 60"/>
                  <a:gd name="T7" fmla="*/ 2147483647 h 92"/>
                  <a:gd name="T8" fmla="*/ 2147483647 w 60"/>
                  <a:gd name="T9" fmla="*/ 2147483647 h 92"/>
                  <a:gd name="T10" fmla="*/ 2147483647 w 60"/>
                  <a:gd name="T11" fmla="*/ 2147483647 h 92"/>
                  <a:gd name="T12" fmla="*/ 2147483647 w 60"/>
                  <a:gd name="T13" fmla="*/ 2147483647 h 92"/>
                  <a:gd name="T14" fmla="*/ 2147483647 w 60"/>
                  <a:gd name="T15" fmla="*/ 2147483647 h 92"/>
                  <a:gd name="T16" fmla="*/ 0 w 60"/>
                  <a:gd name="T17" fmla="*/ 2147483647 h 92"/>
                  <a:gd name="T18" fmla="*/ 0 w 60"/>
                  <a:gd name="T19" fmla="*/ 2147483647 h 92"/>
                  <a:gd name="T20" fmla="*/ 0 w 60"/>
                  <a:gd name="T21" fmla="*/ 2147483647 h 92"/>
                  <a:gd name="T22" fmla="*/ 2147483647 w 60"/>
                  <a:gd name="T23" fmla="*/ 2147483647 h 92"/>
                  <a:gd name="T24" fmla="*/ 2147483647 w 60"/>
                  <a:gd name="T25" fmla="*/ 2147483647 h 92"/>
                  <a:gd name="T26" fmla="*/ 2147483647 w 60"/>
                  <a:gd name="T27" fmla="*/ 2147483647 h 92"/>
                  <a:gd name="T28" fmla="*/ 2147483647 w 60"/>
                  <a:gd name="T29" fmla="*/ 2147483647 h 92"/>
                  <a:gd name="T30" fmla="*/ 2147483647 w 60"/>
                  <a:gd name="T31" fmla="*/ 2147483647 h 92"/>
                  <a:gd name="T32" fmla="*/ 2147483647 w 60"/>
                  <a:gd name="T33" fmla="*/ 2147483647 h 92"/>
                  <a:gd name="T34" fmla="*/ 2147483647 w 60"/>
                  <a:gd name="T35" fmla="*/ 2147483647 h 92"/>
                  <a:gd name="T36" fmla="*/ 2147483647 w 60"/>
                  <a:gd name="T37" fmla="*/ 2147483647 h 92"/>
                  <a:gd name="T38" fmla="*/ 2147483647 w 60"/>
                  <a:gd name="T39" fmla="*/ 2147483647 h 92"/>
                  <a:gd name="T40" fmla="*/ 2147483647 w 60"/>
                  <a:gd name="T41" fmla="*/ 2147483647 h 92"/>
                  <a:gd name="T42" fmla="*/ 2147483647 w 60"/>
                  <a:gd name="T43" fmla="*/ 2147483647 h 92"/>
                  <a:gd name="T44" fmla="*/ 2147483647 w 60"/>
                  <a:gd name="T45" fmla="*/ 2147483647 h 92"/>
                  <a:gd name="T46" fmla="*/ 2147483647 w 60"/>
                  <a:gd name="T47" fmla="*/ 2147483647 h 92"/>
                  <a:gd name="T48" fmla="*/ 2147483647 w 60"/>
                  <a:gd name="T49" fmla="*/ 2147483647 h 92"/>
                  <a:gd name="T50" fmla="*/ 2147483647 w 60"/>
                  <a:gd name="T51" fmla="*/ 2147483647 h 92"/>
                  <a:gd name="T52" fmla="*/ 2147483647 w 60"/>
                  <a:gd name="T53" fmla="*/ 2147483647 h 92"/>
                  <a:gd name="T54" fmla="*/ 2147483647 w 60"/>
                  <a:gd name="T55" fmla="*/ 2147483647 h 92"/>
                  <a:gd name="T56" fmla="*/ 2147483647 w 60"/>
                  <a:gd name="T57" fmla="*/ 2147483647 h 92"/>
                  <a:gd name="T58" fmla="*/ 2147483647 w 60"/>
                  <a:gd name="T59" fmla="*/ 2147483647 h 92"/>
                  <a:gd name="T60" fmla="*/ 2147483647 w 60"/>
                  <a:gd name="T61" fmla="*/ 2147483647 h 92"/>
                  <a:gd name="T62" fmla="*/ 2147483647 w 60"/>
                  <a:gd name="T63" fmla="*/ 2147483647 h 92"/>
                  <a:gd name="T64" fmla="*/ 2147483647 w 60"/>
                  <a:gd name="T65" fmla="*/ 2147483647 h 92"/>
                  <a:gd name="T66" fmla="*/ 2147483647 w 60"/>
                  <a:gd name="T67" fmla="*/ 2147483647 h 92"/>
                  <a:gd name="T68" fmla="*/ 2147483647 w 60"/>
                  <a:gd name="T69" fmla="*/ 2147483647 h 92"/>
                  <a:gd name="T70" fmla="*/ 2147483647 w 60"/>
                  <a:gd name="T71" fmla="*/ 0 h 92"/>
                  <a:gd name="T72" fmla="*/ 2147483647 w 60"/>
                  <a:gd name="T73" fmla="*/ 0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0"/>
                  <a:gd name="T112" fmla="*/ 0 h 92"/>
                  <a:gd name="T113" fmla="*/ 60 w 60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0" h="92">
                    <a:moveTo>
                      <a:pt x="30" y="0"/>
                    </a:moveTo>
                    <a:lnTo>
                      <a:pt x="27" y="0"/>
                    </a:lnTo>
                    <a:lnTo>
                      <a:pt x="25" y="2"/>
                    </a:lnTo>
                    <a:lnTo>
                      <a:pt x="19" y="4"/>
                    </a:lnTo>
                    <a:lnTo>
                      <a:pt x="14" y="8"/>
                    </a:lnTo>
                    <a:lnTo>
                      <a:pt x="8" y="13"/>
                    </a:lnTo>
                    <a:lnTo>
                      <a:pt x="4" y="21"/>
                    </a:lnTo>
                    <a:lnTo>
                      <a:pt x="2" y="28"/>
                    </a:lnTo>
                    <a:lnTo>
                      <a:pt x="0" y="38"/>
                    </a:lnTo>
                    <a:lnTo>
                      <a:pt x="0" y="47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4" y="71"/>
                    </a:lnTo>
                    <a:lnTo>
                      <a:pt x="8" y="79"/>
                    </a:lnTo>
                    <a:lnTo>
                      <a:pt x="14" y="85"/>
                    </a:lnTo>
                    <a:lnTo>
                      <a:pt x="19" y="88"/>
                    </a:lnTo>
                    <a:lnTo>
                      <a:pt x="25" y="92"/>
                    </a:lnTo>
                    <a:lnTo>
                      <a:pt x="27" y="92"/>
                    </a:lnTo>
                    <a:lnTo>
                      <a:pt x="30" y="92"/>
                    </a:lnTo>
                    <a:lnTo>
                      <a:pt x="34" y="92"/>
                    </a:lnTo>
                    <a:lnTo>
                      <a:pt x="36" y="92"/>
                    </a:lnTo>
                    <a:lnTo>
                      <a:pt x="42" y="88"/>
                    </a:lnTo>
                    <a:lnTo>
                      <a:pt x="47" y="85"/>
                    </a:lnTo>
                    <a:lnTo>
                      <a:pt x="51" y="79"/>
                    </a:lnTo>
                    <a:lnTo>
                      <a:pt x="55" y="71"/>
                    </a:lnTo>
                    <a:lnTo>
                      <a:pt x="59" y="64"/>
                    </a:lnTo>
                    <a:lnTo>
                      <a:pt x="60" y="56"/>
                    </a:lnTo>
                    <a:lnTo>
                      <a:pt x="60" y="47"/>
                    </a:lnTo>
                    <a:lnTo>
                      <a:pt x="60" y="38"/>
                    </a:lnTo>
                    <a:lnTo>
                      <a:pt x="59" y="28"/>
                    </a:lnTo>
                    <a:lnTo>
                      <a:pt x="55" y="21"/>
                    </a:lnTo>
                    <a:lnTo>
                      <a:pt x="51" y="13"/>
                    </a:lnTo>
                    <a:lnTo>
                      <a:pt x="47" y="8"/>
                    </a:lnTo>
                    <a:lnTo>
                      <a:pt x="42" y="4"/>
                    </a:lnTo>
                    <a:lnTo>
                      <a:pt x="36" y="2"/>
                    </a:lnTo>
                    <a:lnTo>
                      <a:pt x="34" y="0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AEF30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2" name="Rectangle 354"/>
              <p:cNvSpPr>
                <a:spLocks noChangeArrowheads="1"/>
              </p:cNvSpPr>
              <p:nvPr/>
            </p:nvSpPr>
            <p:spPr bwMode="auto">
              <a:xfrm>
                <a:off x="5235575" y="3911600"/>
                <a:ext cx="1195388" cy="425450"/>
              </a:xfrm>
              <a:prstGeom prst="rect">
                <a:avLst/>
              </a:prstGeom>
              <a:gradFill rotWithShape="1">
                <a:gsLst>
                  <a:gs pos="0">
                    <a:srgbClr val="9E850C"/>
                  </a:gs>
                  <a:gs pos="50000">
                    <a:srgbClr val="E4C117"/>
                  </a:gs>
                  <a:gs pos="100000">
                    <a:srgbClr val="FFE51D"/>
                  </a:gs>
                </a:gsLst>
                <a:lin ang="5400000" scaled="1"/>
              </a:gradFill>
              <a:ln w="190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it-IT" sz="1600">
                  <a:solidFill>
                    <a:srgbClr val="0A315A"/>
                  </a:solidFill>
                </a:endParaRPr>
              </a:p>
            </p:txBody>
          </p:sp>
          <p:sp>
            <p:nvSpPr>
              <p:cNvPr id="26743" name="Line 357"/>
              <p:cNvSpPr>
                <a:spLocks noChangeShapeType="1"/>
              </p:cNvSpPr>
              <p:nvPr/>
            </p:nvSpPr>
            <p:spPr bwMode="auto">
              <a:xfrm>
                <a:off x="3741738" y="3419475"/>
                <a:ext cx="387350" cy="1296988"/>
              </a:xfrm>
              <a:custGeom>
                <a:avLst/>
                <a:gdLst>
                  <a:gd name="T0" fmla="*/ 0 w 244"/>
                  <a:gd name="T1" fmla="*/ 2147483647 h 795"/>
                  <a:gd name="T2" fmla="*/ 2147483647 w 244"/>
                  <a:gd name="T3" fmla="*/ 0 h 795"/>
                  <a:gd name="T4" fmla="*/ 0 60000 65536"/>
                  <a:gd name="T5" fmla="*/ 0 60000 65536"/>
                  <a:gd name="T6" fmla="*/ 0 w 244"/>
                  <a:gd name="T7" fmla="*/ 0 h 795"/>
                  <a:gd name="T8" fmla="*/ 244 w 244"/>
                  <a:gd name="T9" fmla="*/ 795 h 79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4" h="795">
                    <a:moveTo>
                      <a:pt x="0" y="795"/>
                    </a:moveTo>
                    <a:lnTo>
                      <a:pt x="244" y="0"/>
                    </a:lnTo>
                  </a:path>
                </a:pathLst>
              </a:custGeom>
              <a:noFill/>
              <a:ln w="28575">
                <a:solidFill>
                  <a:schemeClr val="bg2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4" name="Line 185"/>
              <p:cNvSpPr>
                <a:spLocks noChangeShapeType="1"/>
              </p:cNvSpPr>
              <p:nvPr/>
            </p:nvSpPr>
            <p:spPr bwMode="auto">
              <a:xfrm>
                <a:off x="4338638" y="3636963"/>
                <a:ext cx="0" cy="7032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5" name="Line 186"/>
              <p:cNvSpPr>
                <a:spLocks noChangeShapeType="1"/>
              </p:cNvSpPr>
              <p:nvPr/>
            </p:nvSpPr>
            <p:spPr bwMode="auto">
              <a:xfrm>
                <a:off x="4635500" y="3636963"/>
                <a:ext cx="0" cy="7032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6" name="Line 187"/>
              <p:cNvSpPr>
                <a:spLocks noChangeShapeType="1"/>
              </p:cNvSpPr>
              <p:nvPr/>
            </p:nvSpPr>
            <p:spPr bwMode="auto">
              <a:xfrm>
                <a:off x="4040188" y="3636963"/>
                <a:ext cx="0" cy="7032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7" name="Freeform 33"/>
              <p:cNvSpPr>
                <a:spLocks/>
              </p:cNvSpPr>
              <p:nvPr/>
            </p:nvSpPr>
            <p:spPr bwMode="auto">
              <a:xfrm>
                <a:off x="4014788" y="3529013"/>
                <a:ext cx="49212" cy="52387"/>
              </a:xfrm>
              <a:custGeom>
                <a:avLst/>
                <a:gdLst>
                  <a:gd name="T0" fmla="*/ 2147483647 w 61"/>
                  <a:gd name="T1" fmla="*/ 0 h 92"/>
                  <a:gd name="T2" fmla="*/ 2147483647 w 61"/>
                  <a:gd name="T3" fmla="*/ 0 h 92"/>
                  <a:gd name="T4" fmla="*/ 2147483647 w 61"/>
                  <a:gd name="T5" fmla="*/ 2147483647 h 92"/>
                  <a:gd name="T6" fmla="*/ 2147483647 w 61"/>
                  <a:gd name="T7" fmla="*/ 2147483647 h 92"/>
                  <a:gd name="T8" fmla="*/ 2147483647 w 61"/>
                  <a:gd name="T9" fmla="*/ 2147483647 h 92"/>
                  <a:gd name="T10" fmla="*/ 2147483647 w 61"/>
                  <a:gd name="T11" fmla="*/ 2147483647 h 92"/>
                  <a:gd name="T12" fmla="*/ 2147483647 w 61"/>
                  <a:gd name="T13" fmla="*/ 2147483647 h 92"/>
                  <a:gd name="T14" fmla="*/ 2147483647 w 61"/>
                  <a:gd name="T15" fmla="*/ 2147483647 h 92"/>
                  <a:gd name="T16" fmla="*/ 0 w 61"/>
                  <a:gd name="T17" fmla="*/ 2147483647 h 92"/>
                  <a:gd name="T18" fmla="*/ 0 w 61"/>
                  <a:gd name="T19" fmla="*/ 2147483647 h 92"/>
                  <a:gd name="T20" fmla="*/ 0 w 61"/>
                  <a:gd name="T21" fmla="*/ 2147483647 h 92"/>
                  <a:gd name="T22" fmla="*/ 2147483647 w 61"/>
                  <a:gd name="T23" fmla="*/ 2147483647 h 92"/>
                  <a:gd name="T24" fmla="*/ 2147483647 w 61"/>
                  <a:gd name="T25" fmla="*/ 2147483647 h 92"/>
                  <a:gd name="T26" fmla="*/ 2147483647 w 61"/>
                  <a:gd name="T27" fmla="*/ 2147483647 h 92"/>
                  <a:gd name="T28" fmla="*/ 2147483647 w 61"/>
                  <a:gd name="T29" fmla="*/ 2147483647 h 92"/>
                  <a:gd name="T30" fmla="*/ 2147483647 w 61"/>
                  <a:gd name="T31" fmla="*/ 2147483647 h 92"/>
                  <a:gd name="T32" fmla="*/ 2147483647 w 61"/>
                  <a:gd name="T33" fmla="*/ 2147483647 h 92"/>
                  <a:gd name="T34" fmla="*/ 2147483647 w 61"/>
                  <a:gd name="T35" fmla="*/ 2147483647 h 92"/>
                  <a:gd name="T36" fmla="*/ 2147483647 w 61"/>
                  <a:gd name="T37" fmla="*/ 2147483647 h 92"/>
                  <a:gd name="T38" fmla="*/ 2147483647 w 61"/>
                  <a:gd name="T39" fmla="*/ 2147483647 h 92"/>
                  <a:gd name="T40" fmla="*/ 2147483647 w 61"/>
                  <a:gd name="T41" fmla="*/ 2147483647 h 92"/>
                  <a:gd name="T42" fmla="*/ 2147483647 w 61"/>
                  <a:gd name="T43" fmla="*/ 2147483647 h 92"/>
                  <a:gd name="T44" fmla="*/ 2147483647 w 61"/>
                  <a:gd name="T45" fmla="*/ 2147483647 h 92"/>
                  <a:gd name="T46" fmla="*/ 2147483647 w 61"/>
                  <a:gd name="T47" fmla="*/ 2147483647 h 92"/>
                  <a:gd name="T48" fmla="*/ 2147483647 w 61"/>
                  <a:gd name="T49" fmla="*/ 2147483647 h 92"/>
                  <a:gd name="T50" fmla="*/ 2147483647 w 61"/>
                  <a:gd name="T51" fmla="*/ 2147483647 h 92"/>
                  <a:gd name="T52" fmla="*/ 2147483647 w 61"/>
                  <a:gd name="T53" fmla="*/ 2147483647 h 92"/>
                  <a:gd name="T54" fmla="*/ 2147483647 w 61"/>
                  <a:gd name="T55" fmla="*/ 2147483647 h 92"/>
                  <a:gd name="T56" fmla="*/ 2147483647 w 61"/>
                  <a:gd name="T57" fmla="*/ 2147483647 h 92"/>
                  <a:gd name="T58" fmla="*/ 2147483647 w 61"/>
                  <a:gd name="T59" fmla="*/ 2147483647 h 92"/>
                  <a:gd name="T60" fmla="*/ 2147483647 w 61"/>
                  <a:gd name="T61" fmla="*/ 2147483647 h 92"/>
                  <a:gd name="T62" fmla="*/ 2147483647 w 61"/>
                  <a:gd name="T63" fmla="*/ 2147483647 h 92"/>
                  <a:gd name="T64" fmla="*/ 2147483647 w 61"/>
                  <a:gd name="T65" fmla="*/ 2147483647 h 92"/>
                  <a:gd name="T66" fmla="*/ 2147483647 w 61"/>
                  <a:gd name="T67" fmla="*/ 2147483647 h 92"/>
                  <a:gd name="T68" fmla="*/ 2147483647 w 61"/>
                  <a:gd name="T69" fmla="*/ 2147483647 h 92"/>
                  <a:gd name="T70" fmla="*/ 2147483647 w 61"/>
                  <a:gd name="T71" fmla="*/ 0 h 92"/>
                  <a:gd name="T72" fmla="*/ 2147483647 w 61"/>
                  <a:gd name="T73" fmla="*/ 0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1"/>
                  <a:gd name="T112" fmla="*/ 0 h 92"/>
                  <a:gd name="T113" fmla="*/ 61 w 61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1" h="92">
                    <a:moveTo>
                      <a:pt x="30" y="0"/>
                    </a:moveTo>
                    <a:lnTo>
                      <a:pt x="28" y="0"/>
                    </a:lnTo>
                    <a:lnTo>
                      <a:pt x="24" y="2"/>
                    </a:lnTo>
                    <a:lnTo>
                      <a:pt x="18" y="4"/>
                    </a:lnTo>
                    <a:lnTo>
                      <a:pt x="13" y="8"/>
                    </a:lnTo>
                    <a:lnTo>
                      <a:pt x="7" y="13"/>
                    </a:lnTo>
                    <a:lnTo>
                      <a:pt x="3" y="21"/>
                    </a:lnTo>
                    <a:lnTo>
                      <a:pt x="1" y="28"/>
                    </a:lnTo>
                    <a:lnTo>
                      <a:pt x="0" y="38"/>
                    </a:lnTo>
                    <a:lnTo>
                      <a:pt x="0" y="47"/>
                    </a:lnTo>
                    <a:lnTo>
                      <a:pt x="0" y="56"/>
                    </a:lnTo>
                    <a:lnTo>
                      <a:pt x="1" y="64"/>
                    </a:lnTo>
                    <a:lnTo>
                      <a:pt x="3" y="71"/>
                    </a:lnTo>
                    <a:lnTo>
                      <a:pt x="7" y="79"/>
                    </a:lnTo>
                    <a:lnTo>
                      <a:pt x="13" y="85"/>
                    </a:lnTo>
                    <a:lnTo>
                      <a:pt x="18" y="88"/>
                    </a:lnTo>
                    <a:lnTo>
                      <a:pt x="24" y="92"/>
                    </a:lnTo>
                    <a:lnTo>
                      <a:pt x="28" y="92"/>
                    </a:lnTo>
                    <a:lnTo>
                      <a:pt x="30" y="92"/>
                    </a:lnTo>
                    <a:lnTo>
                      <a:pt x="33" y="92"/>
                    </a:lnTo>
                    <a:lnTo>
                      <a:pt x="37" y="92"/>
                    </a:lnTo>
                    <a:lnTo>
                      <a:pt x="43" y="88"/>
                    </a:lnTo>
                    <a:lnTo>
                      <a:pt x="48" y="85"/>
                    </a:lnTo>
                    <a:lnTo>
                      <a:pt x="52" y="79"/>
                    </a:lnTo>
                    <a:lnTo>
                      <a:pt x="56" y="71"/>
                    </a:lnTo>
                    <a:lnTo>
                      <a:pt x="59" y="64"/>
                    </a:lnTo>
                    <a:lnTo>
                      <a:pt x="61" y="56"/>
                    </a:lnTo>
                    <a:lnTo>
                      <a:pt x="61" y="47"/>
                    </a:lnTo>
                    <a:lnTo>
                      <a:pt x="61" y="38"/>
                    </a:lnTo>
                    <a:lnTo>
                      <a:pt x="59" y="28"/>
                    </a:lnTo>
                    <a:lnTo>
                      <a:pt x="56" y="21"/>
                    </a:lnTo>
                    <a:lnTo>
                      <a:pt x="52" y="13"/>
                    </a:lnTo>
                    <a:lnTo>
                      <a:pt x="48" y="8"/>
                    </a:lnTo>
                    <a:lnTo>
                      <a:pt x="43" y="4"/>
                    </a:lnTo>
                    <a:lnTo>
                      <a:pt x="37" y="2"/>
                    </a:lnTo>
                    <a:lnTo>
                      <a:pt x="33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8" name="Freeform 34"/>
              <p:cNvSpPr>
                <a:spLocks/>
              </p:cNvSpPr>
              <p:nvPr/>
            </p:nvSpPr>
            <p:spPr bwMode="auto">
              <a:xfrm>
                <a:off x="4014788" y="3529013"/>
                <a:ext cx="49212" cy="52387"/>
              </a:xfrm>
              <a:custGeom>
                <a:avLst/>
                <a:gdLst>
                  <a:gd name="T0" fmla="*/ 2147483647 w 61"/>
                  <a:gd name="T1" fmla="*/ 0 h 92"/>
                  <a:gd name="T2" fmla="*/ 2147483647 w 61"/>
                  <a:gd name="T3" fmla="*/ 0 h 92"/>
                  <a:gd name="T4" fmla="*/ 2147483647 w 61"/>
                  <a:gd name="T5" fmla="*/ 2147483647 h 92"/>
                  <a:gd name="T6" fmla="*/ 2147483647 w 61"/>
                  <a:gd name="T7" fmla="*/ 2147483647 h 92"/>
                  <a:gd name="T8" fmla="*/ 2147483647 w 61"/>
                  <a:gd name="T9" fmla="*/ 2147483647 h 92"/>
                  <a:gd name="T10" fmla="*/ 2147483647 w 61"/>
                  <a:gd name="T11" fmla="*/ 2147483647 h 92"/>
                  <a:gd name="T12" fmla="*/ 2147483647 w 61"/>
                  <a:gd name="T13" fmla="*/ 2147483647 h 92"/>
                  <a:gd name="T14" fmla="*/ 2147483647 w 61"/>
                  <a:gd name="T15" fmla="*/ 2147483647 h 92"/>
                  <a:gd name="T16" fmla="*/ 0 w 61"/>
                  <a:gd name="T17" fmla="*/ 2147483647 h 92"/>
                  <a:gd name="T18" fmla="*/ 0 w 61"/>
                  <a:gd name="T19" fmla="*/ 2147483647 h 92"/>
                  <a:gd name="T20" fmla="*/ 0 w 61"/>
                  <a:gd name="T21" fmla="*/ 2147483647 h 92"/>
                  <a:gd name="T22" fmla="*/ 2147483647 w 61"/>
                  <a:gd name="T23" fmla="*/ 2147483647 h 92"/>
                  <a:gd name="T24" fmla="*/ 2147483647 w 61"/>
                  <a:gd name="T25" fmla="*/ 2147483647 h 92"/>
                  <a:gd name="T26" fmla="*/ 2147483647 w 61"/>
                  <a:gd name="T27" fmla="*/ 2147483647 h 92"/>
                  <a:gd name="T28" fmla="*/ 2147483647 w 61"/>
                  <a:gd name="T29" fmla="*/ 2147483647 h 92"/>
                  <a:gd name="T30" fmla="*/ 2147483647 w 61"/>
                  <a:gd name="T31" fmla="*/ 2147483647 h 92"/>
                  <a:gd name="T32" fmla="*/ 2147483647 w 61"/>
                  <a:gd name="T33" fmla="*/ 2147483647 h 92"/>
                  <a:gd name="T34" fmla="*/ 2147483647 w 61"/>
                  <a:gd name="T35" fmla="*/ 2147483647 h 92"/>
                  <a:gd name="T36" fmla="*/ 2147483647 w 61"/>
                  <a:gd name="T37" fmla="*/ 2147483647 h 92"/>
                  <a:gd name="T38" fmla="*/ 2147483647 w 61"/>
                  <a:gd name="T39" fmla="*/ 2147483647 h 92"/>
                  <a:gd name="T40" fmla="*/ 2147483647 w 61"/>
                  <a:gd name="T41" fmla="*/ 2147483647 h 92"/>
                  <a:gd name="T42" fmla="*/ 2147483647 w 61"/>
                  <a:gd name="T43" fmla="*/ 2147483647 h 92"/>
                  <a:gd name="T44" fmla="*/ 2147483647 w 61"/>
                  <a:gd name="T45" fmla="*/ 2147483647 h 92"/>
                  <a:gd name="T46" fmla="*/ 2147483647 w 61"/>
                  <a:gd name="T47" fmla="*/ 2147483647 h 92"/>
                  <a:gd name="T48" fmla="*/ 2147483647 w 61"/>
                  <a:gd name="T49" fmla="*/ 2147483647 h 92"/>
                  <a:gd name="T50" fmla="*/ 2147483647 w 61"/>
                  <a:gd name="T51" fmla="*/ 2147483647 h 92"/>
                  <a:gd name="T52" fmla="*/ 2147483647 w 61"/>
                  <a:gd name="T53" fmla="*/ 2147483647 h 92"/>
                  <a:gd name="T54" fmla="*/ 2147483647 w 61"/>
                  <a:gd name="T55" fmla="*/ 2147483647 h 92"/>
                  <a:gd name="T56" fmla="*/ 2147483647 w 61"/>
                  <a:gd name="T57" fmla="*/ 2147483647 h 92"/>
                  <a:gd name="T58" fmla="*/ 2147483647 w 61"/>
                  <a:gd name="T59" fmla="*/ 2147483647 h 92"/>
                  <a:gd name="T60" fmla="*/ 2147483647 w 61"/>
                  <a:gd name="T61" fmla="*/ 2147483647 h 92"/>
                  <a:gd name="T62" fmla="*/ 2147483647 w 61"/>
                  <a:gd name="T63" fmla="*/ 2147483647 h 92"/>
                  <a:gd name="T64" fmla="*/ 2147483647 w 61"/>
                  <a:gd name="T65" fmla="*/ 2147483647 h 92"/>
                  <a:gd name="T66" fmla="*/ 2147483647 w 61"/>
                  <a:gd name="T67" fmla="*/ 2147483647 h 92"/>
                  <a:gd name="T68" fmla="*/ 2147483647 w 61"/>
                  <a:gd name="T69" fmla="*/ 2147483647 h 92"/>
                  <a:gd name="T70" fmla="*/ 2147483647 w 61"/>
                  <a:gd name="T71" fmla="*/ 0 h 92"/>
                  <a:gd name="T72" fmla="*/ 2147483647 w 61"/>
                  <a:gd name="T73" fmla="*/ 0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1"/>
                  <a:gd name="T112" fmla="*/ 0 h 92"/>
                  <a:gd name="T113" fmla="*/ 61 w 61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1" h="92">
                    <a:moveTo>
                      <a:pt x="30" y="0"/>
                    </a:moveTo>
                    <a:lnTo>
                      <a:pt x="28" y="0"/>
                    </a:lnTo>
                    <a:lnTo>
                      <a:pt x="24" y="2"/>
                    </a:lnTo>
                    <a:lnTo>
                      <a:pt x="18" y="4"/>
                    </a:lnTo>
                    <a:lnTo>
                      <a:pt x="13" y="8"/>
                    </a:lnTo>
                    <a:lnTo>
                      <a:pt x="7" y="13"/>
                    </a:lnTo>
                    <a:lnTo>
                      <a:pt x="3" y="21"/>
                    </a:lnTo>
                    <a:lnTo>
                      <a:pt x="1" y="28"/>
                    </a:lnTo>
                    <a:lnTo>
                      <a:pt x="0" y="38"/>
                    </a:lnTo>
                    <a:lnTo>
                      <a:pt x="0" y="47"/>
                    </a:lnTo>
                    <a:lnTo>
                      <a:pt x="0" y="56"/>
                    </a:lnTo>
                    <a:lnTo>
                      <a:pt x="1" y="64"/>
                    </a:lnTo>
                    <a:lnTo>
                      <a:pt x="3" y="71"/>
                    </a:lnTo>
                    <a:lnTo>
                      <a:pt x="7" y="79"/>
                    </a:lnTo>
                    <a:lnTo>
                      <a:pt x="13" y="85"/>
                    </a:lnTo>
                    <a:lnTo>
                      <a:pt x="18" y="88"/>
                    </a:lnTo>
                    <a:lnTo>
                      <a:pt x="24" y="92"/>
                    </a:lnTo>
                    <a:lnTo>
                      <a:pt x="28" y="92"/>
                    </a:lnTo>
                    <a:lnTo>
                      <a:pt x="30" y="92"/>
                    </a:lnTo>
                    <a:lnTo>
                      <a:pt x="33" y="92"/>
                    </a:lnTo>
                    <a:lnTo>
                      <a:pt x="37" y="92"/>
                    </a:lnTo>
                    <a:lnTo>
                      <a:pt x="43" y="88"/>
                    </a:lnTo>
                    <a:lnTo>
                      <a:pt x="48" y="85"/>
                    </a:lnTo>
                    <a:lnTo>
                      <a:pt x="52" y="79"/>
                    </a:lnTo>
                    <a:lnTo>
                      <a:pt x="56" y="71"/>
                    </a:lnTo>
                    <a:lnTo>
                      <a:pt x="59" y="64"/>
                    </a:lnTo>
                    <a:lnTo>
                      <a:pt x="61" y="56"/>
                    </a:lnTo>
                    <a:lnTo>
                      <a:pt x="61" y="47"/>
                    </a:lnTo>
                    <a:lnTo>
                      <a:pt x="61" y="38"/>
                    </a:lnTo>
                    <a:lnTo>
                      <a:pt x="59" y="28"/>
                    </a:lnTo>
                    <a:lnTo>
                      <a:pt x="56" y="21"/>
                    </a:lnTo>
                    <a:lnTo>
                      <a:pt x="52" y="13"/>
                    </a:lnTo>
                    <a:lnTo>
                      <a:pt x="48" y="8"/>
                    </a:lnTo>
                    <a:lnTo>
                      <a:pt x="43" y="4"/>
                    </a:lnTo>
                    <a:lnTo>
                      <a:pt x="37" y="2"/>
                    </a:lnTo>
                    <a:lnTo>
                      <a:pt x="33" y="0"/>
                    </a:lnTo>
                    <a:lnTo>
                      <a:pt x="3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9" name="Freeform 39"/>
              <p:cNvSpPr>
                <a:spLocks/>
              </p:cNvSpPr>
              <p:nvPr/>
            </p:nvSpPr>
            <p:spPr bwMode="auto">
              <a:xfrm>
                <a:off x="4613275" y="3529013"/>
                <a:ext cx="47625" cy="52387"/>
              </a:xfrm>
              <a:custGeom>
                <a:avLst/>
                <a:gdLst>
                  <a:gd name="T0" fmla="*/ 2147483647 w 60"/>
                  <a:gd name="T1" fmla="*/ 0 h 92"/>
                  <a:gd name="T2" fmla="*/ 2147483647 w 60"/>
                  <a:gd name="T3" fmla="*/ 0 h 92"/>
                  <a:gd name="T4" fmla="*/ 2147483647 w 60"/>
                  <a:gd name="T5" fmla="*/ 2147483647 h 92"/>
                  <a:gd name="T6" fmla="*/ 2147483647 w 60"/>
                  <a:gd name="T7" fmla="*/ 2147483647 h 92"/>
                  <a:gd name="T8" fmla="*/ 2147483647 w 60"/>
                  <a:gd name="T9" fmla="*/ 2147483647 h 92"/>
                  <a:gd name="T10" fmla="*/ 2147483647 w 60"/>
                  <a:gd name="T11" fmla="*/ 2147483647 h 92"/>
                  <a:gd name="T12" fmla="*/ 2147483647 w 60"/>
                  <a:gd name="T13" fmla="*/ 2147483647 h 92"/>
                  <a:gd name="T14" fmla="*/ 2147483647 w 60"/>
                  <a:gd name="T15" fmla="*/ 2147483647 h 92"/>
                  <a:gd name="T16" fmla="*/ 0 w 60"/>
                  <a:gd name="T17" fmla="*/ 2147483647 h 92"/>
                  <a:gd name="T18" fmla="*/ 0 w 60"/>
                  <a:gd name="T19" fmla="*/ 2147483647 h 92"/>
                  <a:gd name="T20" fmla="*/ 0 w 60"/>
                  <a:gd name="T21" fmla="*/ 2147483647 h 92"/>
                  <a:gd name="T22" fmla="*/ 2147483647 w 60"/>
                  <a:gd name="T23" fmla="*/ 2147483647 h 92"/>
                  <a:gd name="T24" fmla="*/ 2147483647 w 60"/>
                  <a:gd name="T25" fmla="*/ 2147483647 h 92"/>
                  <a:gd name="T26" fmla="*/ 2147483647 w 60"/>
                  <a:gd name="T27" fmla="*/ 2147483647 h 92"/>
                  <a:gd name="T28" fmla="*/ 2147483647 w 60"/>
                  <a:gd name="T29" fmla="*/ 2147483647 h 92"/>
                  <a:gd name="T30" fmla="*/ 2147483647 w 60"/>
                  <a:gd name="T31" fmla="*/ 2147483647 h 92"/>
                  <a:gd name="T32" fmla="*/ 2147483647 w 60"/>
                  <a:gd name="T33" fmla="*/ 2147483647 h 92"/>
                  <a:gd name="T34" fmla="*/ 2147483647 w 60"/>
                  <a:gd name="T35" fmla="*/ 2147483647 h 92"/>
                  <a:gd name="T36" fmla="*/ 2147483647 w 60"/>
                  <a:gd name="T37" fmla="*/ 2147483647 h 92"/>
                  <a:gd name="T38" fmla="*/ 2147483647 w 60"/>
                  <a:gd name="T39" fmla="*/ 2147483647 h 92"/>
                  <a:gd name="T40" fmla="*/ 2147483647 w 60"/>
                  <a:gd name="T41" fmla="*/ 2147483647 h 92"/>
                  <a:gd name="T42" fmla="*/ 2147483647 w 60"/>
                  <a:gd name="T43" fmla="*/ 2147483647 h 92"/>
                  <a:gd name="T44" fmla="*/ 2147483647 w 60"/>
                  <a:gd name="T45" fmla="*/ 2147483647 h 92"/>
                  <a:gd name="T46" fmla="*/ 2147483647 w 60"/>
                  <a:gd name="T47" fmla="*/ 2147483647 h 92"/>
                  <a:gd name="T48" fmla="*/ 2147483647 w 60"/>
                  <a:gd name="T49" fmla="*/ 2147483647 h 92"/>
                  <a:gd name="T50" fmla="*/ 2147483647 w 60"/>
                  <a:gd name="T51" fmla="*/ 2147483647 h 92"/>
                  <a:gd name="T52" fmla="*/ 2147483647 w 60"/>
                  <a:gd name="T53" fmla="*/ 2147483647 h 92"/>
                  <a:gd name="T54" fmla="*/ 2147483647 w 60"/>
                  <a:gd name="T55" fmla="*/ 2147483647 h 92"/>
                  <a:gd name="T56" fmla="*/ 2147483647 w 60"/>
                  <a:gd name="T57" fmla="*/ 2147483647 h 92"/>
                  <a:gd name="T58" fmla="*/ 2147483647 w 60"/>
                  <a:gd name="T59" fmla="*/ 2147483647 h 92"/>
                  <a:gd name="T60" fmla="*/ 2147483647 w 60"/>
                  <a:gd name="T61" fmla="*/ 2147483647 h 92"/>
                  <a:gd name="T62" fmla="*/ 2147483647 w 60"/>
                  <a:gd name="T63" fmla="*/ 2147483647 h 92"/>
                  <a:gd name="T64" fmla="*/ 2147483647 w 60"/>
                  <a:gd name="T65" fmla="*/ 2147483647 h 92"/>
                  <a:gd name="T66" fmla="*/ 2147483647 w 60"/>
                  <a:gd name="T67" fmla="*/ 2147483647 h 92"/>
                  <a:gd name="T68" fmla="*/ 2147483647 w 60"/>
                  <a:gd name="T69" fmla="*/ 2147483647 h 92"/>
                  <a:gd name="T70" fmla="*/ 2147483647 w 60"/>
                  <a:gd name="T71" fmla="*/ 0 h 92"/>
                  <a:gd name="T72" fmla="*/ 2147483647 w 60"/>
                  <a:gd name="T73" fmla="*/ 0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0"/>
                  <a:gd name="T112" fmla="*/ 0 h 92"/>
                  <a:gd name="T113" fmla="*/ 60 w 60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0" h="92">
                    <a:moveTo>
                      <a:pt x="30" y="0"/>
                    </a:moveTo>
                    <a:lnTo>
                      <a:pt x="26" y="0"/>
                    </a:lnTo>
                    <a:lnTo>
                      <a:pt x="24" y="2"/>
                    </a:lnTo>
                    <a:lnTo>
                      <a:pt x="19" y="4"/>
                    </a:lnTo>
                    <a:lnTo>
                      <a:pt x="13" y="8"/>
                    </a:lnTo>
                    <a:lnTo>
                      <a:pt x="8" y="13"/>
                    </a:lnTo>
                    <a:lnTo>
                      <a:pt x="4" y="21"/>
                    </a:lnTo>
                    <a:lnTo>
                      <a:pt x="2" y="28"/>
                    </a:lnTo>
                    <a:lnTo>
                      <a:pt x="0" y="38"/>
                    </a:lnTo>
                    <a:lnTo>
                      <a:pt x="0" y="47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4" y="71"/>
                    </a:lnTo>
                    <a:lnTo>
                      <a:pt x="8" y="79"/>
                    </a:lnTo>
                    <a:lnTo>
                      <a:pt x="13" y="85"/>
                    </a:lnTo>
                    <a:lnTo>
                      <a:pt x="19" y="88"/>
                    </a:lnTo>
                    <a:lnTo>
                      <a:pt x="24" y="92"/>
                    </a:lnTo>
                    <a:lnTo>
                      <a:pt x="26" y="92"/>
                    </a:lnTo>
                    <a:lnTo>
                      <a:pt x="30" y="92"/>
                    </a:lnTo>
                    <a:lnTo>
                      <a:pt x="32" y="92"/>
                    </a:lnTo>
                    <a:lnTo>
                      <a:pt x="36" y="92"/>
                    </a:lnTo>
                    <a:lnTo>
                      <a:pt x="41" y="88"/>
                    </a:lnTo>
                    <a:lnTo>
                      <a:pt x="47" y="85"/>
                    </a:lnTo>
                    <a:lnTo>
                      <a:pt x="51" y="79"/>
                    </a:lnTo>
                    <a:lnTo>
                      <a:pt x="54" y="71"/>
                    </a:lnTo>
                    <a:lnTo>
                      <a:pt x="58" y="64"/>
                    </a:lnTo>
                    <a:lnTo>
                      <a:pt x="60" y="56"/>
                    </a:lnTo>
                    <a:lnTo>
                      <a:pt x="60" y="47"/>
                    </a:lnTo>
                    <a:lnTo>
                      <a:pt x="60" y="38"/>
                    </a:lnTo>
                    <a:lnTo>
                      <a:pt x="58" y="28"/>
                    </a:lnTo>
                    <a:lnTo>
                      <a:pt x="54" y="21"/>
                    </a:lnTo>
                    <a:lnTo>
                      <a:pt x="51" y="13"/>
                    </a:lnTo>
                    <a:lnTo>
                      <a:pt x="47" y="8"/>
                    </a:lnTo>
                    <a:lnTo>
                      <a:pt x="41" y="4"/>
                    </a:lnTo>
                    <a:lnTo>
                      <a:pt x="36" y="2"/>
                    </a:lnTo>
                    <a:lnTo>
                      <a:pt x="32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0" name="Freeform 40"/>
              <p:cNvSpPr>
                <a:spLocks/>
              </p:cNvSpPr>
              <p:nvPr/>
            </p:nvSpPr>
            <p:spPr bwMode="auto">
              <a:xfrm>
                <a:off x="4613275" y="3529013"/>
                <a:ext cx="47625" cy="52387"/>
              </a:xfrm>
              <a:custGeom>
                <a:avLst/>
                <a:gdLst>
                  <a:gd name="T0" fmla="*/ 2147483647 w 60"/>
                  <a:gd name="T1" fmla="*/ 0 h 92"/>
                  <a:gd name="T2" fmla="*/ 2147483647 w 60"/>
                  <a:gd name="T3" fmla="*/ 0 h 92"/>
                  <a:gd name="T4" fmla="*/ 2147483647 w 60"/>
                  <a:gd name="T5" fmla="*/ 2147483647 h 92"/>
                  <a:gd name="T6" fmla="*/ 2147483647 w 60"/>
                  <a:gd name="T7" fmla="*/ 2147483647 h 92"/>
                  <a:gd name="T8" fmla="*/ 2147483647 w 60"/>
                  <a:gd name="T9" fmla="*/ 2147483647 h 92"/>
                  <a:gd name="T10" fmla="*/ 2147483647 w 60"/>
                  <a:gd name="T11" fmla="*/ 2147483647 h 92"/>
                  <a:gd name="T12" fmla="*/ 2147483647 w 60"/>
                  <a:gd name="T13" fmla="*/ 2147483647 h 92"/>
                  <a:gd name="T14" fmla="*/ 2147483647 w 60"/>
                  <a:gd name="T15" fmla="*/ 2147483647 h 92"/>
                  <a:gd name="T16" fmla="*/ 0 w 60"/>
                  <a:gd name="T17" fmla="*/ 2147483647 h 92"/>
                  <a:gd name="T18" fmla="*/ 0 w 60"/>
                  <a:gd name="T19" fmla="*/ 2147483647 h 92"/>
                  <a:gd name="T20" fmla="*/ 0 w 60"/>
                  <a:gd name="T21" fmla="*/ 2147483647 h 92"/>
                  <a:gd name="T22" fmla="*/ 2147483647 w 60"/>
                  <a:gd name="T23" fmla="*/ 2147483647 h 92"/>
                  <a:gd name="T24" fmla="*/ 2147483647 w 60"/>
                  <a:gd name="T25" fmla="*/ 2147483647 h 92"/>
                  <a:gd name="T26" fmla="*/ 2147483647 w 60"/>
                  <a:gd name="T27" fmla="*/ 2147483647 h 92"/>
                  <a:gd name="T28" fmla="*/ 2147483647 w 60"/>
                  <a:gd name="T29" fmla="*/ 2147483647 h 92"/>
                  <a:gd name="T30" fmla="*/ 2147483647 w 60"/>
                  <a:gd name="T31" fmla="*/ 2147483647 h 92"/>
                  <a:gd name="T32" fmla="*/ 2147483647 w 60"/>
                  <a:gd name="T33" fmla="*/ 2147483647 h 92"/>
                  <a:gd name="T34" fmla="*/ 2147483647 w 60"/>
                  <a:gd name="T35" fmla="*/ 2147483647 h 92"/>
                  <a:gd name="T36" fmla="*/ 2147483647 w 60"/>
                  <a:gd name="T37" fmla="*/ 2147483647 h 92"/>
                  <a:gd name="T38" fmla="*/ 2147483647 w 60"/>
                  <a:gd name="T39" fmla="*/ 2147483647 h 92"/>
                  <a:gd name="T40" fmla="*/ 2147483647 w 60"/>
                  <a:gd name="T41" fmla="*/ 2147483647 h 92"/>
                  <a:gd name="T42" fmla="*/ 2147483647 w 60"/>
                  <a:gd name="T43" fmla="*/ 2147483647 h 92"/>
                  <a:gd name="T44" fmla="*/ 2147483647 w 60"/>
                  <a:gd name="T45" fmla="*/ 2147483647 h 92"/>
                  <a:gd name="T46" fmla="*/ 2147483647 w 60"/>
                  <a:gd name="T47" fmla="*/ 2147483647 h 92"/>
                  <a:gd name="T48" fmla="*/ 2147483647 w 60"/>
                  <a:gd name="T49" fmla="*/ 2147483647 h 92"/>
                  <a:gd name="T50" fmla="*/ 2147483647 w 60"/>
                  <a:gd name="T51" fmla="*/ 2147483647 h 92"/>
                  <a:gd name="T52" fmla="*/ 2147483647 w 60"/>
                  <a:gd name="T53" fmla="*/ 2147483647 h 92"/>
                  <a:gd name="T54" fmla="*/ 2147483647 w 60"/>
                  <a:gd name="T55" fmla="*/ 2147483647 h 92"/>
                  <a:gd name="T56" fmla="*/ 2147483647 w 60"/>
                  <a:gd name="T57" fmla="*/ 2147483647 h 92"/>
                  <a:gd name="T58" fmla="*/ 2147483647 w 60"/>
                  <a:gd name="T59" fmla="*/ 2147483647 h 92"/>
                  <a:gd name="T60" fmla="*/ 2147483647 w 60"/>
                  <a:gd name="T61" fmla="*/ 2147483647 h 92"/>
                  <a:gd name="T62" fmla="*/ 2147483647 w 60"/>
                  <a:gd name="T63" fmla="*/ 2147483647 h 92"/>
                  <a:gd name="T64" fmla="*/ 2147483647 w 60"/>
                  <a:gd name="T65" fmla="*/ 2147483647 h 92"/>
                  <a:gd name="T66" fmla="*/ 2147483647 w 60"/>
                  <a:gd name="T67" fmla="*/ 2147483647 h 92"/>
                  <a:gd name="T68" fmla="*/ 2147483647 w 60"/>
                  <a:gd name="T69" fmla="*/ 2147483647 h 92"/>
                  <a:gd name="T70" fmla="*/ 2147483647 w 60"/>
                  <a:gd name="T71" fmla="*/ 0 h 92"/>
                  <a:gd name="T72" fmla="*/ 2147483647 w 60"/>
                  <a:gd name="T73" fmla="*/ 0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0"/>
                  <a:gd name="T112" fmla="*/ 0 h 92"/>
                  <a:gd name="T113" fmla="*/ 60 w 60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0" h="92">
                    <a:moveTo>
                      <a:pt x="30" y="0"/>
                    </a:moveTo>
                    <a:lnTo>
                      <a:pt x="26" y="0"/>
                    </a:lnTo>
                    <a:lnTo>
                      <a:pt x="24" y="2"/>
                    </a:lnTo>
                    <a:lnTo>
                      <a:pt x="19" y="4"/>
                    </a:lnTo>
                    <a:lnTo>
                      <a:pt x="13" y="8"/>
                    </a:lnTo>
                    <a:lnTo>
                      <a:pt x="8" y="13"/>
                    </a:lnTo>
                    <a:lnTo>
                      <a:pt x="4" y="21"/>
                    </a:lnTo>
                    <a:lnTo>
                      <a:pt x="2" y="28"/>
                    </a:lnTo>
                    <a:lnTo>
                      <a:pt x="0" y="38"/>
                    </a:lnTo>
                    <a:lnTo>
                      <a:pt x="0" y="47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4" y="71"/>
                    </a:lnTo>
                    <a:lnTo>
                      <a:pt x="8" y="79"/>
                    </a:lnTo>
                    <a:lnTo>
                      <a:pt x="13" y="85"/>
                    </a:lnTo>
                    <a:lnTo>
                      <a:pt x="19" y="88"/>
                    </a:lnTo>
                    <a:lnTo>
                      <a:pt x="24" y="92"/>
                    </a:lnTo>
                    <a:lnTo>
                      <a:pt x="26" y="92"/>
                    </a:lnTo>
                    <a:lnTo>
                      <a:pt x="30" y="92"/>
                    </a:lnTo>
                    <a:lnTo>
                      <a:pt x="32" y="92"/>
                    </a:lnTo>
                    <a:lnTo>
                      <a:pt x="36" y="92"/>
                    </a:lnTo>
                    <a:lnTo>
                      <a:pt x="41" y="88"/>
                    </a:lnTo>
                    <a:lnTo>
                      <a:pt x="47" y="85"/>
                    </a:lnTo>
                    <a:lnTo>
                      <a:pt x="51" y="79"/>
                    </a:lnTo>
                    <a:lnTo>
                      <a:pt x="54" y="71"/>
                    </a:lnTo>
                    <a:lnTo>
                      <a:pt x="58" y="64"/>
                    </a:lnTo>
                    <a:lnTo>
                      <a:pt x="60" y="56"/>
                    </a:lnTo>
                    <a:lnTo>
                      <a:pt x="60" y="47"/>
                    </a:lnTo>
                    <a:lnTo>
                      <a:pt x="60" y="38"/>
                    </a:lnTo>
                    <a:lnTo>
                      <a:pt x="58" y="28"/>
                    </a:lnTo>
                    <a:lnTo>
                      <a:pt x="54" y="21"/>
                    </a:lnTo>
                    <a:lnTo>
                      <a:pt x="51" y="13"/>
                    </a:lnTo>
                    <a:lnTo>
                      <a:pt x="47" y="8"/>
                    </a:lnTo>
                    <a:lnTo>
                      <a:pt x="41" y="4"/>
                    </a:lnTo>
                    <a:lnTo>
                      <a:pt x="36" y="2"/>
                    </a:lnTo>
                    <a:lnTo>
                      <a:pt x="32" y="0"/>
                    </a:lnTo>
                    <a:lnTo>
                      <a:pt x="3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1" name="Freeform 43"/>
              <p:cNvSpPr>
                <a:spLocks/>
              </p:cNvSpPr>
              <p:nvPr/>
            </p:nvSpPr>
            <p:spPr bwMode="auto">
              <a:xfrm>
                <a:off x="4318000" y="3529013"/>
                <a:ext cx="47625" cy="52387"/>
              </a:xfrm>
              <a:custGeom>
                <a:avLst/>
                <a:gdLst>
                  <a:gd name="T0" fmla="*/ 2147483647 w 60"/>
                  <a:gd name="T1" fmla="*/ 0 h 92"/>
                  <a:gd name="T2" fmla="*/ 2147483647 w 60"/>
                  <a:gd name="T3" fmla="*/ 0 h 92"/>
                  <a:gd name="T4" fmla="*/ 2147483647 w 60"/>
                  <a:gd name="T5" fmla="*/ 2147483647 h 92"/>
                  <a:gd name="T6" fmla="*/ 2147483647 w 60"/>
                  <a:gd name="T7" fmla="*/ 2147483647 h 92"/>
                  <a:gd name="T8" fmla="*/ 2147483647 w 60"/>
                  <a:gd name="T9" fmla="*/ 2147483647 h 92"/>
                  <a:gd name="T10" fmla="*/ 2147483647 w 60"/>
                  <a:gd name="T11" fmla="*/ 2147483647 h 92"/>
                  <a:gd name="T12" fmla="*/ 2147483647 w 60"/>
                  <a:gd name="T13" fmla="*/ 2147483647 h 92"/>
                  <a:gd name="T14" fmla="*/ 2147483647 w 60"/>
                  <a:gd name="T15" fmla="*/ 2147483647 h 92"/>
                  <a:gd name="T16" fmla="*/ 0 w 60"/>
                  <a:gd name="T17" fmla="*/ 2147483647 h 92"/>
                  <a:gd name="T18" fmla="*/ 0 w 60"/>
                  <a:gd name="T19" fmla="*/ 2147483647 h 92"/>
                  <a:gd name="T20" fmla="*/ 0 w 60"/>
                  <a:gd name="T21" fmla="*/ 2147483647 h 92"/>
                  <a:gd name="T22" fmla="*/ 2147483647 w 60"/>
                  <a:gd name="T23" fmla="*/ 2147483647 h 92"/>
                  <a:gd name="T24" fmla="*/ 2147483647 w 60"/>
                  <a:gd name="T25" fmla="*/ 2147483647 h 92"/>
                  <a:gd name="T26" fmla="*/ 2147483647 w 60"/>
                  <a:gd name="T27" fmla="*/ 2147483647 h 92"/>
                  <a:gd name="T28" fmla="*/ 2147483647 w 60"/>
                  <a:gd name="T29" fmla="*/ 2147483647 h 92"/>
                  <a:gd name="T30" fmla="*/ 2147483647 w 60"/>
                  <a:gd name="T31" fmla="*/ 2147483647 h 92"/>
                  <a:gd name="T32" fmla="*/ 2147483647 w 60"/>
                  <a:gd name="T33" fmla="*/ 2147483647 h 92"/>
                  <a:gd name="T34" fmla="*/ 2147483647 w 60"/>
                  <a:gd name="T35" fmla="*/ 2147483647 h 92"/>
                  <a:gd name="T36" fmla="*/ 2147483647 w 60"/>
                  <a:gd name="T37" fmla="*/ 2147483647 h 92"/>
                  <a:gd name="T38" fmla="*/ 2147483647 w 60"/>
                  <a:gd name="T39" fmla="*/ 2147483647 h 92"/>
                  <a:gd name="T40" fmla="*/ 2147483647 w 60"/>
                  <a:gd name="T41" fmla="*/ 2147483647 h 92"/>
                  <a:gd name="T42" fmla="*/ 2147483647 w 60"/>
                  <a:gd name="T43" fmla="*/ 2147483647 h 92"/>
                  <a:gd name="T44" fmla="*/ 2147483647 w 60"/>
                  <a:gd name="T45" fmla="*/ 2147483647 h 92"/>
                  <a:gd name="T46" fmla="*/ 2147483647 w 60"/>
                  <a:gd name="T47" fmla="*/ 2147483647 h 92"/>
                  <a:gd name="T48" fmla="*/ 2147483647 w 60"/>
                  <a:gd name="T49" fmla="*/ 2147483647 h 92"/>
                  <a:gd name="T50" fmla="*/ 2147483647 w 60"/>
                  <a:gd name="T51" fmla="*/ 2147483647 h 92"/>
                  <a:gd name="T52" fmla="*/ 2147483647 w 60"/>
                  <a:gd name="T53" fmla="*/ 2147483647 h 92"/>
                  <a:gd name="T54" fmla="*/ 2147483647 w 60"/>
                  <a:gd name="T55" fmla="*/ 2147483647 h 92"/>
                  <a:gd name="T56" fmla="*/ 2147483647 w 60"/>
                  <a:gd name="T57" fmla="*/ 2147483647 h 92"/>
                  <a:gd name="T58" fmla="*/ 2147483647 w 60"/>
                  <a:gd name="T59" fmla="*/ 2147483647 h 92"/>
                  <a:gd name="T60" fmla="*/ 2147483647 w 60"/>
                  <a:gd name="T61" fmla="*/ 2147483647 h 92"/>
                  <a:gd name="T62" fmla="*/ 2147483647 w 60"/>
                  <a:gd name="T63" fmla="*/ 2147483647 h 92"/>
                  <a:gd name="T64" fmla="*/ 2147483647 w 60"/>
                  <a:gd name="T65" fmla="*/ 2147483647 h 92"/>
                  <a:gd name="T66" fmla="*/ 2147483647 w 60"/>
                  <a:gd name="T67" fmla="*/ 2147483647 h 92"/>
                  <a:gd name="T68" fmla="*/ 2147483647 w 60"/>
                  <a:gd name="T69" fmla="*/ 2147483647 h 92"/>
                  <a:gd name="T70" fmla="*/ 2147483647 w 60"/>
                  <a:gd name="T71" fmla="*/ 0 h 92"/>
                  <a:gd name="T72" fmla="*/ 2147483647 w 60"/>
                  <a:gd name="T73" fmla="*/ 0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0"/>
                  <a:gd name="T112" fmla="*/ 0 h 92"/>
                  <a:gd name="T113" fmla="*/ 60 w 60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0" h="92">
                    <a:moveTo>
                      <a:pt x="30" y="0"/>
                    </a:moveTo>
                    <a:lnTo>
                      <a:pt x="27" y="0"/>
                    </a:lnTo>
                    <a:lnTo>
                      <a:pt x="25" y="2"/>
                    </a:lnTo>
                    <a:lnTo>
                      <a:pt x="19" y="4"/>
                    </a:lnTo>
                    <a:lnTo>
                      <a:pt x="14" y="8"/>
                    </a:lnTo>
                    <a:lnTo>
                      <a:pt x="8" y="13"/>
                    </a:lnTo>
                    <a:lnTo>
                      <a:pt x="4" y="21"/>
                    </a:lnTo>
                    <a:lnTo>
                      <a:pt x="2" y="28"/>
                    </a:lnTo>
                    <a:lnTo>
                      <a:pt x="0" y="38"/>
                    </a:lnTo>
                    <a:lnTo>
                      <a:pt x="0" y="47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4" y="71"/>
                    </a:lnTo>
                    <a:lnTo>
                      <a:pt x="8" y="79"/>
                    </a:lnTo>
                    <a:lnTo>
                      <a:pt x="14" y="85"/>
                    </a:lnTo>
                    <a:lnTo>
                      <a:pt x="19" y="88"/>
                    </a:lnTo>
                    <a:lnTo>
                      <a:pt x="25" y="92"/>
                    </a:lnTo>
                    <a:lnTo>
                      <a:pt x="27" y="92"/>
                    </a:lnTo>
                    <a:lnTo>
                      <a:pt x="30" y="92"/>
                    </a:lnTo>
                    <a:lnTo>
                      <a:pt x="34" y="92"/>
                    </a:lnTo>
                    <a:lnTo>
                      <a:pt x="36" y="92"/>
                    </a:lnTo>
                    <a:lnTo>
                      <a:pt x="42" y="88"/>
                    </a:lnTo>
                    <a:lnTo>
                      <a:pt x="47" y="85"/>
                    </a:lnTo>
                    <a:lnTo>
                      <a:pt x="51" y="79"/>
                    </a:lnTo>
                    <a:lnTo>
                      <a:pt x="55" y="71"/>
                    </a:lnTo>
                    <a:lnTo>
                      <a:pt x="59" y="64"/>
                    </a:lnTo>
                    <a:lnTo>
                      <a:pt x="60" y="56"/>
                    </a:lnTo>
                    <a:lnTo>
                      <a:pt x="60" y="47"/>
                    </a:lnTo>
                    <a:lnTo>
                      <a:pt x="60" y="38"/>
                    </a:lnTo>
                    <a:lnTo>
                      <a:pt x="59" y="28"/>
                    </a:lnTo>
                    <a:lnTo>
                      <a:pt x="55" y="21"/>
                    </a:lnTo>
                    <a:lnTo>
                      <a:pt x="51" y="13"/>
                    </a:lnTo>
                    <a:lnTo>
                      <a:pt x="47" y="8"/>
                    </a:lnTo>
                    <a:lnTo>
                      <a:pt x="42" y="4"/>
                    </a:lnTo>
                    <a:lnTo>
                      <a:pt x="36" y="2"/>
                    </a:lnTo>
                    <a:lnTo>
                      <a:pt x="34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2" name="Freeform 44"/>
              <p:cNvSpPr>
                <a:spLocks/>
              </p:cNvSpPr>
              <p:nvPr/>
            </p:nvSpPr>
            <p:spPr bwMode="auto">
              <a:xfrm>
                <a:off x="4318000" y="3529013"/>
                <a:ext cx="47625" cy="52387"/>
              </a:xfrm>
              <a:custGeom>
                <a:avLst/>
                <a:gdLst>
                  <a:gd name="T0" fmla="*/ 2147483647 w 60"/>
                  <a:gd name="T1" fmla="*/ 0 h 92"/>
                  <a:gd name="T2" fmla="*/ 2147483647 w 60"/>
                  <a:gd name="T3" fmla="*/ 0 h 92"/>
                  <a:gd name="T4" fmla="*/ 2147483647 w 60"/>
                  <a:gd name="T5" fmla="*/ 2147483647 h 92"/>
                  <a:gd name="T6" fmla="*/ 2147483647 w 60"/>
                  <a:gd name="T7" fmla="*/ 2147483647 h 92"/>
                  <a:gd name="T8" fmla="*/ 2147483647 w 60"/>
                  <a:gd name="T9" fmla="*/ 2147483647 h 92"/>
                  <a:gd name="T10" fmla="*/ 2147483647 w 60"/>
                  <a:gd name="T11" fmla="*/ 2147483647 h 92"/>
                  <a:gd name="T12" fmla="*/ 2147483647 w 60"/>
                  <a:gd name="T13" fmla="*/ 2147483647 h 92"/>
                  <a:gd name="T14" fmla="*/ 2147483647 w 60"/>
                  <a:gd name="T15" fmla="*/ 2147483647 h 92"/>
                  <a:gd name="T16" fmla="*/ 0 w 60"/>
                  <a:gd name="T17" fmla="*/ 2147483647 h 92"/>
                  <a:gd name="T18" fmla="*/ 0 w 60"/>
                  <a:gd name="T19" fmla="*/ 2147483647 h 92"/>
                  <a:gd name="T20" fmla="*/ 0 w 60"/>
                  <a:gd name="T21" fmla="*/ 2147483647 h 92"/>
                  <a:gd name="T22" fmla="*/ 2147483647 w 60"/>
                  <a:gd name="T23" fmla="*/ 2147483647 h 92"/>
                  <a:gd name="T24" fmla="*/ 2147483647 w 60"/>
                  <a:gd name="T25" fmla="*/ 2147483647 h 92"/>
                  <a:gd name="T26" fmla="*/ 2147483647 w 60"/>
                  <a:gd name="T27" fmla="*/ 2147483647 h 92"/>
                  <a:gd name="T28" fmla="*/ 2147483647 w 60"/>
                  <a:gd name="T29" fmla="*/ 2147483647 h 92"/>
                  <a:gd name="T30" fmla="*/ 2147483647 w 60"/>
                  <a:gd name="T31" fmla="*/ 2147483647 h 92"/>
                  <a:gd name="T32" fmla="*/ 2147483647 w 60"/>
                  <a:gd name="T33" fmla="*/ 2147483647 h 92"/>
                  <a:gd name="T34" fmla="*/ 2147483647 w 60"/>
                  <a:gd name="T35" fmla="*/ 2147483647 h 92"/>
                  <a:gd name="T36" fmla="*/ 2147483647 w 60"/>
                  <a:gd name="T37" fmla="*/ 2147483647 h 92"/>
                  <a:gd name="T38" fmla="*/ 2147483647 w 60"/>
                  <a:gd name="T39" fmla="*/ 2147483647 h 92"/>
                  <a:gd name="T40" fmla="*/ 2147483647 w 60"/>
                  <a:gd name="T41" fmla="*/ 2147483647 h 92"/>
                  <a:gd name="T42" fmla="*/ 2147483647 w 60"/>
                  <a:gd name="T43" fmla="*/ 2147483647 h 92"/>
                  <a:gd name="T44" fmla="*/ 2147483647 w 60"/>
                  <a:gd name="T45" fmla="*/ 2147483647 h 92"/>
                  <a:gd name="T46" fmla="*/ 2147483647 w 60"/>
                  <a:gd name="T47" fmla="*/ 2147483647 h 92"/>
                  <a:gd name="T48" fmla="*/ 2147483647 w 60"/>
                  <a:gd name="T49" fmla="*/ 2147483647 h 92"/>
                  <a:gd name="T50" fmla="*/ 2147483647 w 60"/>
                  <a:gd name="T51" fmla="*/ 2147483647 h 92"/>
                  <a:gd name="T52" fmla="*/ 2147483647 w 60"/>
                  <a:gd name="T53" fmla="*/ 2147483647 h 92"/>
                  <a:gd name="T54" fmla="*/ 2147483647 w 60"/>
                  <a:gd name="T55" fmla="*/ 2147483647 h 92"/>
                  <a:gd name="T56" fmla="*/ 2147483647 w 60"/>
                  <a:gd name="T57" fmla="*/ 2147483647 h 92"/>
                  <a:gd name="T58" fmla="*/ 2147483647 w 60"/>
                  <a:gd name="T59" fmla="*/ 2147483647 h 92"/>
                  <a:gd name="T60" fmla="*/ 2147483647 w 60"/>
                  <a:gd name="T61" fmla="*/ 2147483647 h 92"/>
                  <a:gd name="T62" fmla="*/ 2147483647 w 60"/>
                  <a:gd name="T63" fmla="*/ 2147483647 h 92"/>
                  <a:gd name="T64" fmla="*/ 2147483647 w 60"/>
                  <a:gd name="T65" fmla="*/ 2147483647 h 92"/>
                  <a:gd name="T66" fmla="*/ 2147483647 w 60"/>
                  <a:gd name="T67" fmla="*/ 2147483647 h 92"/>
                  <a:gd name="T68" fmla="*/ 2147483647 w 60"/>
                  <a:gd name="T69" fmla="*/ 2147483647 h 92"/>
                  <a:gd name="T70" fmla="*/ 2147483647 w 60"/>
                  <a:gd name="T71" fmla="*/ 0 h 92"/>
                  <a:gd name="T72" fmla="*/ 2147483647 w 60"/>
                  <a:gd name="T73" fmla="*/ 0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0"/>
                  <a:gd name="T112" fmla="*/ 0 h 92"/>
                  <a:gd name="T113" fmla="*/ 60 w 60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0" h="92">
                    <a:moveTo>
                      <a:pt x="30" y="0"/>
                    </a:moveTo>
                    <a:lnTo>
                      <a:pt x="27" y="0"/>
                    </a:lnTo>
                    <a:lnTo>
                      <a:pt x="25" y="2"/>
                    </a:lnTo>
                    <a:lnTo>
                      <a:pt x="19" y="4"/>
                    </a:lnTo>
                    <a:lnTo>
                      <a:pt x="14" y="8"/>
                    </a:lnTo>
                    <a:lnTo>
                      <a:pt x="8" y="13"/>
                    </a:lnTo>
                    <a:lnTo>
                      <a:pt x="4" y="21"/>
                    </a:lnTo>
                    <a:lnTo>
                      <a:pt x="2" y="28"/>
                    </a:lnTo>
                    <a:lnTo>
                      <a:pt x="0" y="38"/>
                    </a:lnTo>
                    <a:lnTo>
                      <a:pt x="0" y="47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4" y="71"/>
                    </a:lnTo>
                    <a:lnTo>
                      <a:pt x="8" y="79"/>
                    </a:lnTo>
                    <a:lnTo>
                      <a:pt x="14" y="85"/>
                    </a:lnTo>
                    <a:lnTo>
                      <a:pt x="19" y="88"/>
                    </a:lnTo>
                    <a:lnTo>
                      <a:pt x="25" y="92"/>
                    </a:lnTo>
                    <a:lnTo>
                      <a:pt x="27" y="92"/>
                    </a:lnTo>
                    <a:lnTo>
                      <a:pt x="30" y="92"/>
                    </a:lnTo>
                    <a:lnTo>
                      <a:pt x="34" y="92"/>
                    </a:lnTo>
                    <a:lnTo>
                      <a:pt x="36" y="92"/>
                    </a:lnTo>
                    <a:lnTo>
                      <a:pt x="42" y="88"/>
                    </a:lnTo>
                    <a:lnTo>
                      <a:pt x="47" y="85"/>
                    </a:lnTo>
                    <a:lnTo>
                      <a:pt x="51" y="79"/>
                    </a:lnTo>
                    <a:lnTo>
                      <a:pt x="55" y="71"/>
                    </a:lnTo>
                    <a:lnTo>
                      <a:pt x="59" y="64"/>
                    </a:lnTo>
                    <a:lnTo>
                      <a:pt x="60" y="56"/>
                    </a:lnTo>
                    <a:lnTo>
                      <a:pt x="60" y="47"/>
                    </a:lnTo>
                    <a:lnTo>
                      <a:pt x="60" y="38"/>
                    </a:lnTo>
                    <a:lnTo>
                      <a:pt x="59" y="28"/>
                    </a:lnTo>
                    <a:lnTo>
                      <a:pt x="55" y="21"/>
                    </a:lnTo>
                    <a:lnTo>
                      <a:pt x="51" y="13"/>
                    </a:lnTo>
                    <a:lnTo>
                      <a:pt x="47" y="8"/>
                    </a:lnTo>
                    <a:lnTo>
                      <a:pt x="42" y="4"/>
                    </a:lnTo>
                    <a:lnTo>
                      <a:pt x="36" y="2"/>
                    </a:lnTo>
                    <a:lnTo>
                      <a:pt x="34" y="0"/>
                    </a:lnTo>
                    <a:lnTo>
                      <a:pt x="3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3" name="Freeform 188"/>
              <p:cNvSpPr>
                <a:spLocks/>
              </p:cNvSpPr>
              <p:nvPr/>
            </p:nvSpPr>
            <p:spPr bwMode="auto">
              <a:xfrm>
                <a:off x="4014788" y="3529013"/>
                <a:ext cx="49212" cy="52387"/>
              </a:xfrm>
              <a:custGeom>
                <a:avLst/>
                <a:gdLst>
                  <a:gd name="T0" fmla="*/ 2147483647 w 61"/>
                  <a:gd name="T1" fmla="*/ 0 h 92"/>
                  <a:gd name="T2" fmla="*/ 2147483647 w 61"/>
                  <a:gd name="T3" fmla="*/ 0 h 92"/>
                  <a:gd name="T4" fmla="*/ 2147483647 w 61"/>
                  <a:gd name="T5" fmla="*/ 2147483647 h 92"/>
                  <a:gd name="T6" fmla="*/ 2147483647 w 61"/>
                  <a:gd name="T7" fmla="*/ 2147483647 h 92"/>
                  <a:gd name="T8" fmla="*/ 2147483647 w 61"/>
                  <a:gd name="T9" fmla="*/ 2147483647 h 92"/>
                  <a:gd name="T10" fmla="*/ 2147483647 w 61"/>
                  <a:gd name="T11" fmla="*/ 2147483647 h 92"/>
                  <a:gd name="T12" fmla="*/ 2147483647 w 61"/>
                  <a:gd name="T13" fmla="*/ 2147483647 h 92"/>
                  <a:gd name="T14" fmla="*/ 2147483647 w 61"/>
                  <a:gd name="T15" fmla="*/ 2147483647 h 92"/>
                  <a:gd name="T16" fmla="*/ 0 w 61"/>
                  <a:gd name="T17" fmla="*/ 2147483647 h 92"/>
                  <a:gd name="T18" fmla="*/ 0 w 61"/>
                  <a:gd name="T19" fmla="*/ 2147483647 h 92"/>
                  <a:gd name="T20" fmla="*/ 0 w 61"/>
                  <a:gd name="T21" fmla="*/ 2147483647 h 92"/>
                  <a:gd name="T22" fmla="*/ 2147483647 w 61"/>
                  <a:gd name="T23" fmla="*/ 2147483647 h 92"/>
                  <a:gd name="T24" fmla="*/ 2147483647 w 61"/>
                  <a:gd name="T25" fmla="*/ 2147483647 h 92"/>
                  <a:gd name="T26" fmla="*/ 2147483647 w 61"/>
                  <a:gd name="T27" fmla="*/ 2147483647 h 92"/>
                  <a:gd name="T28" fmla="*/ 2147483647 w 61"/>
                  <a:gd name="T29" fmla="*/ 2147483647 h 92"/>
                  <a:gd name="T30" fmla="*/ 2147483647 w 61"/>
                  <a:gd name="T31" fmla="*/ 2147483647 h 92"/>
                  <a:gd name="T32" fmla="*/ 2147483647 w 61"/>
                  <a:gd name="T33" fmla="*/ 2147483647 h 92"/>
                  <a:gd name="T34" fmla="*/ 2147483647 w 61"/>
                  <a:gd name="T35" fmla="*/ 2147483647 h 92"/>
                  <a:gd name="T36" fmla="*/ 2147483647 w 61"/>
                  <a:gd name="T37" fmla="*/ 2147483647 h 92"/>
                  <a:gd name="T38" fmla="*/ 2147483647 w 61"/>
                  <a:gd name="T39" fmla="*/ 2147483647 h 92"/>
                  <a:gd name="T40" fmla="*/ 2147483647 w 61"/>
                  <a:gd name="T41" fmla="*/ 2147483647 h 92"/>
                  <a:gd name="T42" fmla="*/ 2147483647 w 61"/>
                  <a:gd name="T43" fmla="*/ 2147483647 h 92"/>
                  <a:gd name="T44" fmla="*/ 2147483647 w 61"/>
                  <a:gd name="T45" fmla="*/ 2147483647 h 92"/>
                  <a:gd name="T46" fmla="*/ 2147483647 w 61"/>
                  <a:gd name="T47" fmla="*/ 2147483647 h 92"/>
                  <a:gd name="T48" fmla="*/ 2147483647 w 61"/>
                  <a:gd name="T49" fmla="*/ 2147483647 h 92"/>
                  <a:gd name="T50" fmla="*/ 2147483647 w 61"/>
                  <a:gd name="T51" fmla="*/ 2147483647 h 92"/>
                  <a:gd name="T52" fmla="*/ 2147483647 w 61"/>
                  <a:gd name="T53" fmla="*/ 2147483647 h 92"/>
                  <a:gd name="T54" fmla="*/ 2147483647 w 61"/>
                  <a:gd name="T55" fmla="*/ 2147483647 h 92"/>
                  <a:gd name="T56" fmla="*/ 2147483647 w 61"/>
                  <a:gd name="T57" fmla="*/ 2147483647 h 92"/>
                  <a:gd name="T58" fmla="*/ 2147483647 w 61"/>
                  <a:gd name="T59" fmla="*/ 2147483647 h 92"/>
                  <a:gd name="T60" fmla="*/ 2147483647 w 61"/>
                  <a:gd name="T61" fmla="*/ 2147483647 h 92"/>
                  <a:gd name="T62" fmla="*/ 2147483647 w 61"/>
                  <a:gd name="T63" fmla="*/ 2147483647 h 92"/>
                  <a:gd name="T64" fmla="*/ 2147483647 w 61"/>
                  <a:gd name="T65" fmla="*/ 2147483647 h 92"/>
                  <a:gd name="T66" fmla="*/ 2147483647 w 61"/>
                  <a:gd name="T67" fmla="*/ 2147483647 h 92"/>
                  <a:gd name="T68" fmla="*/ 2147483647 w 61"/>
                  <a:gd name="T69" fmla="*/ 2147483647 h 92"/>
                  <a:gd name="T70" fmla="*/ 2147483647 w 61"/>
                  <a:gd name="T71" fmla="*/ 0 h 92"/>
                  <a:gd name="T72" fmla="*/ 2147483647 w 61"/>
                  <a:gd name="T73" fmla="*/ 0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1"/>
                  <a:gd name="T112" fmla="*/ 0 h 92"/>
                  <a:gd name="T113" fmla="*/ 61 w 61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1" h="92">
                    <a:moveTo>
                      <a:pt x="30" y="0"/>
                    </a:moveTo>
                    <a:lnTo>
                      <a:pt x="28" y="0"/>
                    </a:lnTo>
                    <a:lnTo>
                      <a:pt x="24" y="2"/>
                    </a:lnTo>
                    <a:lnTo>
                      <a:pt x="18" y="4"/>
                    </a:lnTo>
                    <a:lnTo>
                      <a:pt x="13" y="8"/>
                    </a:lnTo>
                    <a:lnTo>
                      <a:pt x="7" y="13"/>
                    </a:lnTo>
                    <a:lnTo>
                      <a:pt x="3" y="21"/>
                    </a:lnTo>
                    <a:lnTo>
                      <a:pt x="1" y="28"/>
                    </a:lnTo>
                    <a:lnTo>
                      <a:pt x="0" y="38"/>
                    </a:lnTo>
                    <a:lnTo>
                      <a:pt x="0" y="47"/>
                    </a:lnTo>
                    <a:lnTo>
                      <a:pt x="0" y="56"/>
                    </a:lnTo>
                    <a:lnTo>
                      <a:pt x="1" y="64"/>
                    </a:lnTo>
                    <a:lnTo>
                      <a:pt x="3" y="71"/>
                    </a:lnTo>
                    <a:lnTo>
                      <a:pt x="7" y="79"/>
                    </a:lnTo>
                    <a:lnTo>
                      <a:pt x="13" y="85"/>
                    </a:lnTo>
                    <a:lnTo>
                      <a:pt x="18" y="88"/>
                    </a:lnTo>
                    <a:lnTo>
                      <a:pt x="24" y="92"/>
                    </a:lnTo>
                    <a:lnTo>
                      <a:pt x="28" y="92"/>
                    </a:lnTo>
                    <a:lnTo>
                      <a:pt x="30" y="92"/>
                    </a:lnTo>
                    <a:lnTo>
                      <a:pt x="33" y="92"/>
                    </a:lnTo>
                    <a:lnTo>
                      <a:pt x="37" y="92"/>
                    </a:lnTo>
                    <a:lnTo>
                      <a:pt x="43" y="88"/>
                    </a:lnTo>
                    <a:lnTo>
                      <a:pt x="48" y="85"/>
                    </a:lnTo>
                    <a:lnTo>
                      <a:pt x="52" y="79"/>
                    </a:lnTo>
                    <a:lnTo>
                      <a:pt x="56" y="71"/>
                    </a:lnTo>
                    <a:lnTo>
                      <a:pt x="59" y="64"/>
                    </a:lnTo>
                    <a:lnTo>
                      <a:pt x="61" y="56"/>
                    </a:lnTo>
                    <a:lnTo>
                      <a:pt x="61" y="47"/>
                    </a:lnTo>
                    <a:lnTo>
                      <a:pt x="61" y="38"/>
                    </a:lnTo>
                    <a:lnTo>
                      <a:pt x="59" y="28"/>
                    </a:lnTo>
                    <a:lnTo>
                      <a:pt x="56" y="21"/>
                    </a:lnTo>
                    <a:lnTo>
                      <a:pt x="52" y="13"/>
                    </a:lnTo>
                    <a:lnTo>
                      <a:pt x="48" y="8"/>
                    </a:lnTo>
                    <a:lnTo>
                      <a:pt x="43" y="4"/>
                    </a:lnTo>
                    <a:lnTo>
                      <a:pt x="37" y="2"/>
                    </a:lnTo>
                    <a:lnTo>
                      <a:pt x="33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4" name="Freeform 189"/>
              <p:cNvSpPr>
                <a:spLocks/>
              </p:cNvSpPr>
              <p:nvPr/>
            </p:nvSpPr>
            <p:spPr bwMode="auto">
              <a:xfrm>
                <a:off x="4014788" y="3529013"/>
                <a:ext cx="49212" cy="52387"/>
              </a:xfrm>
              <a:custGeom>
                <a:avLst/>
                <a:gdLst>
                  <a:gd name="T0" fmla="*/ 2147483647 w 61"/>
                  <a:gd name="T1" fmla="*/ 0 h 92"/>
                  <a:gd name="T2" fmla="*/ 2147483647 w 61"/>
                  <a:gd name="T3" fmla="*/ 0 h 92"/>
                  <a:gd name="T4" fmla="*/ 2147483647 w 61"/>
                  <a:gd name="T5" fmla="*/ 2147483647 h 92"/>
                  <a:gd name="T6" fmla="*/ 2147483647 w 61"/>
                  <a:gd name="T7" fmla="*/ 2147483647 h 92"/>
                  <a:gd name="T8" fmla="*/ 2147483647 w 61"/>
                  <a:gd name="T9" fmla="*/ 2147483647 h 92"/>
                  <a:gd name="T10" fmla="*/ 2147483647 w 61"/>
                  <a:gd name="T11" fmla="*/ 2147483647 h 92"/>
                  <a:gd name="T12" fmla="*/ 2147483647 w 61"/>
                  <a:gd name="T13" fmla="*/ 2147483647 h 92"/>
                  <a:gd name="T14" fmla="*/ 2147483647 w 61"/>
                  <a:gd name="T15" fmla="*/ 2147483647 h 92"/>
                  <a:gd name="T16" fmla="*/ 0 w 61"/>
                  <a:gd name="T17" fmla="*/ 2147483647 h 92"/>
                  <a:gd name="T18" fmla="*/ 0 w 61"/>
                  <a:gd name="T19" fmla="*/ 2147483647 h 92"/>
                  <a:gd name="T20" fmla="*/ 0 w 61"/>
                  <a:gd name="T21" fmla="*/ 2147483647 h 92"/>
                  <a:gd name="T22" fmla="*/ 2147483647 w 61"/>
                  <a:gd name="T23" fmla="*/ 2147483647 h 92"/>
                  <a:gd name="T24" fmla="*/ 2147483647 w 61"/>
                  <a:gd name="T25" fmla="*/ 2147483647 h 92"/>
                  <a:gd name="T26" fmla="*/ 2147483647 w 61"/>
                  <a:gd name="T27" fmla="*/ 2147483647 h 92"/>
                  <a:gd name="T28" fmla="*/ 2147483647 w 61"/>
                  <a:gd name="T29" fmla="*/ 2147483647 h 92"/>
                  <a:gd name="T30" fmla="*/ 2147483647 w 61"/>
                  <a:gd name="T31" fmla="*/ 2147483647 h 92"/>
                  <a:gd name="T32" fmla="*/ 2147483647 w 61"/>
                  <a:gd name="T33" fmla="*/ 2147483647 h 92"/>
                  <a:gd name="T34" fmla="*/ 2147483647 w 61"/>
                  <a:gd name="T35" fmla="*/ 2147483647 h 92"/>
                  <a:gd name="T36" fmla="*/ 2147483647 w 61"/>
                  <a:gd name="T37" fmla="*/ 2147483647 h 92"/>
                  <a:gd name="T38" fmla="*/ 2147483647 w 61"/>
                  <a:gd name="T39" fmla="*/ 2147483647 h 92"/>
                  <a:gd name="T40" fmla="*/ 2147483647 w 61"/>
                  <a:gd name="T41" fmla="*/ 2147483647 h 92"/>
                  <a:gd name="T42" fmla="*/ 2147483647 w 61"/>
                  <a:gd name="T43" fmla="*/ 2147483647 h 92"/>
                  <a:gd name="T44" fmla="*/ 2147483647 w 61"/>
                  <a:gd name="T45" fmla="*/ 2147483647 h 92"/>
                  <a:gd name="T46" fmla="*/ 2147483647 w 61"/>
                  <a:gd name="T47" fmla="*/ 2147483647 h 92"/>
                  <a:gd name="T48" fmla="*/ 2147483647 w 61"/>
                  <a:gd name="T49" fmla="*/ 2147483647 h 92"/>
                  <a:gd name="T50" fmla="*/ 2147483647 w 61"/>
                  <a:gd name="T51" fmla="*/ 2147483647 h 92"/>
                  <a:gd name="T52" fmla="*/ 2147483647 w 61"/>
                  <a:gd name="T53" fmla="*/ 2147483647 h 92"/>
                  <a:gd name="T54" fmla="*/ 2147483647 w 61"/>
                  <a:gd name="T55" fmla="*/ 2147483647 h 92"/>
                  <a:gd name="T56" fmla="*/ 2147483647 w 61"/>
                  <a:gd name="T57" fmla="*/ 2147483647 h 92"/>
                  <a:gd name="T58" fmla="*/ 2147483647 w 61"/>
                  <a:gd name="T59" fmla="*/ 2147483647 h 92"/>
                  <a:gd name="T60" fmla="*/ 2147483647 w 61"/>
                  <a:gd name="T61" fmla="*/ 2147483647 h 92"/>
                  <a:gd name="T62" fmla="*/ 2147483647 w 61"/>
                  <a:gd name="T63" fmla="*/ 2147483647 h 92"/>
                  <a:gd name="T64" fmla="*/ 2147483647 w 61"/>
                  <a:gd name="T65" fmla="*/ 2147483647 h 92"/>
                  <a:gd name="T66" fmla="*/ 2147483647 w 61"/>
                  <a:gd name="T67" fmla="*/ 2147483647 h 92"/>
                  <a:gd name="T68" fmla="*/ 2147483647 w 61"/>
                  <a:gd name="T69" fmla="*/ 2147483647 h 92"/>
                  <a:gd name="T70" fmla="*/ 2147483647 w 61"/>
                  <a:gd name="T71" fmla="*/ 0 h 92"/>
                  <a:gd name="T72" fmla="*/ 2147483647 w 61"/>
                  <a:gd name="T73" fmla="*/ 0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1"/>
                  <a:gd name="T112" fmla="*/ 0 h 92"/>
                  <a:gd name="T113" fmla="*/ 61 w 61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1" h="92">
                    <a:moveTo>
                      <a:pt x="30" y="0"/>
                    </a:moveTo>
                    <a:lnTo>
                      <a:pt x="28" y="0"/>
                    </a:lnTo>
                    <a:lnTo>
                      <a:pt x="24" y="2"/>
                    </a:lnTo>
                    <a:lnTo>
                      <a:pt x="18" y="4"/>
                    </a:lnTo>
                    <a:lnTo>
                      <a:pt x="13" y="8"/>
                    </a:lnTo>
                    <a:lnTo>
                      <a:pt x="7" y="13"/>
                    </a:lnTo>
                    <a:lnTo>
                      <a:pt x="3" y="21"/>
                    </a:lnTo>
                    <a:lnTo>
                      <a:pt x="1" y="28"/>
                    </a:lnTo>
                    <a:lnTo>
                      <a:pt x="0" y="38"/>
                    </a:lnTo>
                    <a:lnTo>
                      <a:pt x="0" y="47"/>
                    </a:lnTo>
                    <a:lnTo>
                      <a:pt x="0" y="56"/>
                    </a:lnTo>
                    <a:lnTo>
                      <a:pt x="1" y="64"/>
                    </a:lnTo>
                    <a:lnTo>
                      <a:pt x="3" y="71"/>
                    </a:lnTo>
                    <a:lnTo>
                      <a:pt x="7" y="79"/>
                    </a:lnTo>
                    <a:lnTo>
                      <a:pt x="13" y="85"/>
                    </a:lnTo>
                    <a:lnTo>
                      <a:pt x="18" y="88"/>
                    </a:lnTo>
                    <a:lnTo>
                      <a:pt x="24" y="92"/>
                    </a:lnTo>
                    <a:lnTo>
                      <a:pt x="28" y="92"/>
                    </a:lnTo>
                    <a:lnTo>
                      <a:pt x="30" y="92"/>
                    </a:lnTo>
                    <a:lnTo>
                      <a:pt x="33" y="92"/>
                    </a:lnTo>
                    <a:lnTo>
                      <a:pt x="37" y="92"/>
                    </a:lnTo>
                    <a:lnTo>
                      <a:pt x="43" y="88"/>
                    </a:lnTo>
                    <a:lnTo>
                      <a:pt x="48" y="85"/>
                    </a:lnTo>
                    <a:lnTo>
                      <a:pt x="52" y="79"/>
                    </a:lnTo>
                    <a:lnTo>
                      <a:pt x="56" y="71"/>
                    </a:lnTo>
                    <a:lnTo>
                      <a:pt x="59" y="64"/>
                    </a:lnTo>
                    <a:lnTo>
                      <a:pt x="61" y="56"/>
                    </a:lnTo>
                    <a:lnTo>
                      <a:pt x="61" y="47"/>
                    </a:lnTo>
                    <a:lnTo>
                      <a:pt x="61" y="38"/>
                    </a:lnTo>
                    <a:lnTo>
                      <a:pt x="59" y="28"/>
                    </a:lnTo>
                    <a:lnTo>
                      <a:pt x="56" y="21"/>
                    </a:lnTo>
                    <a:lnTo>
                      <a:pt x="52" y="13"/>
                    </a:lnTo>
                    <a:lnTo>
                      <a:pt x="48" y="8"/>
                    </a:lnTo>
                    <a:lnTo>
                      <a:pt x="43" y="4"/>
                    </a:lnTo>
                    <a:lnTo>
                      <a:pt x="37" y="2"/>
                    </a:lnTo>
                    <a:lnTo>
                      <a:pt x="33" y="0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AEF30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5" name="Freeform 194"/>
              <p:cNvSpPr>
                <a:spLocks/>
              </p:cNvSpPr>
              <p:nvPr/>
            </p:nvSpPr>
            <p:spPr bwMode="auto">
              <a:xfrm>
                <a:off x="4613275" y="3529013"/>
                <a:ext cx="47625" cy="52387"/>
              </a:xfrm>
              <a:custGeom>
                <a:avLst/>
                <a:gdLst>
                  <a:gd name="T0" fmla="*/ 2147483647 w 60"/>
                  <a:gd name="T1" fmla="*/ 0 h 92"/>
                  <a:gd name="T2" fmla="*/ 2147483647 w 60"/>
                  <a:gd name="T3" fmla="*/ 0 h 92"/>
                  <a:gd name="T4" fmla="*/ 2147483647 w 60"/>
                  <a:gd name="T5" fmla="*/ 2147483647 h 92"/>
                  <a:gd name="T6" fmla="*/ 2147483647 w 60"/>
                  <a:gd name="T7" fmla="*/ 2147483647 h 92"/>
                  <a:gd name="T8" fmla="*/ 2147483647 w 60"/>
                  <a:gd name="T9" fmla="*/ 2147483647 h 92"/>
                  <a:gd name="T10" fmla="*/ 2147483647 w 60"/>
                  <a:gd name="T11" fmla="*/ 2147483647 h 92"/>
                  <a:gd name="T12" fmla="*/ 2147483647 w 60"/>
                  <a:gd name="T13" fmla="*/ 2147483647 h 92"/>
                  <a:gd name="T14" fmla="*/ 2147483647 w 60"/>
                  <a:gd name="T15" fmla="*/ 2147483647 h 92"/>
                  <a:gd name="T16" fmla="*/ 0 w 60"/>
                  <a:gd name="T17" fmla="*/ 2147483647 h 92"/>
                  <a:gd name="T18" fmla="*/ 0 w 60"/>
                  <a:gd name="T19" fmla="*/ 2147483647 h 92"/>
                  <a:gd name="T20" fmla="*/ 0 w 60"/>
                  <a:gd name="T21" fmla="*/ 2147483647 h 92"/>
                  <a:gd name="T22" fmla="*/ 2147483647 w 60"/>
                  <a:gd name="T23" fmla="*/ 2147483647 h 92"/>
                  <a:gd name="T24" fmla="*/ 2147483647 w 60"/>
                  <a:gd name="T25" fmla="*/ 2147483647 h 92"/>
                  <a:gd name="T26" fmla="*/ 2147483647 w 60"/>
                  <a:gd name="T27" fmla="*/ 2147483647 h 92"/>
                  <a:gd name="T28" fmla="*/ 2147483647 w 60"/>
                  <a:gd name="T29" fmla="*/ 2147483647 h 92"/>
                  <a:gd name="T30" fmla="*/ 2147483647 w 60"/>
                  <a:gd name="T31" fmla="*/ 2147483647 h 92"/>
                  <a:gd name="T32" fmla="*/ 2147483647 w 60"/>
                  <a:gd name="T33" fmla="*/ 2147483647 h 92"/>
                  <a:gd name="T34" fmla="*/ 2147483647 w 60"/>
                  <a:gd name="T35" fmla="*/ 2147483647 h 92"/>
                  <a:gd name="T36" fmla="*/ 2147483647 w 60"/>
                  <a:gd name="T37" fmla="*/ 2147483647 h 92"/>
                  <a:gd name="T38" fmla="*/ 2147483647 w 60"/>
                  <a:gd name="T39" fmla="*/ 2147483647 h 92"/>
                  <a:gd name="T40" fmla="*/ 2147483647 w 60"/>
                  <a:gd name="T41" fmla="*/ 2147483647 h 92"/>
                  <a:gd name="T42" fmla="*/ 2147483647 w 60"/>
                  <a:gd name="T43" fmla="*/ 2147483647 h 92"/>
                  <a:gd name="T44" fmla="*/ 2147483647 w 60"/>
                  <a:gd name="T45" fmla="*/ 2147483647 h 92"/>
                  <a:gd name="T46" fmla="*/ 2147483647 w 60"/>
                  <a:gd name="T47" fmla="*/ 2147483647 h 92"/>
                  <a:gd name="T48" fmla="*/ 2147483647 w 60"/>
                  <a:gd name="T49" fmla="*/ 2147483647 h 92"/>
                  <a:gd name="T50" fmla="*/ 2147483647 w 60"/>
                  <a:gd name="T51" fmla="*/ 2147483647 h 92"/>
                  <a:gd name="T52" fmla="*/ 2147483647 w 60"/>
                  <a:gd name="T53" fmla="*/ 2147483647 h 92"/>
                  <a:gd name="T54" fmla="*/ 2147483647 w 60"/>
                  <a:gd name="T55" fmla="*/ 2147483647 h 92"/>
                  <a:gd name="T56" fmla="*/ 2147483647 w 60"/>
                  <a:gd name="T57" fmla="*/ 2147483647 h 92"/>
                  <a:gd name="T58" fmla="*/ 2147483647 w 60"/>
                  <a:gd name="T59" fmla="*/ 2147483647 h 92"/>
                  <a:gd name="T60" fmla="*/ 2147483647 w 60"/>
                  <a:gd name="T61" fmla="*/ 2147483647 h 92"/>
                  <a:gd name="T62" fmla="*/ 2147483647 w 60"/>
                  <a:gd name="T63" fmla="*/ 2147483647 h 92"/>
                  <a:gd name="T64" fmla="*/ 2147483647 w 60"/>
                  <a:gd name="T65" fmla="*/ 2147483647 h 92"/>
                  <a:gd name="T66" fmla="*/ 2147483647 w 60"/>
                  <a:gd name="T67" fmla="*/ 2147483647 h 92"/>
                  <a:gd name="T68" fmla="*/ 2147483647 w 60"/>
                  <a:gd name="T69" fmla="*/ 2147483647 h 92"/>
                  <a:gd name="T70" fmla="*/ 2147483647 w 60"/>
                  <a:gd name="T71" fmla="*/ 0 h 92"/>
                  <a:gd name="T72" fmla="*/ 2147483647 w 60"/>
                  <a:gd name="T73" fmla="*/ 0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0"/>
                  <a:gd name="T112" fmla="*/ 0 h 92"/>
                  <a:gd name="T113" fmla="*/ 60 w 60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0" h="92">
                    <a:moveTo>
                      <a:pt x="30" y="0"/>
                    </a:moveTo>
                    <a:lnTo>
                      <a:pt x="26" y="0"/>
                    </a:lnTo>
                    <a:lnTo>
                      <a:pt x="24" y="2"/>
                    </a:lnTo>
                    <a:lnTo>
                      <a:pt x="19" y="4"/>
                    </a:lnTo>
                    <a:lnTo>
                      <a:pt x="13" y="8"/>
                    </a:lnTo>
                    <a:lnTo>
                      <a:pt x="8" y="13"/>
                    </a:lnTo>
                    <a:lnTo>
                      <a:pt x="4" y="21"/>
                    </a:lnTo>
                    <a:lnTo>
                      <a:pt x="2" y="28"/>
                    </a:lnTo>
                    <a:lnTo>
                      <a:pt x="0" y="38"/>
                    </a:lnTo>
                    <a:lnTo>
                      <a:pt x="0" y="47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4" y="71"/>
                    </a:lnTo>
                    <a:lnTo>
                      <a:pt x="8" y="79"/>
                    </a:lnTo>
                    <a:lnTo>
                      <a:pt x="13" y="85"/>
                    </a:lnTo>
                    <a:lnTo>
                      <a:pt x="19" y="88"/>
                    </a:lnTo>
                    <a:lnTo>
                      <a:pt x="24" y="92"/>
                    </a:lnTo>
                    <a:lnTo>
                      <a:pt x="26" y="92"/>
                    </a:lnTo>
                    <a:lnTo>
                      <a:pt x="30" y="92"/>
                    </a:lnTo>
                    <a:lnTo>
                      <a:pt x="32" y="92"/>
                    </a:lnTo>
                    <a:lnTo>
                      <a:pt x="36" y="92"/>
                    </a:lnTo>
                    <a:lnTo>
                      <a:pt x="41" y="88"/>
                    </a:lnTo>
                    <a:lnTo>
                      <a:pt x="47" y="85"/>
                    </a:lnTo>
                    <a:lnTo>
                      <a:pt x="51" y="79"/>
                    </a:lnTo>
                    <a:lnTo>
                      <a:pt x="54" y="71"/>
                    </a:lnTo>
                    <a:lnTo>
                      <a:pt x="58" y="64"/>
                    </a:lnTo>
                    <a:lnTo>
                      <a:pt x="60" y="56"/>
                    </a:lnTo>
                    <a:lnTo>
                      <a:pt x="60" y="47"/>
                    </a:lnTo>
                    <a:lnTo>
                      <a:pt x="60" y="38"/>
                    </a:lnTo>
                    <a:lnTo>
                      <a:pt x="58" y="28"/>
                    </a:lnTo>
                    <a:lnTo>
                      <a:pt x="54" y="21"/>
                    </a:lnTo>
                    <a:lnTo>
                      <a:pt x="51" y="13"/>
                    </a:lnTo>
                    <a:lnTo>
                      <a:pt x="47" y="8"/>
                    </a:lnTo>
                    <a:lnTo>
                      <a:pt x="41" y="4"/>
                    </a:lnTo>
                    <a:lnTo>
                      <a:pt x="36" y="2"/>
                    </a:lnTo>
                    <a:lnTo>
                      <a:pt x="32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6" name="Freeform 195"/>
              <p:cNvSpPr>
                <a:spLocks/>
              </p:cNvSpPr>
              <p:nvPr/>
            </p:nvSpPr>
            <p:spPr bwMode="auto">
              <a:xfrm>
                <a:off x="4638675" y="3529013"/>
                <a:ext cx="47625" cy="52387"/>
              </a:xfrm>
              <a:custGeom>
                <a:avLst/>
                <a:gdLst>
                  <a:gd name="T0" fmla="*/ 2147483647 w 60"/>
                  <a:gd name="T1" fmla="*/ 0 h 92"/>
                  <a:gd name="T2" fmla="*/ 2147483647 w 60"/>
                  <a:gd name="T3" fmla="*/ 0 h 92"/>
                  <a:gd name="T4" fmla="*/ 2147483647 w 60"/>
                  <a:gd name="T5" fmla="*/ 2147483647 h 92"/>
                  <a:gd name="T6" fmla="*/ 2147483647 w 60"/>
                  <a:gd name="T7" fmla="*/ 2147483647 h 92"/>
                  <a:gd name="T8" fmla="*/ 2147483647 w 60"/>
                  <a:gd name="T9" fmla="*/ 2147483647 h 92"/>
                  <a:gd name="T10" fmla="*/ 2147483647 w 60"/>
                  <a:gd name="T11" fmla="*/ 2147483647 h 92"/>
                  <a:gd name="T12" fmla="*/ 2147483647 w 60"/>
                  <a:gd name="T13" fmla="*/ 2147483647 h 92"/>
                  <a:gd name="T14" fmla="*/ 2147483647 w 60"/>
                  <a:gd name="T15" fmla="*/ 2147483647 h 92"/>
                  <a:gd name="T16" fmla="*/ 0 w 60"/>
                  <a:gd name="T17" fmla="*/ 2147483647 h 92"/>
                  <a:gd name="T18" fmla="*/ 0 w 60"/>
                  <a:gd name="T19" fmla="*/ 2147483647 h 92"/>
                  <a:gd name="T20" fmla="*/ 0 w 60"/>
                  <a:gd name="T21" fmla="*/ 2147483647 h 92"/>
                  <a:gd name="T22" fmla="*/ 2147483647 w 60"/>
                  <a:gd name="T23" fmla="*/ 2147483647 h 92"/>
                  <a:gd name="T24" fmla="*/ 2147483647 w 60"/>
                  <a:gd name="T25" fmla="*/ 2147483647 h 92"/>
                  <a:gd name="T26" fmla="*/ 2147483647 w 60"/>
                  <a:gd name="T27" fmla="*/ 2147483647 h 92"/>
                  <a:gd name="T28" fmla="*/ 2147483647 w 60"/>
                  <a:gd name="T29" fmla="*/ 2147483647 h 92"/>
                  <a:gd name="T30" fmla="*/ 2147483647 w 60"/>
                  <a:gd name="T31" fmla="*/ 2147483647 h 92"/>
                  <a:gd name="T32" fmla="*/ 2147483647 w 60"/>
                  <a:gd name="T33" fmla="*/ 2147483647 h 92"/>
                  <a:gd name="T34" fmla="*/ 2147483647 w 60"/>
                  <a:gd name="T35" fmla="*/ 2147483647 h 92"/>
                  <a:gd name="T36" fmla="*/ 2147483647 w 60"/>
                  <a:gd name="T37" fmla="*/ 2147483647 h 92"/>
                  <a:gd name="T38" fmla="*/ 2147483647 w 60"/>
                  <a:gd name="T39" fmla="*/ 2147483647 h 92"/>
                  <a:gd name="T40" fmla="*/ 2147483647 w 60"/>
                  <a:gd name="T41" fmla="*/ 2147483647 h 92"/>
                  <a:gd name="T42" fmla="*/ 2147483647 w 60"/>
                  <a:gd name="T43" fmla="*/ 2147483647 h 92"/>
                  <a:gd name="T44" fmla="*/ 2147483647 w 60"/>
                  <a:gd name="T45" fmla="*/ 2147483647 h 92"/>
                  <a:gd name="T46" fmla="*/ 2147483647 w 60"/>
                  <a:gd name="T47" fmla="*/ 2147483647 h 92"/>
                  <a:gd name="T48" fmla="*/ 2147483647 w 60"/>
                  <a:gd name="T49" fmla="*/ 2147483647 h 92"/>
                  <a:gd name="T50" fmla="*/ 2147483647 w 60"/>
                  <a:gd name="T51" fmla="*/ 2147483647 h 92"/>
                  <a:gd name="T52" fmla="*/ 2147483647 w 60"/>
                  <a:gd name="T53" fmla="*/ 2147483647 h 92"/>
                  <a:gd name="T54" fmla="*/ 2147483647 w 60"/>
                  <a:gd name="T55" fmla="*/ 2147483647 h 92"/>
                  <a:gd name="T56" fmla="*/ 2147483647 w 60"/>
                  <a:gd name="T57" fmla="*/ 2147483647 h 92"/>
                  <a:gd name="T58" fmla="*/ 2147483647 w 60"/>
                  <a:gd name="T59" fmla="*/ 2147483647 h 92"/>
                  <a:gd name="T60" fmla="*/ 2147483647 w 60"/>
                  <a:gd name="T61" fmla="*/ 2147483647 h 92"/>
                  <a:gd name="T62" fmla="*/ 2147483647 w 60"/>
                  <a:gd name="T63" fmla="*/ 2147483647 h 92"/>
                  <a:gd name="T64" fmla="*/ 2147483647 w 60"/>
                  <a:gd name="T65" fmla="*/ 2147483647 h 92"/>
                  <a:gd name="T66" fmla="*/ 2147483647 w 60"/>
                  <a:gd name="T67" fmla="*/ 2147483647 h 92"/>
                  <a:gd name="T68" fmla="*/ 2147483647 w 60"/>
                  <a:gd name="T69" fmla="*/ 2147483647 h 92"/>
                  <a:gd name="T70" fmla="*/ 2147483647 w 60"/>
                  <a:gd name="T71" fmla="*/ 0 h 92"/>
                  <a:gd name="T72" fmla="*/ 2147483647 w 60"/>
                  <a:gd name="T73" fmla="*/ 0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0"/>
                  <a:gd name="T112" fmla="*/ 0 h 92"/>
                  <a:gd name="T113" fmla="*/ 60 w 60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0" h="92">
                    <a:moveTo>
                      <a:pt x="30" y="0"/>
                    </a:moveTo>
                    <a:lnTo>
                      <a:pt x="26" y="0"/>
                    </a:lnTo>
                    <a:lnTo>
                      <a:pt x="24" y="2"/>
                    </a:lnTo>
                    <a:lnTo>
                      <a:pt x="19" y="4"/>
                    </a:lnTo>
                    <a:lnTo>
                      <a:pt x="13" y="8"/>
                    </a:lnTo>
                    <a:lnTo>
                      <a:pt x="8" y="13"/>
                    </a:lnTo>
                    <a:lnTo>
                      <a:pt x="4" y="21"/>
                    </a:lnTo>
                    <a:lnTo>
                      <a:pt x="2" y="28"/>
                    </a:lnTo>
                    <a:lnTo>
                      <a:pt x="0" y="38"/>
                    </a:lnTo>
                    <a:lnTo>
                      <a:pt x="0" y="47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4" y="71"/>
                    </a:lnTo>
                    <a:lnTo>
                      <a:pt x="8" y="79"/>
                    </a:lnTo>
                    <a:lnTo>
                      <a:pt x="13" y="85"/>
                    </a:lnTo>
                    <a:lnTo>
                      <a:pt x="19" y="88"/>
                    </a:lnTo>
                    <a:lnTo>
                      <a:pt x="24" y="92"/>
                    </a:lnTo>
                    <a:lnTo>
                      <a:pt x="26" y="92"/>
                    </a:lnTo>
                    <a:lnTo>
                      <a:pt x="30" y="92"/>
                    </a:lnTo>
                    <a:lnTo>
                      <a:pt x="32" y="92"/>
                    </a:lnTo>
                    <a:lnTo>
                      <a:pt x="36" y="92"/>
                    </a:lnTo>
                    <a:lnTo>
                      <a:pt x="41" y="88"/>
                    </a:lnTo>
                    <a:lnTo>
                      <a:pt x="47" y="85"/>
                    </a:lnTo>
                    <a:lnTo>
                      <a:pt x="51" y="79"/>
                    </a:lnTo>
                    <a:lnTo>
                      <a:pt x="54" y="71"/>
                    </a:lnTo>
                    <a:lnTo>
                      <a:pt x="58" y="64"/>
                    </a:lnTo>
                    <a:lnTo>
                      <a:pt x="60" y="56"/>
                    </a:lnTo>
                    <a:lnTo>
                      <a:pt x="60" y="47"/>
                    </a:lnTo>
                    <a:lnTo>
                      <a:pt x="60" y="38"/>
                    </a:lnTo>
                    <a:lnTo>
                      <a:pt x="58" y="28"/>
                    </a:lnTo>
                    <a:lnTo>
                      <a:pt x="54" y="21"/>
                    </a:lnTo>
                    <a:lnTo>
                      <a:pt x="51" y="13"/>
                    </a:lnTo>
                    <a:lnTo>
                      <a:pt x="47" y="8"/>
                    </a:lnTo>
                    <a:lnTo>
                      <a:pt x="41" y="4"/>
                    </a:lnTo>
                    <a:lnTo>
                      <a:pt x="36" y="2"/>
                    </a:lnTo>
                    <a:lnTo>
                      <a:pt x="32" y="0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AEF30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7" name="Freeform 198"/>
              <p:cNvSpPr>
                <a:spLocks/>
              </p:cNvSpPr>
              <p:nvPr/>
            </p:nvSpPr>
            <p:spPr bwMode="auto">
              <a:xfrm>
                <a:off x="4318000" y="3529013"/>
                <a:ext cx="47625" cy="52387"/>
              </a:xfrm>
              <a:custGeom>
                <a:avLst/>
                <a:gdLst>
                  <a:gd name="T0" fmla="*/ 2147483647 w 60"/>
                  <a:gd name="T1" fmla="*/ 0 h 92"/>
                  <a:gd name="T2" fmla="*/ 2147483647 w 60"/>
                  <a:gd name="T3" fmla="*/ 0 h 92"/>
                  <a:gd name="T4" fmla="*/ 2147483647 w 60"/>
                  <a:gd name="T5" fmla="*/ 2147483647 h 92"/>
                  <a:gd name="T6" fmla="*/ 2147483647 w 60"/>
                  <a:gd name="T7" fmla="*/ 2147483647 h 92"/>
                  <a:gd name="T8" fmla="*/ 2147483647 w 60"/>
                  <a:gd name="T9" fmla="*/ 2147483647 h 92"/>
                  <a:gd name="T10" fmla="*/ 2147483647 w 60"/>
                  <a:gd name="T11" fmla="*/ 2147483647 h 92"/>
                  <a:gd name="T12" fmla="*/ 2147483647 w 60"/>
                  <a:gd name="T13" fmla="*/ 2147483647 h 92"/>
                  <a:gd name="T14" fmla="*/ 2147483647 w 60"/>
                  <a:gd name="T15" fmla="*/ 2147483647 h 92"/>
                  <a:gd name="T16" fmla="*/ 0 w 60"/>
                  <a:gd name="T17" fmla="*/ 2147483647 h 92"/>
                  <a:gd name="T18" fmla="*/ 0 w 60"/>
                  <a:gd name="T19" fmla="*/ 2147483647 h 92"/>
                  <a:gd name="T20" fmla="*/ 0 w 60"/>
                  <a:gd name="T21" fmla="*/ 2147483647 h 92"/>
                  <a:gd name="T22" fmla="*/ 2147483647 w 60"/>
                  <a:gd name="T23" fmla="*/ 2147483647 h 92"/>
                  <a:gd name="T24" fmla="*/ 2147483647 w 60"/>
                  <a:gd name="T25" fmla="*/ 2147483647 h 92"/>
                  <a:gd name="T26" fmla="*/ 2147483647 w 60"/>
                  <a:gd name="T27" fmla="*/ 2147483647 h 92"/>
                  <a:gd name="T28" fmla="*/ 2147483647 w 60"/>
                  <a:gd name="T29" fmla="*/ 2147483647 h 92"/>
                  <a:gd name="T30" fmla="*/ 2147483647 w 60"/>
                  <a:gd name="T31" fmla="*/ 2147483647 h 92"/>
                  <a:gd name="T32" fmla="*/ 2147483647 w 60"/>
                  <a:gd name="T33" fmla="*/ 2147483647 h 92"/>
                  <a:gd name="T34" fmla="*/ 2147483647 w 60"/>
                  <a:gd name="T35" fmla="*/ 2147483647 h 92"/>
                  <a:gd name="T36" fmla="*/ 2147483647 w 60"/>
                  <a:gd name="T37" fmla="*/ 2147483647 h 92"/>
                  <a:gd name="T38" fmla="*/ 2147483647 w 60"/>
                  <a:gd name="T39" fmla="*/ 2147483647 h 92"/>
                  <a:gd name="T40" fmla="*/ 2147483647 w 60"/>
                  <a:gd name="T41" fmla="*/ 2147483647 h 92"/>
                  <a:gd name="T42" fmla="*/ 2147483647 w 60"/>
                  <a:gd name="T43" fmla="*/ 2147483647 h 92"/>
                  <a:gd name="T44" fmla="*/ 2147483647 w 60"/>
                  <a:gd name="T45" fmla="*/ 2147483647 h 92"/>
                  <a:gd name="T46" fmla="*/ 2147483647 w 60"/>
                  <a:gd name="T47" fmla="*/ 2147483647 h 92"/>
                  <a:gd name="T48" fmla="*/ 2147483647 w 60"/>
                  <a:gd name="T49" fmla="*/ 2147483647 h 92"/>
                  <a:gd name="T50" fmla="*/ 2147483647 w 60"/>
                  <a:gd name="T51" fmla="*/ 2147483647 h 92"/>
                  <a:gd name="T52" fmla="*/ 2147483647 w 60"/>
                  <a:gd name="T53" fmla="*/ 2147483647 h 92"/>
                  <a:gd name="T54" fmla="*/ 2147483647 w 60"/>
                  <a:gd name="T55" fmla="*/ 2147483647 h 92"/>
                  <a:gd name="T56" fmla="*/ 2147483647 w 60"/>
                  <a:gd name="T57" fmla="*/ 2147483647 h 92"/>
                  <a:gd name="T58" fmla="*/ 2147483647 w 60"/>
                  <a:gd name="T59" fmla="*/ 2147483647 h 92"/>
                  <a:gd name="T60" fmla="*/ 2147483647 w 60"/>
                  <a:gd name="T61" fmla="*/ 2147483647 h 92"/>
                  <a:gd name="T62" fmla="*/ 2147483647 w 60"/>
                  <a:gd name="T63" fmla="*/ 2147483647 h 92"/>
                  <a:gd name="T64" fmla="*/ 2147483647 w 60"/>
                  <a:gd name="T65" fmla="*/ 2147483647 h 92"/>
                  <a:gd name="T66" fmla="*/ 2147483647 w 60"/>
                  <a:gd name="T67" fmla="*/ 2147483647 h 92"/>
                  <a:gd name="T68" fmla="*/ 2147483647 w 60"/>
                  <a:gd name="T69" fmla="*/ 2147483647 h 92"/>
                  <a:gd name="T70" fmla="*/ 2147483647 w 60"/>
                  <a:gd name="T71" fmla="*/ 0 h 92"/>
                  <a:gd name="T72" fmla="*/ 2147483647 w 60"/>
                  <a:gd name="T73" fmla="*/ 0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0"/>
                  <a:gd name="T112" fmla="*/ 0 h 92"/>
                  <a:gd name="T113" fmla="*/ 60 w 60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0" h="92">
                    <a:moveTo>
                      <a:pt x="30" y="0"/>
                    </a:moveTo>
                    <a:lnTo>
                      <a:pt x="27" y="0"/>
                    </a:lnTo>
                    <a:lnTo>
                      <a:pt x="25" y="2"/>
                    </a:lnTo>
                    <a:lnTo>
                      <a:pt x="19" y="4"/>
                    </a:lnTo>
                    <a:lnTo>
                      <a:pt x="14" y="8"/>
                    </a:lnTo>
                    <a:lnTo>
                      <a:pt x="8" y="13"/>
                    </a:lnTo>
                    <a:lnTo>
                      <a:pt x="4" y="21"/>
                    </a:lnTo>
                    <a:lnTo>
                      <a:pt x="2" y="28"/>
                    </a:lnTo>
                    <a:lnTo>
                      <a:pt x="0" y="38"/>
                    </a:lnTo>
                    <a:lnTo>
                      <a:pt x="0" y="47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4" y="71"/>
                    </a:lnTo>
                    <a:lnTo>
                      <a:pt x="8" y="79"/>
                    </a:lnTo>
                    <a:lnTo>
                      <a:pt x="14" y="85"/>
                    </a:lnTo>
                    <a:lnTo>
                      <a:pt x="19" y="88"/>
                    </a:lnTo>
                    <a:lnTo>
                      <a:pt x="25" y="92"/>
                    </a:lnTo>
                    <a:lnTo>
                      <a:pt x="27" y="92"/>
                    </a:lnTo>
                    <a:lnTo>
                      <a:pt x="30" y="92"/>
                    </a:lnTo>
                    <a:lnTo>
                      <a:pt x="34" y="92"/>
                    </a:lnTo>
                    <a:lnTo>
                      <a:pt x="36" y="92"/>
                    </a:lnTo>
                    <a:lnTo>
                      <a:pt x="42" y="88"/>
                    </a:lnTo>
                    <a:lnTo>
                      <a:pt x="47" y="85"/>
                    </a:lnTo>
                    <a:lnTo>
                      <a:pt x="51" y="79"/>
                    </a:lnTo>
                    <a:lnTo>
                      <a:pt x="55" y="71"/>
                    </a:lnTo>
                    <a:lnTo>
                      <a:pt x="59" y="64"/>
                    </a:lnTo>
                    <a:lnTo>
                      <a:pt x="60" y="56"/>
                    </a:lnTo>
                    <a:lnTo>
                      <a:pt x="60" y="47"/>
                    </a:lnTo>
                    <a:lnTo>
                      <a:pt x="60" y="38"/>
                    </a:lnTo>
                    <a:lnTo>
                      <a:pt x="59" y="28"/>
                    </a:lnTo>
                    <a:lnTo>
                      <a:pt x="55" y="21"/>
                    </a:lnTo>
                    <a:lnTo>
                      <a:pt x="51" y="13"/>
                    </a:lnTo>
                    <a:lnTo>
                      <a:pt x="47" y="8"/>
                    </a:lnTo>
                    <a:lnTo>
                      <a:pt x="42" y="4"/>
                    </a:lnTo>
                    <a:lnTo>
                      <a:pt x="36" y="2"/>
                    </a:lnTo>
                    <a:lnTo>
                      <a:pt x="34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8" name="Freeform 199"/>
              <p:cNvSpPr>
                <a:spLocks/>
              </p:cNvSpPr>
              <p:nvPr/>
            </p:nvSpPr>
            <p:spPr bwMode="auto">
              <a:xfrm>
                <a:off x="4318000" y="3529013"/>
                <a:ext cx="47625" cy="52387"/>
              </a:xfrm>
              <a:custGeom>
                <a:avLst/>
                <a:gdLst>
                  <a:gd name="T0" fmla="*/ 2147483647 w 60"/>
                  <a:gd name="T1" fmla="*/ 0 h 92"/>
                  <a:gd name="T2" fmla="*/ 2147483647 w 60"/>
                  <a:gd name="T3" fmla="*/ 0 h 92"/>
                  <a:gd name="T4" fmla="*/ 2147483647 w 60"/>
                  <a:gd name="T5" fmla="*/ 2147483647 h 92"/>
                  <a:gd name="T6" fmla="*/ 2147483647 w 60"/>
                  <a:gd name="T7" fmla="*/ 2147483647 h 92"/>
                  <a:gd name="T8" fmla="*/ 2147483647 w 60"/>
                  <a:gd name="T9" fmla="*/ 2147483647 h 92"/>
                  <a:gd name="T10" fmla="*/ 2147483647 w 60"/>
                  <a:gd name="T11" fmla="*/ 2147483647 h 92"/>
                  <a:gd name="T12" fmla="*/ 2147483647 w 60"/>
                  <a:gd name="T13" fmla="*/ 2147483647 h 92"/>
                  <a:gd name="T14" fmla="*/ 2147483647 w 60"/>
                  <a:gd name="T15" fmla="*/ 2147483647 h 92"/>
                  <a:gd name="T16" fmla="*/ 0 w 60"/>
                  <a:gd name="T17" fmla="*/ 2147483647 h 92"/>
                  <a:gd name="T18" fmla="*/ 0 w 60"/>
                  <a:gd name="T19" fmla="*/ 2147483647 h 92"/>
                  <a:gd name="T20" fmla="*/ 0 w 60"/>
                  <a:gd name="T21" fmla="*/ 2147483647 h 92"/>
                  <a:gd name="T22" fmla="*/ 2147483647 w 60"/>
                  <a:gd name="T23" fmla="*/ 2147483647 h 92"/>
                  <a:gd name="T24" fmla="*/ 2147483647 w 60"/>
                  <a:gd name="T25" fmla="*/ 2147483647 h 92"/>
                  <a:gd name="T26" fmla="*/ 2147483647 w 60"/>
                  <a:gd name="T27" fmla="*/ 2147483647 h 92"/>
                  <a:gd name="T28" fmla="*/ 2147483647 w 60"/>
                  <a:gd name="T29" fmla="*/ 2147483647 h 92"/>
                  <a:gd name="T30" fmla="*/ 2147483647 w 60"/>
                  <a:gd name="T31" fmla="*/ 2147483647 h 92"/>
                  <a:gd name="T32" fmla="*/ 2147483647 w 60"/>
                  <a:gd name="T33" fmla="*/ 2147483647 h 92"/>
                  <a:gd name="T34" fmla="*/ 2147483647 w 60"/>
                  <a:gd name="T35" fmla="*/ 2147483647 h 92"/>
                  <a:gd name="T36" fmla="*/ 2147483647 w 60"/>
                  <a:gd name="T37" fmla="*/ 2147483647 h 92"/>
                  <a:gd name="T38" fmla="*/ 2147483647 w 60"/>
                  <a:gd name="T39" fmla="*/ 2147483647 h 92"/>
                  <a:gd name="T40" fmla="*/ 2147483647 w 60"/>
                  <a:gd name="T41" fmla="*/ 2147483647 h 92"/>
                  <a:gd name="T42" fmla="*/ 2147483647 w 60"/>
                  <a:gd name="T43" fmla="*/ 2147483647 h 92"/>
                  <a:gd name="T44" fmla="*/ 2147483647 w 60"/>
                  <a:gd name="T45" fmla="*/ 2147483647 h 92"/>
                  <a:gd name="T46" fmla="*/ 2147483647 w 60"/>
                  <a:gd name="T47" fmla="*/ 2147483647 h 92"/>
                  <a:gd name="T48" fmla="*/ 2147483647 w 60"/>
                  <a:gd name="T49" fmla="*/ 2147483647 h 92"/>
                  <a:gd name="T50" fmla="*/ 2147483647 w 60"/>
                  <a:gd name="T51" fmla="*/ 2147483647 h 92"/>
                  <a:gd name="T52" fmla="*/ 2147483647 w 60"/>
                  <a:gd name="T53" fmla="*/ 2147483647 h 92"/>
                  <a:gd name="T54" fmla="*/ 2147483647 w 60"/>
                  <a:gd name="T55" fmla="*/ 2147483647 h 92"/>
                  <a:gd name="T56" fmla="*/ 2147483647 w 60"/>
                  <a:gd name="T57" fmla="*/ 2147483647 h 92"/>
                  <a:gd name="T58" fmla="*/ 2147483647 w 60"/>
                  <a:gd name="T59" fmla="*/ 2147483647 h 92"/>
                  <a:gd name="T60" fmla="*/ 2147483647 w 60"/>
                  <a:gd name="T61" fmla="*/ 2147483647 h 92"/>
                  <a:gd name="T62" fmla="*/ 2147483647 w 60"/>
                  <a:gd name="T63" fmla="*/ 2147483647 h 92"/>
                  <a:gd name="T64" fmla="*/ 2147483647 w 60"/>
                  <a:gd name="T65" fmla="*/ 2147483647 h 92"/>
                  <a:gd name="T66" fmla="*/ 2147483647 w 60"/>
                  <a:gd name="T67" fmla="*/ 2147483647 h 92"/>
                  <a:gd name="T68" fmla="*/ 2147483647 w 60"/>
                  <a:gd name="T69" fmla="*/ 2147483647 h 92"/>
                  <a:gd name="T70" fmla="*/ 2147483647 w 60"/>
                  <a:gd name="T71" fmla="*/ 0 h 92"/>
                  <a:gd name="T72" fmla="*/ 2147483647 w 60"/>
                  <a:gd name="T73" fmla="*/ 0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0"/>
                  <a:gd name="T112" fmla="*/ 0 h 92"/>
                  <a:gd name="T113" fmla="*/ 60 w 60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0" h="92">
                    <a:moveTo>
                      <a:pt x="30" y="0"/>
                    </a:moveTo>
                    <a:lnTo>
                      <a:pt x="27" y="0"/>
                    </a:lnTo>
                    <a:lnTo>
                      <a:pt x="25" y="2"/>
                    </a:lnTo>
                    <a:lnTo>
                      <a:pt x="19" y="4"/>
                    </a:lnTo>
                    <a:lnTo>
                      <a:pt x="14" y="8"/>
                    </a:lnTo>
                    <a:lnTo>
                      <a:pt x="8" y="13"/>
                    </a:lnTo>
                    <a:lnTo>
                      <a:pt x="4" y="21"/>
                    </a:lnTo>
                    <a:lnTo>
                      <a:pt x="2" y="28"/>
                    </a:lnTo>
                    <a:lnTo>
                      <a:pt x="0" y="38"/>
                    </a:lnTo>
                    <a:lnTo>
                      <a:pt x="0" y="47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4" y="71"/>
                    </a:lnTo>
                    <a:lnTo>
                      <a:pt x="8" y="79"/>
                    </a:lnTo>
                    <a:lnTo>
                      <a:pt x="14" y="85"/>
                    </a:lnTo>
                    <a:lnTo>
                      <a:pt x="19" y="88"/>
                    </a:lnTo>
                    <a:lnTo>
                      <a:pt x="25" y="92"/>
                    </a:lnTo>
                    <a:lnTo>
                      <a:pt x="27" y="92"/>
                    </a:lnTo>
                    <a:lnTo>
                      <a:pt x="30" y="92"/>
                    </a:lnTo>
                    <a:lnTo>
                      <a:pt x="34" y="92"/>
                    </a:lnTo>
                    <a:lnTo>
                      <a:pt x="36" y="92"/>
                    </a:lnTo>
                    <a:lnTo>
                      <a:pt x="42" y="88"/>
                    </a:lnTo>
                    <a:lnTo>
                      <a:pt x="47" y="85"/>
                    </a:lnTo>
                    <a:lnTo>
                      <a:pt x="51" y="79"/>
                    </a:lnTo>
                    <a:lnTo>
                      <a:pt x="55" y="71"/>
                    </a:lnTo>
                    <a:lnTo>
                      <a:pt x="59" y="64"/>
                    </a:lnTo>
                    <a:lnTo>
                      <a:pt x="60" y="56"/>
                    </a:lnTo>
                    <a:lnTo>
                      <a:pt x="60" y="47"/>
                    </a:lnTo>
                    <a:lnTo>
                      <a:pt x="60" y="38"/>
                    </a:lnTo>
                    <a:lnTo>
                      <a:pt x="59" y="28"/>
                    </a:lnTo>
                    <a:lnTo>
                      <a:pt x="55" y="21"/>
                    </a:lnTo>
                    <a:lnTo>
                      <a:pt x="51" y="13"/>
                    </a:lnTo>
                    <a:lnTo>
                      <a:pt x="47" y="8"/>
                    </a:lnTo>
                    <a:lnTo>
                      <a:pt x="42" y="4"/>
                    </a:lnTo>
                    <a:lnTo>
                      <a:pt x="36" y="2"/>
                    </a:lnTo>
                    <a:lnTo>
                      <a:pt x="34" y="0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AEF30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9" name="Rectangle 205"/>
              <p:cNvSpPr>
                <a:spLocks noChangeArrowheads="1"/>
              </p:cNvSpPr>
              <p:nvPr/>
            </p:nvSpPr>
            <p:spPr bwMode="auto">
              <a:xfrm>
                <a:off x="4040188" y="3911600"/>
                <a:ext cx="1196975" cy="425450"/>
              </a:xfrm>
              <a:prstGeom prst="rect">
                <a:avLst/>
              </a:prstGeom>
              <a:gradFill rotWithShape="1">
                <a:gsLst>
                  <a:gs pos="0">
                    <a:srgbClr val="126442"/>
                  </a:gs>
                  <a:gs pos="50000">
                    <a:srgbClr val="1E9162"/>
                  </a:gs>
                  <a:gs pos="100000">
                    <a:srgbClr val="26AE75"/>
                  </a:gs>
                </a:gsLst>
                <a:lin ang="5400000" scaled="1"/>
              </a:gradFill>
              <a:ln w="190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it-IT" sz="1600">
                  <a:solidFill>
                    <a:srgbClr val="0A315A"/>
                  </a:solidFill>
                </a:endParaRPr>
              </a:p>
            </p:txBody>
          </p:sp>
          <p:grpSp>
            <p:nvGrpSpPr>
              <p:cNvPr id="26760" name="Group 359"/>
              <p:cNvGrpSpPr>
                <a:grpSpLocks/>
              </p:cNvGrpSpPr>
              <p:nvPr/>
            </p:nvGrpSpPr>
            <p:grpSpPr bwMode="auto">
              <a:xfrm>
                <a:off x="1881188" y="4011613"/>
                <a:ext cx="5821362" cy="223837"/>
                <a:chOff x="1203" y="1800"/>
                <a:chExt cx="3667" cy="99"/>
              </a:xfrm>
            </p:grpSpPr>
            <p:sp>
              <p:nvSpPr>
                <p:cNvPr id="26777" name="Rectangle 174"/>
                <p:cNvSpPr>
                  <a:spLocks noChangeArrowheads="1"/>
                </p:cNvSpPr>
                <p:nvPr/>
              </p:nvSpPr>
              <p:spPr bwMode="white">
                <a:xfrm>
                  <a:off x="1203" y="1800"/>
                  <a:ext cx="473" cy="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>
                      <a:solidFill>
                        <a:srgbClr val="FFFFFF"/>
                      </a:solidFill>
                    </a:rPr>
                    <a:t>CYCLE 1</a:t>
                  </a:r>
                  <a:endParaRPr lang="en-US" sz="2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778" name="Rectangle 193"/>
                <p:cNvSpPr>
                  <a:spLocks noChangeArrowheads="1"/>
                </p:cNvSpPr>
                <p:nvPr/>
              </p:nvSpPr>
              <p:spPr bwMode="white">
                <a:xfrm>
                  <a:off x="1947" y="1800"/>
                  <a:ext cx="473" cy="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>
                      <a:solidFill>
                        <a:srgbClr val="FFFFFF"/>
                      </a:solidFill>
                    </a:rPr>
                    <a:t>CYCLE 2</a:t>
                  </a:r>
                  <a:endParaRPr lang="en-US" sz="2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779" name="Rectangle 206"/>
                <p:cNvSpPr>
                  <a:spLocks noChangeArrowheads="1"/>
                </p:cNvSpPr>
                <p:nvPr/>
              </p:nvSpPr>
              <p:spPr bwMode="white">
                <a:xfrm>
                  <a:off x="2707" y="1800"/>
                  <a:ext cx="473" cy="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>
                      <a:solidFill>
                        <a:srgbClr val="FFFFFF"/>
                      </a:solidFill>
                    </a:rPr>
                    <a:t>CYCLE 9</a:t>
                  </a:r>
                  <a:endParaRPr lang="en-US" sz="2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780" name="Rectangle 273"/>
                <p:cNvSpPr>
                  <a:spLocks noChangeArrowheads="1"/>
                </p:cNvSpPr>
                <p:nvPr/>
              </p:nvSpPr>
              <p:spPr bwMode="white">
                <a:xfrm>
                  <a:off x="4042" y="1804"/>
                  <a:ext cx="828" cy="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bg1"/>
                      </a:solidFill>
                    </a:rPr>
                    <a:t>MAINTENANCE</a:t>
                  </a:r>
                </a:p>
              </p:txBody>
            </p:sp>
          </p:grpSp>
          <p:sp>
            <p:nvSpPr>
              <p:cNvPr id="26761" name="Rectangle 300"/>
              <p:cNvSpPr>
                <a:spLocks noChangeArrowheads="1"/>
              </p:cNvSpPr>
              <p:nvPr/>
            </p:nvSpPr>
            <p:spPr bwMode="auto">
              <a:xfrm>
                <a:off x="8397875" y="3911600"/>
                <a:ext cx="74613" cy="425450"/>
              </a:xfrm>
              <a:prstGeom prst="rect">
                <a:avLst/>
              </a:prstGeom>
              <a:gradFill rotWithShape="1">
                <a:gsLst>
                  <a:gs pos="0">
                    <a:srgbClr val="9E850C"/>
                  </a:gs>
                  <a:gs pos="50000">
                    <a:srgbClr val="E4C117"/>
                  </a:gs>
                  <a:gs pos="100000">
                    <a:srgbClr val="FFE51D"/>
                  </a:gs>
                </a:gsLst>
                <a:lin ang="5400000" scaled="1"/>
              </a:gradFill>
              <a:ln w="1905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 sz="1600">
                  <a:solidFill>
                    <a:srgbClr val="0A315A"/>
                  </a:solidFill>
                </a:endParaRPr>
              </a:p>
            </p:txBody>
          </p:sp>
          <p:sp>
            <p:nvSpPr>
              <p:cNvPr id="26762" name="Rectangle 300"/>
              <p:cNvSpPr>
                <a:spLocks noChangeArrowheads="1"/>
              </p:cNvSpPr>
              <p:nvPr/>
            </p:nvSpPr>
            <p:spPr bwMode="auto">
              <a:xfrm>
                <a:off x="8523288" y="3911600"/>
                <a:ext cx="74612" cy="425450"/>
              </a:xfrm>
              <a:prstGeom prst="rect">
                <a:avLst/>
              </a:prstGeom>
              <a:gradFill rotWithShape="1">
                <a:gsLst>
                  <a:gs pos="0">
                    <a:srgbClr val="9E850C"/>
                  </a:gs>
                  <a:gs pos="50000">
                    <a:srgbClr val="E4C117"/>
                  </a:gs>
                  <a:gs pos="100000">
                    <a:srgbClr val="FFE51D"/>
                  </a:gs>
                </a:gsLst>
                <a:lin ang="5400000" scaled="1"/>
              </a:gradFill>
              <a:ln w="1905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 sz="1600">
                  <a:solidFill>
                    <a:srgbClr val="0A315A"/>
                  </a:solidFill>
                </a:endParaRPr>
              </a:p>
            </p:txBody>
          </p:sp>
          <p:sp>
            <p:nvSpPr>
              <p:cNvPr id="26763" name="Rectangle 300"/>
              <p:cNvSpPr>
                <a:spLocks noChangeArrowheads="1"/>
              </p:cNvSpPr>
              <p:nvPr/>
            </p:nvSpPr>
            <p:spPr bwMode="auto">
              <a:xfrm>
                <a:off x="8662988" y="3911600"/>
                <a:ext cx="74612" cy="425450"/>
              </a:xfrm>
              <a:prstGeom prst="rect">
                <a:avLst/>
              </a:prstGeom>
              <a:gradFill rotWithShape="1">
                <a:gsLst>
                  <a:gs pos="0">
                    <a:srgbClr val="9E850C"/>
                  </a:gs>
                  <a:gs pos="50000">
                    <a:srgbClr val="E4C117"/>
                  </a:gs>
                  <a:gs pos="100000">
                    <a:srgbClr val="FFE51D"/>
                  </a:gs>
                </a:gsLst>
                <a:lin ang="5400000" scaled="1"/>
              </a:gradFill>
              <a:ln w="1905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 sz="1600">
                  <a:solidFill>
                    <a:srgbClr val="0A315A"/>
                  </a:solidFill>
                </a:endParaRPr>
              </a:p>
            </p:txBody>
          </p:sp>
          <p:sp>
            <p:nvSpPr>
              <p:cNvPr id="26764" name="Rectangle 300"/>
              <p:cNvSpPr>
                <a:spLocks noChangeArrowheads="1"/>
              </p:cNvSpPr>
              <p:nvPr/>
            </p:nvSpPr>
            <p:spPr bwMode="auto">
              <a:xfrm>
                <a:off x="8801100" y="3911600"/>
                <a:ext cx="74613" cy="425450"/>
              </a:xfrm>
              <a:prstGeom prst="rect">
                <a:avLst/>
              </a:prstGeom>
              <a:gradFill rotWithShape="1">
                <a:gsLst>
                  <a:gs pos="0">
                    <a:srgbClr val="9E850C"/>
                  </a:gs>
                  <a:gs pos="50000">
                    <a:srgbClr val="E4C117"/>
                  </a:gs>
                  <a:gs pos="100000">
                    <a:srgbClr val="FFE51D"/>
                  </a:gs>
                </a:gsLst>
                <a:lin ang="5400000" scaled="1"/>
              </a:gradFill>
              <a:ln w="1905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 sz="1600">
                  <a:solidFill>
                    <a:srgbClr val="0A315A"/>
                  </a:solidFill>
                </a:endParaRPr>
              </a:p>
            </p:txBody>
          </p:sp>
          <p:grpSp>
            <p:nvGrpSpPr>
              <p:cNvPr id="26765" name="Gruppo 181"/>
              <p:cNvGrpSpPr>
                <a:grpSpLocks/>
              </p:cNvGrpSpPr>
              <p:nvPr/>
            </p:nvGrpSpPr>
            <p:grpSpPr bwMode="auto">
              <a:xfrm>
                <a:off x="5197475" y="3529013"/>
                <a:ext cx="644525" cy="52387"/>
                <a:chOff x="5197475" y="4202113"/>
                <a:chExt cx="644525" cy="52387"/>
              </a:xfrm>
            </p:grpSpPr>
            <p:sp>
              <p:nvSpPr>
                <p:cNvPr id="26774" name="Freeform 195"/>
                <p:cNvSpPr>
                  <a:spLocks/>
                </p:cNvSpPr>
                <p:nvPr/>
              </p:nvSpPr>
              <p:spPr bwMode="auto">
                <a:xfrm>
                  <a:off x="5197475" y="4202113"/>
                  <a:ext cx="47625" cy="52387"/>
                </a:xfrm>
                <a:custGeom>
                  <a:avLst/>
                  <a:gdLst>
                    <a:gd name="T0" fmla="*/ 2147483647 w 60"/>
                    <a:gd name="T1" fmla="*/ 0 h 92"/>
                    <a:gd name="T2" fmla="*/ 2147483647 w 60"/>
                    <a:gd name="T3" fmla="*/ 0 h 92"/>
                    <a:gd name="T4" fmla="*/ 2147483647 w 60"/>
                    <a:gd name="T5" fmla="*/ 2147483647 h 92"/>
                    <a:gd name="T6" fmla="*/ 2147483647 w 60"/>
                    <a:gd name="T7" fmla="*/ 2147483647 h 92"/>
                    <a:gd name="T8" fmla="*/ 2147483647 w 60"/>
                    <a:gd name="T9" fmla="*/ 2147483647 h 92"/>
                    <a:gd name="T10" fmla="*/ 2147483647 w 60"/>
                    <a:gd name="T11" fmla="*/ 2147483647 h 92"/>
                    <a:gd name="T12" fmla="*/ 2147483647 w 60"/>
                    <a:gd name="T13" fmla="*/ 2147483647 h 92"/>
                    <a:gd name="T14" fmla="*/ 2147483647 w 60"/>
                    <a:gd name="T15" fmla="*/ 2147483647 h 92"/>
                    <a:gd name="T16" fmla="*/ 0 w 60"/>
                    <a:gd name="T17" fmla="*/ 2147483647 h 92"/>
                    <a:gd name="T18" fmla="*/ 0 w 60"/>
                    <a:gd name="T19" fmla="*/ 2147483647 h 92"/>
                    <a:gd name="T20" fmla="*/ 0 w 60"/>
                    <a:gd name="T21" fmla="*/ 2147483647 h 92"/>
                    <a:gd name="T22" fmla="*/ 2147483647 w 60"/>
                    <a:gd name="T23" fmla="*/ 2147483647 h 92"/>
                    <a:gd name="T24" fmla="*/ 2147483647 w 60"/>
                    <a:gd name="T25" fmla="*/ 2147483647 h 92"/>
                    <a:gd name="T26" fmla="*/ 2147483647 w 60"/>
                    <a:gd name="T27" fmla="*/ 2147483647 h 92"/>
                    <a:gd name="T28" fmla="*/ 2147483647 w 60"/>
                    <a:gd name="T29" fmla="*/ 2147483647 h 92"/>
                    <a:gd name="T30" fmla="*/ 2147483647 w 60"/>
                    <a:gd name="T31" fmla="*/ 2147483647 h 92"/>
                    <a:gd name="T32" fmla="*/ 2147483647 w 60"/>
                    <a:gd name="T33" fmla="*/ 2147483647 h 92"/>
                    <a:gd name="T34" fmla="*/ 2147483647 w 60"/>
                    <a:gd name="T35" fmla="*/ 2147483647 h 92"/>
                    <a:gd name="T36" fmla="*/ 2147483647 w 60"/>
                    <a:gd name="T37" fmla="*/ 2147483647 h 92"/>
                    <a:gd name="T38" fmla="*/ 2147483647 w 60"/>
                    <a:gd name="T39" fmla="*/ 2147483647 h 92"/>
                    <a:gd name="T40" fmla="*/ 2147483647 w 60"/>
                    <a:gd name="T41" fmla="*/ 2147483647 h 92"/>
                    <a:gd name="T42" fmla="*/ 2147483647 w 60"/>
                    <a:gd name="T43" fmla="*/ 2147483647 h 92"/>
                    <a:gd name="T44" fmla="*/ 2147483647 w 60"/>
                    <a:gd name="T45" fmla="*/ 2147483647 h 92"/>
                    <a:gd name="T46" fmla="*/ 2147483647 w 60"/>
                    <a:gd name="T47" fmla="*/ 2147483647 h 92"/>
                    <a:gd name="T48" fmla="*/ 2147483647 w 60"/>
                    <a:gd name="T49" fmla="*/ 2147483647 h 92"/>
                    <a:gd name="T50" fmla="*/ 2147483647 w 60"/>
                    <a:gd name="T51" fmla="*/ 2147483647 h 92"/>
                    <a:gd name="T52" fmla="*/ 2147483647 w 60"/>
                    <a:gd name="T53" fmla="*/ 2147483647 h 92"/>
                    <a:gd name="T54" fmla="*/ 2147483647 w 60"/>
                    <a:gd name="T55" fmla="*/ 2147483647 h 92"/>
                    <a:gd name="T56" fmla="*/ 2147483647 w 60"/>
                    <a:gd name="T57" fmla="*/ 2147483647 h 92"/>
                    <a:gd name="T58" fmla="*/ 2147483647 w 60"/>
                    <a:gd name="T59" fmla="*/ 2147483647 h 92"/>
                    <a:gd name="T60" fmla="*/ 2147483647 w 60"/>
                    <a:gd name="T61" fmla="*/ 2147483647 h 92"/>
                    <a:gd name="T62" fmla="*/ 2147483647 w 60"/>
                    <a:gd name="T63" fmla="*/ 2147483647 h 92"/>
                    <a:gd name="T64" fmla="*/ 2147483647 w 60"/>
                    <a:gd name="T65" fmla="*/ 2147483647 h 92"/>
                    <a:gd name="T66" fmla="*/ 2147483647 w 60"/>
                    <a:gd name="T67" fmla="*/ 2147483647 h 92"/>
                    <a:gd name="T68" fmla="*/ 2147483647 w 60"/>
                    <a:gd name="T69" fmla="*/ 2147483647 h 92"/>
                    <a:gd name="T70" fmla="*/ 2147483647 w 60"/>
                    <a:gd name="T71" fmla="*/ 0 h 92"/>
                    <a:gd name="T72" fmla="*/ 2147483647 w 60"/>
                    <a:gd name="T73" fmla="*/ 0 h 9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0"/>
                    <a:gd name="T112" fmla="*/ 0 h 92"/>
                    <a:gd name="T113" fmla="*/ 60 w 60"/>
                    <a:gd name="T114" fmla="*/ 92 h 92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0" h="92">
                      <a:moveTo>
                        <a:pt x="30" y="0"/>
                      </a:moveTo>
                      <a:lnTo>
                        <a:pt x="26" y="0"/>
                      </a:lnTo>
                      <a:lnTo>
                        <a:pt x="24" y="2"/>
                      </a:lnTo>
                      <a:lnTo>
                        <a:pt x="19" y="4"/>
                      </a:lnTo>
                      <a:lnTo>
                        <a:pt x="13" y="8"/>
                      </a:lnTo>
                      <a:lnTo>
                        <a:pt x="8" y="13"/>
                      </a:lnTo>
                      <a:lnTo>
                        <a:pt x="4" y="21"/>
                      </a:lnTo>
                      <a:lnTo>
                        <a:pt x="2" y="28"/>
                      </a:lnTo>
                      <a:lnTo>
                        <a:pt x="0" y="38"/>
                      </a:lnTo>
                      <a:lnTo>
                        <a:pt x="0" y="47"/>
                      </a:lnTo>
                      <a:lnTo>
                        <a:pt x="0" y="56"/>
                      </a:lnTo>
                      <a:lnTo>
                        <a:pt x="2" y="64"/>
                      </a:lnTo>
                      <a:lnTo>
                        <a:pt x="4" y="71"/>
                      </a:lnTo>
                      <a:lnTo>
                        <a:pt x="8" y="79"/>
                      </a:lnTo>
                      <a:lnTo>
                        <a:pt x="13" y="85"/>
                      </a:lnTo>
                      <a:lnTo>
                        <a:pt x="19" y="88"/>
                      </a:lnTo>
                      <a:lnTo>
                        <a:pt x="24" y="92"/>
                      </a:lnTo>
                      <a:lnTo>
                        <a:pt x="26" y="92"/>
                      </a:lnTo>
                      <a:lnTo>
                        <a:pt x="30" y="92"/>
                      </a:lnTo>
                      <a:lnTo>
                        <a:pt x="32" y="92"/>
                      </a:lnTo>
                      <a:lnTo>
                        <a:pt x="36" y="92"/>
                      </a:lnTo>
                      <a:lnTo>
                        <a:pt x="41" y="88"/>
                      </a:lnTo>
                      <a:lnTo>
                        <a:pt x="47" y="85"/>
                      </a:lnTo>
                      <a:lnTo>
                        <a:pt x="51" y="79"/>
                      </a:lnTo>
                      <a:lnTo>
                        <a:pt x="54" y="71"/>
                      </a:lnTo>
                      <a:lnTo>
                        <a:pt x="58" y="64"/>
                      </a:lnTo>
                      <a:lnTo>
                        <a:pt x="60" y="56"/>
                      </a:lnTo>
                      <a:lnTo>
                        <a:pt x="60" y="47"/>
                      </a:lnTo>
                      <a:lnTo>
                        <a:pt x="60" y="38"/>
                      </a:lnTo>
                      <a:lnTo>
                        <a:pt x="58" y="28"/>
                      </a:lnTo>
                      <a:lnTo>
                        <a:pt x="54" y="21"/>
                      </a:lnTo>
                      <a:lnTo>
                        <a:pt x="51" y="13"/>
                      </a:lnTo>
                      <a:lnTo>
                        <a:pt x="47" y="8"/>
                      </a:lnTo>
                      <a:lnTo>
                        <a:pt x="41" y="4"/>
                      </a:lnTo>
                      <a:lnTo>
                        <a:pt x="36" y="2"/>
                      </a:lnTo>
                      <a:lnTo>
                        <a:pt x="32" y="0"/>
                      </a:lnTo>
                      <a:lnTo>
                        <a:pt x="30" y="0"/>
                      </a:lnTo>
                    </a:path>
                  </a:pathLst>
                </a:custGeom>
                <a:solidFill>
                  <a:srgbClr val="AEF30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75" name="Freeform 195"/>
                <p:cNvSpPr>
                  <a:spLocks/>
                </p:cNvSpPr>
                <p:nvPr/>
              </p:nvSpPr>
              <p:spPr bwMode="auto">
                <a:xfrm>
                  <a:off x="5502275" y="4202113"/>
                  <a:ext cx="47625" cy="52387"/>
                </a:xfrm>
                <a:custGeom>
                  <a:avLst/>
                  <a:gdLst>
                    <a:gd name="T0" fmla="*/ 2147483647 w 60"/>
                    <a:gd name="T1" fmla="*/ 0 h 92"/>
                    <a:gd name="T2" fmla="*/ 2147483647 w 60"/>
                    <a:gd name="T3" fmla="*/ 0 h 92"/>
                    <a:gd name="T4" fmla="*/ 2147483647 w 60"/>
                    <a:gd name="T5" fmla="*/ 2147483647 h 92"/>
                    <a:gd name="T6" fmla="*/ 2147483647 w 60"/>
                    <a:gd name="T7" fmla="*/ 2147483647 h 92"/>
                    <a:gd name="T8" fmla="*/ 2147483647 w 60"/>
                    <a:gd name="T9" fmla="*/ 2147483647 h 92"/>
                    <a:gd name="T10" fmla="*/ 2147483647 w 60"/>
                    <a:gd name="T11" fmla="*/ 2147483647 h 92"/>
                    <a:gd name="T12" fmla="*/ 2147483647 w 60"/>
                    <a:gd name="T13" fmla="*/ 2147483647 h 92"/>
                    <a:gd name="T14" fmla="*/ 2147483647 w 60"/>
                    <a:gd name="T15" fmla="*/ 2147483647 h 92"/>
                    <a:gd name="T16" fmla="*/ 0 w 60"/>
                    <a:gd name="T17" fmla="*/ 2147483647 h 92"/>
                    <a:gd name="T18" fmla="*/ 0 w 60"/>
                    <a:gd name="T19" fmla="*/ 2147483647 h 92"/>
                    <a:gd name="T20" fmla="*/ 0 w 60"/>
                    <a:gd name="T21" fmla="*/ 2147483647 h 92"/>
                    <a:gd name="T22" fmla="*/ 2147483647 w 60"/>
                    <a:gd name="T23" fmla="*/ 2147483647 h 92"/>
                    <a:gd name="T24" fmla="*/ 2147483647 w 60"/>
                    <a:gd name="T25" fmla="*/ 2147483647 h 92"/>
                    <a:gd name="T26" fmla="*/ 2147483647 w 60"/>
                    <a:gd name="T27" fmla="*/ 2147483647 h 92"/>
                    <a:gd name="T28" fmla="*/ 2147483647 w 60"/>
                    <a:gd name="T29" fmla="*/ 2147483647 h 92"/>
                    <a:gd name="T30" fmla="*/ 2147483647 w 60"/>
                    <a:gd name="T31" fmla="*/ 2147483647 h 92"/>
                    <a:gd name="T32" fmla="*/ 2147483647 w 60"/>
                    <a:gd name="T33" fmla="*/ 2147483647 h 92"/>
                    <a:gd name="T34" fmla="*/ 2147483647 w 60"/>
                    <a:gd name="T35" fmla="*/ 2147483647 h 92"/>
                    <a:gd name="T36" fmla="*/ 2147483647 w 60"/>
                    <a:gd name="T37" fmla="*/ 2147483647 h 92"/>
                    <a:gd name="T38" fmla="*/ 2147483647 w 60"/>
                    <a:gd name="T39" fmla="*/ 2147483647 h 92"/>
                    <a:gd name="T40" fmla="*/ 2147483647 w 60"/>
                    <a:gd name="T41" fmla="*/ 2147483647 h 92"/>
                    <a:gd name="T42" fmla="*/ 2147483647 w 60"/>
                    <a:gd name="T43" fmla="*/ 2147483647 h 92"/>
                    <a:gd name="T44" fmla="*/ 2147483647 w 60"/>
                    <a:gd name="T45" fmla="*/ 2147483647 h 92"/>
                    <a:gd name="T46" fmla="*/ 2147483647 w 60"/>
                    <a:gd name="T47" fmla="*/ 2147483647 h 92"/>
                    <a:gd name="T48" fmla="*/ 2147483647 w 60"/>
                    <a:gd name="T49" fmla="*/ 2147483647 h 92"/>
                    <a:gd name="T50" fmla="*/ 2147483647 w 60"/>
                    <a:gd name="T51" fmla="*/ 2147483647 h 92"/>
                    <a:gd name="T52" fmla="*/ 2147483647 w 60"/>
                    <a:gd name="T53" fmla="*/ 2147483647 h 92"/>
                    <a:gd name="T54" fmla="*/ 2147483647 w 60"/>
                    <a:gd name="T55" fmla="*/ 2147483647 h 92"/>
                    <a:gd name="T56" fmla="*/ 2147483647 w 60"/>
                    <a:gd name="T57" fmla="*/ 2147483647 h 92"/>
                    <a:gd name="T58" fmla="*/ 2147483647 w 60"/>
                    <a:gd name="T59" fmla="*/ 2147483647 h 92"/>
                    <a:gd name="T60" fmla="*/ 2147483647 w 60"/>
                    <a:gd name="T61" fmla="*/ 2147483647 h 92"/>
                    <a:gd name="T62" fmla="*/ 2147483647 w 60"/>
                    <a:gd name="T63" fmla="*/ 2147483647 h 92"/>
                    <a:gd name="T64" fmla="*/ 2147483647 w 60"/>
                    <a:gd name="T65" fmla="*/ 2147483647 h 92"/>
                    <a:gd name="T66" fmla="*/ 2147483647 w 60"/>
                    <a:gd name="T67" fmla="*/ 2147483647 h 92"/>
                    <a:gd name="T68" fmla="*/ 2147483647 w 60"/>
                    <a:gd name="T69" fmla="*/ 2147483647 h 92"/>
                    <a:gd name="T70" fmla="*/ 2147483647 w 60"/>
                    <a:gd name="T71" fmla="*/ 0 h 92"/>
                    <a:gd name="T72" fmla="*/ 2147483647 w 60"/>
                    <a:gd name="T73" fmla="*/ 0 h 9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0"/>
                    <a:gd name="T112" fmla="*/ 0 h 92"/>
                    <a:gd name="T113" fmla="*/ 60 w 60"/>
                    <a:gd name="T114" fmla="*/ 92 h 92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0" h="92">
                      <a:moveTo>
                        <a:pt x="30" y="0"/>
                      </a:moveTo>
                      <a:lnTo>
                        <a:pt x="26" y="0"/>
                      </a:lnTo>
                      <a:lnTo>
                        <a:pt x="24" y="2"/>
                      </a:lnTo>
                      <a:lnTo>
                        <a:pt x="19" y="4"/>
                      </a:lnTo>
                      <a:lnTo>
                        <a:pt x="13" y="8"/>
                      </a:lnTo>
                      <a:lnTo>
                        <a:pt x="8" y="13"/>
                      </a:lnTo>
                      <a:lnTo>
                        <a:pt x="4" y="21"/>
                      </a:lnTo>
                      <a:lnTo>
                        <a:pt x="2" y="28"/>
                      </a:lnTo>
                      <a:lnTo>
                        <a:pt x="0" y="38"/>
                      </a:lnTo>
                      <a:lnTo>
                        <a:pt x="0" y="47"/>
                      </a:lnTo>
                      <a:lnTo>
                        <a:pt x="0" y="56"/>
                      </a:lnTo>
                      <a:lnTo>
                        <a:pt x="2" y="64"/>
                      </a:lnTo>
                      <a:lnTo>
                        <a:pt x="4" y="71"/>
                      </a:lnTo>
                      <a:lnTo>
                        <a:pt x="8" y="79"/>
                      </a:lnTo>
                      <a:lnTo>
                        <a:pt x="13" y="85"/>
                      </a:lnTo>
                      <a:lnTo>
                        <a:pt x="19" y="88"/>
                      </a:lnTo>
                      <a:lnTo>
                        <a:pt x="24" y="92"/>
                      </a:lnTo>
                      <a:lnTo>
                        <a:pt x="26" y="92"/>
                      </a:lnTo>
                      <a:lnTo>
                        <a:pt x="30" y="92"/>
                      </a:lnTo>
                      <a:lnTo>
                        <a:pt x="32" y="92"/>
                      </a:lnTo>
                      <a:lnTo>
                        <a:pt x="36" y="92"/>
                      </a:lnTo>
                      <a:lnTo>
                        <a:pt x="41" y="88"/>
                      </a:lnTo>
                      <a:lnTo>
                        <a:pt x="47" y="85"/>
                      </a:lnTo>
                      <a:lnTo>
                        <a:pt x="51" y="79"/>
                      </a:lnTo>
                      <a:lnTo>
                        <a:pt x="54" y="71"/>
                      </a:lnTo>
                      <a:lnTo>
                        <a:pt x="58" y="64"/>
                      </a:lnTo>
                      <a:lnTo>
                        <a:pt x="60" y="56"/>
                      </a:lnTo>
                      <a:lnTo>
                        <a:pt x="60" y="47"/>
                      </a:lnTo>
                      <a:lnTo>
                        <a:pt x="60" y="38"/>
                      </a:lnTo>
                      <a:lnTo>
                        <a:pt x="58" y="28"/>
                      </a:lnTo>
                      <a:lnTo>
                        <a:pt x="54" y="21"/>
                      </a:lnTo>
                      <a:lnTo>
                        <a:pt x="51" y="13"/>
                      </a:lnTo>
                      <a:lnTo>
                        <a:pt x="47" y="8"/>
                      </a:lnTo>
                      <a:lnTo>
                        <a:pt x="41" y="4"/>
                      </a:lnTo>
                      <a:lnTo>
                        <a:pt x="36" y="2"/>
                      </a:lnTo>
                      <a:lnTo>
                        <a:pt x="32" y="0"/>
                      </a:lnTo>
                      <a:lnTo>
                        <a:pt x="30" y="0"/>
                      </a:lnTo>
                    </a:path>
                  </a:pathLst>
                </a:custGeom>
                <a:solidFill>
                  <a:srgbClr val="AEF30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76" name="Freeform 195"/>
                <p:cNvSpPr>
                  <a:spLocks/>
                </p:cNvSpPr>
                <p:nvPr/>
              </p:nvSpPr>
              <p:spPr bwMode="auto">
                <a:xfrm>
                  <a:off x="5794375" y="4202113"/>
                  <a:ext cx="47625" cy="52387"/>
                </a:xfrm>
                <a:custGeom>
                  <a:avLst/>
                  <a:gdLst>
                    <a:gd name="T0" fmla="*/ 2147483647 w 60"/>
                    <a:gd name="T1" fmla="*/ 0 h 92"/>
                    <a:gd name="T2" fmla="*/ 2147483647 w 60"/>
                    <a:gd name="T3" fmla="*/ 0 h 92"/>
                    <a:gd name="T4" fmla="*/ 2147483647 w 60"/>
                    <a:gd name="T5" fmla="*/ 2147483647 h 92"/>
                    <a:gd name="T6" fmla="*/ 2147483647 w 60"/>
                    <a:gd name="T7" fmla="*/ 2147483647 h 92"/>
                    <a:gd name="T8" fmla="*/ 2147483647 w 60"/>
                    <a:gd name="T9" fmla="*/ 2147483647 h 92"/>
                    <a:gd name="T10" fmla="*/ 2147483647 w 60"/>
                    <a:gd name="T11" fmla="*/ 2147483647 h 92"/>
                    <a:gd name="T12" fmla="*/ 2147483647 w 60"/>
                    <a:gd name="T13" fmla="*/ 2147483647 h 92"/>
                    <a:gd name="T14" fmla="*/ 2147483647 w 60"/>
                    <a:gd name="T15" fmla="*/ 2147483647 h 92"/>
                    <a:gd name="T16" fmla="*/ 0 w 60"/>
                    <a:gd name="T17" fmla="*/ 2147483647 h 92"/>
                    <a:gd name="T18" fmla="*/ 0 w 60"/>
                    <a:gd name="T19" fmla="*/ 2147483647 h 92"/>
                    <a:gd name="T20" fmla="*/ 0 w 60"/>
                    <a:gd name="T21" fmla="*/ 2147483647 h 92"/>
                    <a:gd name="T22" fmla="*/ 2147483647 w 60"/>
                    <a:gd name="T23" fmla="*/ 2147483647 h 92"/>
                    <a:gd name="T24" fmla="*/ 2147483647 w 60"/>
                    <a:gd name="T25" fmla="*/ 2147483647 h 92"/>
                    <a:gd name="T26" fmla="*/ 2147483647 w 60"/>
                    <a:gd name="T27" fmla="*/ 2147483647 h 92"/>
                    <a:gd name="T28" fmla="*/ 2147483647 w 60"/>
                    <a:gd name="T29" fmla="*/ 2147483647 h 92"/>
                    <a:gd name="T30" fmla="*/ 2147483647 w 60"/>
                    <a:gd name="T31" fmla="*/ 2147483647 h 92"/>
                    <a:gd name="T32" fmla="*/ 2147483647 w 60"/>
                    <a:gd name="T33" fmla="*/ 2147483647 h 92"/>
                    <a:gd name="T34" fmla="*/ 2147483647 w 60"/>
                    <a:gd name="T35" fmla="*/ 2147483647 h 92"/>
                    <a:gd name="T36" fmla="*/ 2147483647 w 60"/>
                    <a:gd name="T37" fmla="*/ 2147483647 h 92"/>
                    <a:gd name="T38" fmla="*/ 2147483647 w 60"/>
                    <a:gd name="T39" fmla="*/ 2147483647 h 92"/>
                    <a:gd name="T40" fmla="*/ 2147483647 w 60"/>
                    <a:gd name="T41" fmla="*/ 2147483647 h 92"/>
                    <a:gd name="T42" fmla="*/ 2147483647 w 60"/>
                    <a:gd name="T43" fmla="*/ 2147483647 h 92"/>
                    <a:gd name="T44" fmla="*/ 2147483647 w 60"/>
                    <a:gd name="T45" fmla="*/ 2147483647 h 92"/>
                    <a:gd name="T46" fmla="*/ 2147483647 w 60"/>
                    <a:gd name="T47" fmla="*/ 2147483647 h 92"/>
                    <a:gd name="T48" fmla="*/ 2147483647 w 60"/>
                    <a:gd name="T49" fmla="*/ 2147483647 h 92"/>
                    <a:gd name="T50" fmla="*/ 2147483647 w 60"/>
                    <a:gd name="T51" fmla="*/ 2147483647 h 92"/>
                    <a:gd name="T52" fmla="*/ 2147483647 w 60"/>
                    <a:gd name="T53" fmla="*/ 2147483647 h 92"/>
                    <a:gd name="T54" fmla="*/ 2147483647 w 60"/>
                    <a:gd name="T55" fmla="*/ 2147483647 h 92"/>
                    <a:gd name="T56" fmla="*/ 2147483647 w 60"/>
                    <a:gd name="T57" fmla="*/ 2147483647 h 92"/>
                    <a:gd name="T58" fmla="*/ 2147483647 w 60"/>
                    <a:gd name="T59" fmla="*/ 2147483647 h 92"/>
                    <a:gd name="T60" fmla="*/ 2147483647 w 60"/>
                    <a:gd name="T61" fmla="*/ 2147483647 h 92"/>
                    <a:gd name="T62" fmla="*/ 2147483647 w 60"/>
                    <a:gd name="T63" fmla="*/ 2147483647 h 92"/>
                    <a:gd name="T64" fmla="*/ 2147483647 w 60"/>
                    <a:gd name="T65" fmla="*/ 2147483647 h 92"/>
                    <a:gd name="T66" fmla="*/ 2147483647 w 60"/>
                    <a:gd name="T67" fmla="*/ 2147483647 h 92"/>
                    <a:gd name="T68" fmla="*/ 2147483647 w 60"/>
                    <a:gd name="T69" fmla="*/ 2147483647 h 92"/>
                    <a:gd name="T70" fmla="*/ 2147483647 w 60"/>
                    <a:gd name="T71" fmla="*/ 0 h 92"/>
                    <a:gd name="T72" fmla="*/ 2147483647 w 60"/>
                    <a:gd name="T73" fmla="*/ 0 h 9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0"/>
                    <a:gd name="T112" fmla="*/ 0 h 92"/>
                    <a:gd name="T113" fmla="*/ 60 w 60"/>
                    <a:gd name="T114" fmla="*/ 92 h 92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0" h="92">
                      <a:moveTo>
                        <a:pt x="30" y="0"/>
                      </a:moveTo>
                      <a:lnTo>
                        <a:pt x="26" y="0"/>
                      </a:lnTo>
                      <a:lnTo>
                        <a:pt x="24" y="2"/>
                      </a:lnTo>
                      <a:lnTo>
                        <a:pt x="19" y="4"/>
                      </a:lnTo>
                      <a:lnTo>
                        <a:pt x="13" y="8"/>
                      </a:lnTo>
                      <a:lnTo>
                        <a:pt x="8" y="13"/>
                      </a:lnTo>
                      <a:lnTo>
                        <a:pt x="4" y="21"/>
                      </a:lnTo>
                      <a:lnTo>
                        <a:pt x="2" y="28"/>
                      </a:lnTo>
                      <a:lnTo>
                        <a:pt x="0" y="38"/>
                      </a:lnTo>
                      <a:lnTo>
                        <a:pt x="0" y="47"/>
                      </a:lnTo>
                      <a:lnTo>
                        <a:pt x="0" y="56"/>
                      </a:lnTo>
                      <a:lnTo>
                        <a:pt x="2" y="64"/>
                      </a:lnTo>
                      <a:lnTo>
                        <a:pt x="4" y="71"/>
                      </a:lnTo>
                      <a:lnTo>
                        <a:pt x="8" y="79"/>
                      </a:lnTo>
                      <a:lnTo>
                        <a:pt x="13" y="85"/>
                      </a:lnTo>
                      <a:lnTo>
                        <a:pt x="19" y="88"/>
                      </a:lnTo>
                      <a:lnTo>
                        <a:pt x="24" y="92"/>
                      </a:lnTo>
                      <a:lnTo>
                        <a:pt x="26" y="92"/>
                      </a:lnTo>
                      <a:lnTo>
                        <a:pt x="30" y="92"/>
                      </a:lnTo>
                      <a:lnTo>
                        <a:pt x="32" y="92"/>
                      </a:lnTo>
                      <a:lnTo>
                        <a:pt x="36" y="92"/>
                      </a:lnTo>
                      <a:lnTo>
                        <a:pt x="41" y="88"/>
                      </a:lnTo>
                      <a:lnTo>
                        <a:pt x="47" y="85"/>
                      </a:lnTo>
                      <a:lnTo>
                        <a:pt x="51" y="79"/>
                      </a:lnTo>
                      <a:lnTo>
                        <a:pt x="54" y="71"/>
                      </a:lnTo>
                      <a:lnTo>
                        <a:pt x="58" y="64"/>
                      </a:lnTo>
                      <a:lnTo>
                        <a:pt x="60" y="56"/>
                      </a:lnTo>
                      <a:lnTo>
                        <a:pt x="60" y="47"/>
                      </a:lnTo>
                      <a:lnTo>
                        <a:pt x="60" y="38"/>
                      </a:lnTo>
                      <a:lnTo>
                        <a:pt x="58" y="28"/>
                      </a:lnTo>
                      <a:lnTo>
                        <a:pt x="54" y="21"/>
                      </a:lnTo>
                      <a:lnTo>
                        <a:pt x="51" y="13"/>
                      </a:lnTo>
                      <a:lnTo>
                        <a:pt x="47" y="8"/>
                      </a:lnTo>
                      <a:lnTo>
                        <a:pt x="41" y="4"/>
                      </a:lnTo>
                      <a:lnTo>
                        <a:pt x="36" y="2"/>
                      </a:lnTo>
                      <a:lnTo>
                        <a:pt x="32" y="0"/>
                      </a:lnTo>
                      <a:lnTo>
                        <a:pt x="30" y="0"/>
                      </a:lnTo>
                    </a:path>
                  </a:pathLst>
                </a:custGeom>
                <a:solidFill>
                  <a:srgbClr val="AEF30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766" name="Gruppo 182"/>
              <p:cNvGrpSpPr>
                <a:grpSpLocks/>
              </p:cNvGrpSpPr>
              <p:nvPr/>
            </p:nvGrpSpPr>
            <p:grpSpPr bwMode="auto">
              <a:xfrm>
                <a:off x="6403975" y="3529013"/>
                <a:ext cx="644525" cy="52387"/>
                <a:chOff x="5197475" y="4202113"/>
                <a:chExt cx="644525" cy="52387"/>
              </a:xfrm>
            </p:grpSpPr>
            <p:sp>
              <p:nvSpPr>
                <p:cNvPr id="26771" name="Freeform 195"/>
                <p:cNvSpPr>
                  <a:spLocks/>
                </p:cNvSpPr>
                <p:nvPr/>
              </p:nvSpPr>
              <p:spPr bwMode="auto">
                <a:xfrm>
                  <a:off x="5197475" y="4202113"/>
                  <a:ext cx="47625" cy="52387"/>
                </a:xfrm>
                <a:custGeom>
                  <a:avLst/>
                  <a:gdLst>
                    <a:gd name="T0" fmla="*/ 2147483647 w 60"/>
                    <a:gd name="T1" fmla="*/ 0 h 92"/>
                    <a:gd name="T2" fmla="*/ 2147483647 w 60"/>
                    <a:gd name="T3" fmla="*/ 0 h 92"/>
                    <a:gd name="T4" fmla="*/ 2147483647 w 60"/>
                    <a:gd name="T5" fmla="*/ 2147483647 h 92"/>
                    <a:gd name="T6" fmla="*/ 2147483647 w 60"/>
                    <a:gd name="T7" fmla="*/ 2147483647 h 92"/>
                    <a:gd name="T8" fmla="*/ 2147483647 w 60"/>
                    <a:gd name="T9" fmla="*/ 2147483647 h 92"/>
                    <a:gd name="T10" fmla="*/ 2147483647 w 60"/>
                    <a:gd name="T11" fmla="*/ 2147483647 h 92"/>
                    <a:gd name="T12" fmla="*/ 2147483647 w 60"/>
                    <a:gd name="T13" fmla="*/ 2147483647 h 92"/>
                    <a:gd name="T14" fmla="*/ 2147483647 w 60"/>
                    <a:gd name="T15" fmla="*/ 2147483647 h 92"/>
                    <a:gd name="T16" fmla="*/ 0 w 60"/>
                    <a:gd name="T17" fmla="*/ 2147483647 h 92"/>
                    <a:gd name="T18" fmla="*/ 0 w 60"/>
                    <a:gd name="T19" fmla="*/ 2147483647 h 92"/>
                    <a:gd name="T20" fmla="*/ 0 w 60"/>
                    <a:gd name="T21" fmla="*/ 2147483647 h 92"/>
                    <a:gd name="T22" fmla="*/ 2147483647 w 60"/>
                    <a:gd name="T23" fmla="*/ 2147483647 h 92"/>
                    <a:gd name="T24" fmla="*/ 2147483647 w 60"/>
                    <a:gd name="T25" fmla="*/ 2147483647 h 92"/>
                    <a:gd name="T26" fmla="*/ 2147483647 w 60"/>
                    <a:gd name="T27" fmla="*/ 2147483647 h 92"/>
                    <a:gd name="T28" fmla="*/ 2147483647 w 60"/>
                    <a:gd name="T29" fmla="*/ 2147483647 h 92"/>
                    <a:gd name="T30" fmla="*/ 2147483647 w 60"/>
                    <a:gd name="T31" fmla="*/ 2147483647 h 92"/>
                    <a:gd name="T32" fmla="*/ 2147483647 w 60"/>
                    <a:gd name="T33" fmla="*/ 2147483647 h 92"/>
                    <a:gd name="T34" fmla="*/ 2147483647 w 60"/>
                    <a:gd name="T35" fmla="*/ 2147483647 h 92"/>
                    <a:gd name="T36" fmla="*/ 2147483647 w 60"/>
                    <a:gd name="T37" fmla="*/ 2147483647 h 92"/>
                    <a:gd name="T38" fmla="*/ 2147483647 w 60"/>
                    <a:gd name="T39" fmla="*/ 2147483647 h 92"/>
                    <a:gd name="T40" fmla="*/ 2147483647 w 60"/>
                    <a:gd name="T41" fmla="*/ 2147483647 h 92"/>
                    <a:gd name="T42" fmla="*/ 2147483647 w 60"/>
                    <a:gd name="T43" fmla="*/ 2147483647 h 92"/>
                    <a:gd name="T44" fmla="*/ 2147483647 w 60"/>
                    <a:gd name="T45" fmla="*/ 2147483647 h 92"/>
                    <a:gd name="T46" fmla="*/ 2147483647 w 60"/>
                    <a:gd name="T47" fmla="*/ 2147483647 h 92"/>
                    <a:gd name="T48" fmla="*/ 2147483647 w 60"/>
                    <a:gd name="T49" fmla="*/ 2147483647 h 92"/>
                    <a:gd name="T50" fmla="*/ 2147483647 w 60"/>
                    <a:gd name="T51" fmla="*/ 2147483647 h 92"/>
                    <a:gd name="T52" fmla="*/ 2147483647 w 60"/>
                    <a:gd name="T53" fmla="*/ 2147483647 h 92"/>
                    <a:gd name="T54" fmla="*/ 2147483647 w 60"/>
                    <a:gd name="T55" fmla="*/ 2147483647 h 92"/>
                    <a:gd name="T56" fmla="*/ 2147483647 w 60"/>
                    <a:gd name="T57" fmla="*/ 2147483647 h 92"/>
                    <a:gd name="T58" fmla="*/ 2147483647 w 60"/>
                    <a:gd name="T59" fmla="*/ 2147483647 h 92"/>
                    <a:gd name="T60" fmla="*/ 2147483647 w 60"/>
                    <a:gd name="T61" fmla="*/ 2147483647 h 92"/>
                    <a:gd name="T62" fmla="*/ 2147483647 w 60"/>
                    <a:gd name="T63" fmla="*/ 2147483647 h 92"/>
                    <a:gd name="T64" fmla="*/ 2147483647 w 60"/>
                    <a:gd name="T65" fmla="*/ 2147483647 h 92"/>
                    <a:gd name="T66" fmla="*/ 2147483647 w 60"/>
                    <a:gd name="T67" fmla="*/ 2147483647 h 92"/>
                    <a:gd name="T68" fmla="*/ 2147483647 w 60"/>
                    <a:gd name="T69" fmla="*/ 2147483647 h 92"/>
                    <a:gd name="T70" fmla="*/ 2147483647 w 60"/>
                    <a:gd name="T71" fmla="*/ 0 h 92"/>
                    <a:gd name="T72" fmla="*/ 2147483647 w 60"/>
                    <a:gd name="T73" fmla="*/ 0 h 9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0"/>
                    <a:gd name="T112" fmla="*/ 0 h 92"/>
                    <a:gd name="T113" fmla="*/ 60 w 60"/>
                    <a:gd name="T114" fmla="*/ 92 h 92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0" h="92">
                      <a:moveTo>
                        <a:pt x="30" y="0"/>
                      </a:moveTo>
                      <a:lnTo>
                        <a:pt x="26" y="0"/>
                      </a:lnTo>
                      <a:lnTo>
                        <a:pt x="24" y="2"/>
                      </a:lnTo>
                      <a:lnTo>
                        <a:pt x="19" y="4"/>
                      </a:lnTo>
                      <a:lnTo>
                        <a:pt x="13" y="8"/>
                      </a:lnTo>
                      <a:lnTo>
                        <a:pt x="8" y="13"/>
                      </a:lnTo>
                      <a:lnTo>
                        <a:pt x="4" y="21"/>
                      </a:lnTo>
                      <a:lnTo>
                        <a:pt x="2" y="28"/>
                      </a:lnTo>
                      <a:lnTo>
                        <a:pt x="0" y="38"/>
                      </a:lnTo>
                      <a:lnTo>
                        <a:pt x="0" y="47"/>
                      </a:lnTo>
                      <a:lnTo>
                        <a:pt x="0" y="56"/>
                      </a:lnTo>
                      <a:lnTo>
                        <a:pt x="2" y="64"/>
                      </a:lnTo>
                      <a:lnTo>
                        <a:pt x="4" y="71"/>
                      </a:lnTo>
                      <a:lnTo>
                        <a:pt x="8" y="79"/>
                      </a:lnTo>
                      <a:lnTo>
                        <a:pt x="13" y="85"/>
                      </a:lnTo>
                      <a:lnTo>
                        <a:pt x="19" y="88"/>
                      </a:lnTo>
                      <a:lnTo>
                        <a:pt x="24" y="92"/>
                      </a:lnTo>
                      <a:lnTo>
                        <a:pt x="26" y="92"/>
                      </a:lnTo>
                      <a:lnTo>
                        <a:pt x="30" y="92"/>
                      </a:lnTo>
                      <a:lnTo>
                        <a:pt x="32" y="92"/>
                      </a:lnTo>
                      <a:lnTo>
                        <a:pt x="36" y="92"/>
                      </a:lnTo>
                      <a:lnTo>
                        <a:pt x="41" y="88"/>
                      </a:lnTo>
                      <a:lnTo>
                        <a:pt x="47" y="85"/>
                      </a:lnTo>
                      <a:lnTo>
                        <a:pt x="51" y="79"/>
                      </a:lnTo>
                      <a:lnTo>
                        <a:pt x="54" y="71"/>
                      </a:lnTo>
                      <a:lnTo>
                        <a:pt x="58" y="64"/>
                      </a:lnTo>
                      <a:lnTo>
                        <a:pt x="60" y="56"/>
                      </a:lnTo>
                      <a:lnTo>
                        <a:pt x="60" y="47"/>
                      </a:lnTo>
                      <a:lnTo>
                        <a:pt x="60" y="38"/>
                      </a:lnTo>
                      <a:lnTo>
                        <a:pt x="58" y="28"/>
                      </a:lnTo>
                      <a:lnTo>
                        <a:pt x="54" y="21"/>
                      </a:lnTo>
                      <a:lnTo>
                        <a:pt x="51" y="13"/>
                      </a:lnTo>
                      <a:lnTo>
                        <a:pt x="47" y="8"/>
                      </a:lnTo>
                      <a:lnTo>
                        <a:pt x="41" y="4"/>
                      </a:lnTo>
                      <a:lnTo>
                        <a:pt x="36" y="2"/>
                      </a:lnTo>
                      <a:lnTo>
                        <a:pt x="32" y="0"/>
                      </a:lnTo>
                      <a:lnTo>
                        <a:pt x="30" y="0"/>
                      </a:lnTo>
                    </a:path>
                  </a:pathLst>
                </a:custGeom>
                <a:solidFill>
                  <a:srgbClr val="AEF30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72" name="Freeform 195"/>
                <p:cNvSpPr>
                  <a:spLocks/>
                </p:cNvSpPr>
                <p:nvPr/>
              </p:nvSpPr>
              <p:spPr bwMode="auto">
                <a:xfrm>
                  <a:off x="5502275" y="4202113"/>
                  <a:ext cx="47625" cy="52387"/>
                </a:xfrm>
                <a:custGeom>
                  <a:avLst/>
                  <a:gdLst>
                    <a:gd name="T0" fmla="*/ 2147483647 w 60"/>
                    <a:gd name="T1" fmla="*/ 0 h 92"/>
                    <a:gd name="T2" fmla="*/ 2147483647 w 60"/>
                    <a:gd name="T3" fmla="*/ 0 h 92"/>
                    <a:gd name="T4" fmla="*/ 2147483647 w 60"/>
                    <a:gd name="T5" fmla="*/ 2147483647 h 92"/>
                    <a:gd name="T6" fmla="*/ 2147483647 w 60"/>
                    <a:gd name="T7" fmla="*/ 2147483647 h 92"/>
                    <a:gd name="T8" fmla="*/ 2147483647 w 60"/>
                    <a:gd name="T9" fmla="*/ 2147483647 h 92"/>
                    <a:gd name="T10" fmla="*/ 2147483647 w 60"/>
                    <a:gd name="T11" fmla="*/ 2147483647 h 92"/>
                    <a:gd name="T12" fmla="*/ 2147483647 w 60"/>
                    <a:gd name="T13" fmla="*/ 2147483647 h 92"/>
                    <a:gd name="T14" fmla="*/ 2147483647 w 60"/>
                    <a:gd name="T15" fmla="*/ 2147483647 h 92"/>
                    <a:gd name="T16" fmla="*/ 0 w 60"/>
                    <a:gd name="T17" fmla="*/ 2147483647 h 92"/>
                    <a:gd name="T18" fmla="*/ 0 w 60"/>
                    <a:gd name="T19" fmla="*/ 2147483647 h 92"/>
                    <a:gd name="T20" fmla="*/ 0 w 60"/>
                    <a:gd name="T21" fmla="*/ 2147483647 h 92"/>
                    <a:gd name="T22" fmla="*/ 2147483647 w 60"/>
                    <a:gd name="T23" fmla="*/ 2147483647 h 92"/>
                    <a:gd name="T24" fmla="*/ 2147483647 w 60"/>
                    <a:gd name="T25" fmla="*/ 2147483647 h 92"/>
                    <a:gd name="T26" fmla="*/ 2147483647 w 60"/>
                    <a:gd name="T27" fmla="*/ 2147483647 h 92"/>
                    <a:gd name="T28" fmla="*/ 2147483647 w 60"/>
                    <a:gd name="T29" fmla="*/ 2147483647 h 92"/>
                    <a:gd name="T30" fmla="*/ 2147483647 w 60"/>
                    <a:gd name="T31" fmla="*/ 2147483647 h 92"/>
                    <a:gd name="T32" fmla="*/ 2147483647 w 60"/>
                    <a:gd name="T33" fmla="*/ 2147483647 h 92"/>
                    <a:gd name="T34" fmla="*/ 2147483647 w 60"/>
                    <a:gd name="T35" fmla="*/ 2147483647 h 92"/>
                    <a:gd name="T36" fmla="*/ 2147483647 w 60"/>
                    <a:gd name="T37" fmla="*/ 2147483647 h 92"/>
                    <a:gd name="T38" fmla="*/ 2147483647 w 60"/>
                    <a:gd name="T39" fmla="*/ 2147483647 h 92"/>
                    <a:gd name="T40" fmla="*/ 2147483647 w 60"/>
                    <a:gd name="T41" fmla="*/ 2147483647 h 92"/>
                    <a:gd name="T42" fmla="*/ 2147483647 w 60"/>
                    <a:gd name="T43" fmla="*/ 2147483647 h 92"/>
                    <a:gd name="T44" fmla="*/ 2147483647 w 60"/>
                    <a:gd name="T45" fmla="*/ 2147483647 h 92"/>
                    <a:gd name="T46" fmla="*/ 2147483647 w 60"/>
                    <a:gd name="T47" fmla="*/ 2147483647 h 92"/>
                    <a:gd name="T48" fmla="*/ 2147483647 w 60"/>
                    <a:gd name="T49" fmla="*/ 2147483647 h 92"/>
                    <a:gd name="T50" fmla="*/ 2147483647 w 60"/>
                    <a:gd name="T51" fmla="*/ 2147483647 h 92"/>
                    <a:gd name="T52" fmla="*/ 2147483647 w 60"/>
                    <a:gd name="T53" fmla="*/ 2147483647 h 92"/>
                    <a:gd name="T54" fmla="*/ 2147483647 w 60"/>
                    <a:gd name="T55" fmla="*/ 2147483647 h 92"/>
                    <a:gd name="T56" fmla="*/ 2147483647 w 60"/>
                    <a:gd name="T57" fmla="*/ 2147483647 h 92"/>
                    <a:gd name="T58" fmla="*/ 2147483647 w 60"/>
                    <a:gd name="T59" fmla="*/ 2147483647 h 92"/>
                    <a:gd name="T60" fmla="*/ 2147483647 w 60"/>
                    <a:gd name="T61" fmla="*/ 2147483647 h 92"/>
                    <a:gd name="T62" fmla="*/ 2147483647 w 60"/>
                    <a:gd name="T63" fmla="*/ 2147483647 h 92"/>
                    <a:gd name="T64" fmla="*/ 2147483647 w 60"/>
                    <a:gd name="T65" fmla="*/ 2147483647 h 92"/>
                    <a:gd name="T66" fmla="*/ 2147483647 w 60"/>
                    <a:gd name="T67" fmla="*/ 2147483647 h 92"/>
                    <a:gd name="T68" fmla="*/ 2147483647 w 60"/>
                    <a:gd name="T69" fmla="*/ 2147483647 h 92"/>
                    <a:gd name="T70" fmla="*/ 2147483647 w 60"/>
                    <a:gd name="T71" fmla="*/ 0 h 92"/>
                    <a:gd name="T72" fmla="*/ 2147483647 w 60"/>
                    <a:gd name="T73" fmla="*/ 0 h 9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0"/>
                    <a:gd name="T112" fmla="*/ 0 h 92"/>
                    <a:gd name="T113" fmla="*/ 60 w 60"/>
                    <a:gd name="T114" fmla="*/ 92 h 92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0" h="92">
                      <a:moveTo>
                        <a:pt x="30" y="0"/>
                      </a:moveTo>
                      <a:lnTo>
                        <a:pt x="26" y="0"/>
                      </a:lnTo>
                      <a:lnTo>
                        <a:pt x="24" y="2"/>
                      </a:lnTo>
                      <a:lnTo>
                        <a:pt x="19" y="4"/>
                      </a:lnTo>
                      <a:lnTo>
                        <a:pt x="13" y="8"/>
                      </a:lnTo>
                      <a:lnTo>
                        <a:pt x="8" y="13"/>
                      </a:lnTo>
                      <a:lnTo>
                        <a:pt x="4" y="21"/>
                      </a:lnTo>
                      <a:lnTo>
                        <a:pt x="2" y="28"/>
                      </a:lnTo>
                      <a:lnTo>
                        <a:pt x="0" y="38"/>
                      </a:lnTo>
                      <a:lnTo>
                        <a:pt x="0" y="47"/>
                      </a:lnTo>
                      <a:lnTo>
                        <a:pt x="0" y="56"/>
                      </a:lnTo>
                      <a:lnTo>
                        <a:pt x="2" y="64"/>
                      </a:lnTo>
                      <a:lnTo>
                        <a:pt x="4" y="71"/>
                      </a:lnTo>
                      <a:lnTo>
                        <a:pt x="8" y="79"/>
                      </a:lnTo>
                      <a:lnTo>
                        <a:pt x="13" y="85"/>
                      </a:lnTo>
                      <a:lnTo>
                        <a:pt x="19" y="88"/>
                      </a:lnTo>
                      <a:lnTo>
                        <a:pt x="24" y="92"/>
                      </a:lnTo>
                      <a:lnTo>
                        <a:pt x="26" y="92"/>
                      </a:lnTo>
                      <a:lnTo>
                        <a:pt x="30" y="92"/>
                      </a:lnTo>
                      <a:lnTo>
                        <a:pt x="32" y="92"/>
                      </a:lnTo>
                      <a:lnTo>
                        <a:pt x="36" y="92"/>
                      </a:lnTo>
                      <a:lnTo>
                        <a:pt x="41" y="88"/>
                      </a:lnTo>
                      <a:lnTo>
                        <a:pt x="47" y="85"/>
                      </a:lnTo>
                      <a:lnTo>
                        <a:pt x="51" y="79"/>
                      </a:lnTo>
                      <a:lnTo>
                        <a:pt x="54" y="71"/>
                      </a:lnTo>
                      <a:lnTo>
                        <a:pt x="58" y="64"/>
                      </a:lnTo>
                      <a:lnTo>
                        <a:pt x="60" y="56"/>
                      </a:lnTo>
                      <a:lnTo>
                        <a:pt x="60" y="47"/>
                      </a:lnTo>
                      <a:lnTo>
                        <a:pt x="60" y="38"/>
                      </a:lnTo>
                      <a:lnTo>
                        <a:pt x="58" y="28"/>
                      </a:lnTo>
                      <a:lnTo>
                        <a:pt x="54" y="21"/>
                      </a:lnTo>
                      <a:lnTo>
                        <a:pt x="51" y="13"/>
                      </a:lnTo>
                      <a:lnTo>
                        <a:pt x="47" y="8"/>
                      </a:lnTo>
                      <a:lnTo>
                        <a:pt x="41" y="4"/>
                      </a:lnTo>
                      <a:lnTo>
                        <a:pt x="36" y="2"/>
                      </a:lnTo>
                      <a:lnTo>
                        <a:pt x="32" y="0"/>
                      </a:lnTo>
                      <a:lnTo>
                        <a:pt x="30" y="0"/>
                      </a:lnTo>
                    </a:path>
                  </a:pathLst>
                </a:custGeom>
                <a:solidFill>
                  <a:srgbClr val="AEF30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73" name="Freeform 195"/>
                <p:cNvSpPr>
                  <a:spLocks/>
                </p:cNvSpPr>
                <p:nvPr/>
              </p:nvSpPr>
              <p:spPr bwMode="auto">
                <a:xfrm>
                  <a:off x="5794375" y="4202113"/>
                  <a:ext cx="47625" cy="52387"/>
                </a:xfrm>
                <a:custGeom>
                  <a:avLst/>
                  <a:gdLst>
                    <a:gd name="T0" fmla="*/ 2147483647 w 60"/>
                    <a:gd name="T1" fmla="*/ 0 h 92"/>
                    <a:gd name="T2" fmla="*/ 2147483647 w 60"/>
                    <a:gd name="T3" fmla="*/ 0 h 92"/>
                    <a:gd name="T4" fmla="*/ 2147483647 w 60"/>
                    <a:gd name="T5" fmla="*/ 2147483647 h 92"/>
                    <a:gd name="T6" fmla="*/ 2147483647 w 60"/>
                    <a:gd name="T7" fmla="*/ 2147483647 h 92"/>
                    <a:gd name="T8" fmla="*/ 2147483647 w 60"/>
                    <a:gd name="T9" fmla="*/ 2147483647 h 92"/>
                    <a:gd name="T10" fmla="*/ 2147483647 w 60"/>
                    <a:gd name="T11" fmla="*/ 2147483647 h 92"/>
                    <a:gd name="T12" fmla="*/ 2147483647 w 60"/>
                    <a:gd name="T13" fmla="*/ 2147483647 h 92"/>
                    <a:gd name="T14" fmla="*/ 2147483647 w 60"/>
                    <a:gd name="T15" fmla="*/ 2147483647 h 92"/>
                    <a:gd name="T16" fmla="*/ 0 w 60"/>
                    <a:gd name="T17" fmla="*/ 2147483647 h 92"/>
                    <a:gd name="T18" fmla="*/ 0 w 60"/>
                    <a:gd name="T19" fmla="*/ 2147483647 h 92"/>
                    <a:gd name="T20" fmla="*/ 0 w 60"/>
                    <a:gd name="T21" fmla="*/ 2147483647 h 92"/>
                    <a:gd name="T22" fmla="*/ 2147483647 w 60"/>
                    <a:gd name="T23" fmla="*/ 2147483647 h 92"/>
                    <a:gd name="T24" fmla="*/ 2147483647 w 60"/>
                    <a:gd name="T25" fmla="*/ 2147483647 h 92"/>
                    <a:gd name="T26" fmla="*/ 2147483647 w 60"/>
                    <a:gd name="T27" fmla="*/ 2147483647 h 92"/>
                    <a:gd name="T28" fmla="*/ 2147483647 w 60"/>
                    <a:gd name="T29" fmla="*/ 2147483647 h 92"/>
                    <a:gd name="T30" fmla="*/ 2147483647 w 60"/>
                    <a:gd name="T31" fmla="*/ 2147483647 h 92"/>
                    <a:gd name="T32" fmla="*/ 2147483647 w 60"/>
                    <a:gd name="T33" fmla="*/ 2147483647 h 92"/>
                    <a:gd name="T34" fmla="*/ 2147483647 w 60"/>
                    <a:gd name="T35" fmla="*/ 2147483647 h 92"/>
                    <a:gd name="T36" fmla="*/ 2147483647 w 60"/>
                    <a:gd name="T37" fmla="*/ 2147483647 h 92"/>
                    <a:gd name="T38" fmla="*/ 2147483647 w 60"/>
                    <a:gd name="T39" fmla="*/ 2147483647 h 92"/>
                    <a:gd name="T40" fmla="*/ 2147483647 w 60"/>
                    <a:gd name="T41" fmla="*/ 2147483647 h 92"/>
                    <a:gd name="T42" fmla="*/ 2147483647 w 60"/>
                    <a:gd name="T43" fmla="*/ 2147483647 h 92"/>
                    <a:gd name="T44" fmla="*/ 2147483647 w 60"/>
                    <a:gd name="T45" fmla="*/ 2147483647 h 92"/>
                    <a:gd name="T46" fmla="*/ 2147483647 w 60"/>
                    <a:gd name="T47" fmla="*/ 2147483647 h 92"/>
                    <a:gd name="T48" fmla="*/ 2147483647 w 60"/>
                    <a:gd name="T49" fmla="*/ 2147483647 h 92"/>
                    <a:gd name="T50" fmla="*/ 2147483647 w 60"/>
                    <a:gd name="T51" fmla="*/ 2147483647 h 92"/>
                    <a:gd name="T52" fmla="*/ 2147483647 w 60"/>
                    <a:gd name="T53" fmla="*/ 2147483647 h 92"/>
                    <a:gd name="T54" fmla="*/ 2147483647 w 60"/>
                    <a:gd name="T55" fmla="*/ 2147483647 h 92"/>
                    <a:gd name="T56" fmla="*/ 2147483647 w 60"/>
                    <a:gd name="T57" fmla="*/ 2147483647 h 92"/>
                    <a:gd name="T58" fmla="*/ 2147483647 w 60"/>
                    <a:gd name="T59" fmla="*/ 2147483647 h 92"/>
                    <a:gd name="T60" fmla="*/ 2147483647 w 60"/>
                    <a:gd name="T61" fmla="*/ 2147483647 h 92"/>
                    <a:gd name="T62" fmla="*/ 2147483647 w 60"/>
                    <a:gd name="T63" fmla="*/ 2147483647 h 92"/>
                    <a:gd name="T64" fmla="*/ 2147483647 w 60"/>
                    <a:gd name="T65" fmla="*/ 2147483647 h 92"/>
                    <a:gd name="T66" fmla="*/ 2147483647 w 60"/>
                    <a:gd name="T67" fmla="*/ 2147483647 h 92"/>
                    <a:gd name="T68" fmla="*/ 2147483647 w 60"/>
                    <a:gd name="T69" fmla="*/ 2147483647 h 92"/>
                    <a:gd name="T70" fmla="*/ 2147483647 w 60"/>
                    <a:gd name="T71" fmla="*/ 0 h 92"/>
                    <a:gd name="T72" fmla="*/ 2147483647 w 60"/>
                    <a:gd name="T73" fmla="*/ 0 h 9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0"/>
                    <a:gd name="T112" fmla="*/ 0 h 92"/>
                    <a:gd name="T113" fmla="*/ 60 w 60"/>
                    <a:gd name="T114" fmla="*/ 92 h 92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0" h="92">
                      <a:moveTo>
                        <a:pt x="30" y="0"/>
                      </a:moveTo>
                      <a:lnTo>
                        <a:pt x="26" y="0"/>
                      </a:lnTo>
                      <a:lnTo>
                        <a:pt x="24" y="2"/>
                      </a:lnTo>
                      <a:lnTo>
                        <a:pt x="19" y="4"/>
                      </a:lnTo>
                      <a:lnTo>
                        <a:pt x="13" y="8"/>
                      </a:lnTo>
                      <a:lnTo>
                        <a:pt x="8" y="13"/>
                      </a:lnTo>
                      <a:lnTo>
                        <a:pt x="4" y="21"/>
                      </a:lnTo>
                      <a:lnTo>
                        <a:pt x="2" y="28"/>
                      </a:lnTo>
                      <a:lnTo>
                        <a:pt x="0" y="38"/>
                      </a:lnTo>
                      <a:lnTo>
                        <a:pt x="0" y="47"/>
                      </a:lnTo>
                      <a:lnTo>
                        <a:pt x="0" y="56"/>
                      </a:lnTo>
                      <a:lnTo>
                        <a:pt x="2" y="64"/>
                      </a:lnTo>
                      <a:lnTo>
                        <a:pt x="4" y="71"/>
                      </a:lnTo>
                      <a:lnTo>
                        <a:pt x="8" y="79"/>
                      </a:lnTo>
                      <a:lnTo>
                        <a:pt x="13" y="85"/>
                      </a:lnTo>
                      <a:lnTo>
                        <a:pt x="19" y="88"/>
                      </a:lnTo>
                      <a:lnTo>
                        <a:pt x="24" y="92"/>
                      </a:lnTo>
                      <a:lnTo>
                        <a:pt x="26" y="92"/>
                      </a:lnTo>
                      <a:lnTo>
                        <a:pt x="30" y="92"/>
                      </a:lnTo>
                      <a:lnTo>
                        <a:pt x="32" y="92"/>
                      </a:lnTo>
                      <a:lnTo>
                        <a:pt x="36" y="92"/>
                      </a:lnTo>
                      <a:lnTo>
                        <a:pt x="41" y="88"/>
                      </a:lnTo>
                      <a:lnTo>
                        <a:pt x="47" y="85"/>
                      </a:lnTo>
                      <a:lnTo>
                        <a:pt x="51" y="79"/>
                      </a:lnTo>
                      <a:lnTo>
                        <a:pt x="54" y="71"/>
                      </a:lnTo>
                      <a:lnTo>
                        <a:pt x="58" y="64"/>
                      </a:lnTo>
                      <a:lnTo>
                        <a:pt x="60" y="56"/>
                      </a:lnTo>
                      <a:lnTo>
                        <a:pt x="60" y="47"/>
                      </a:lnTo>
                      <a:lnTo>
                        <a:pt x="60" y="38"/>
                      </a:lnTo>
                      <a:lnTo>
                        <a:pt x="58" y="28"/>
                      </a:lnTo>
                      <a:lnTo>
                        <a:pt x="54" y="21"/>
                      </a:lnTo>
                      <a:lnTo>
                        <a:pt x="51" y="13"/>
                      </a:lnTo>
                      <a:lnTo>
                        <a:pt x="47" y="8"/>
                      </a:lnTo>
                      <a:lnTo>
                        <a:pt x="41" y="4"/>
                      </a:lnTo>
                      <a:lnTo>
                        <a:pt x="36" y="2"/>
                      </a:lnTo>
                      <a:lnTo>
                        <a:pt x="32" y="0"/>
                      </a:lnTo>
                      <a:lnTo>
                        <a:pt x="30" y="0"/>
                      </a:lnTo>
                    </a:path>
                  </a:pathLst>
                </a:custGeom>
                <a:solidFill>
                  <a:srgbClr val="AEF30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767" name="Gruppo 186"/>
              <p:cNvGrpSpPr>
                <a:grpSpLocks/>
              </p:cNvGrpSpPr>
              <p:nvPr/>
            </p:nvGrpSpPr>
            <p:grpSpPr bwMode="auto">
              <a:xfrm>
                <a:off x="7610475" y="3529013"/>
                <a:ext cx="644525" cy="52387"/>
                <a:chOff x="5197475" y="4202113"/>
                <a:chExt cx="644525" cy="52387"/>
              </a:xfrm>
            </p:grpSpPr>
            <p:sp>
              <p:nvSpPr>
                <p:cNvPr id="26768" name="Freeform 195"/>
                <p:cNvSpPr>
                  <a:spLocks/>
                </p:cNvSpPr>
                <p:nvPr/>
              </p:nvSpPr>
              <p:spPr bwMode="auto">
                <a:xfrm>
                  <a:off x="5197475" y="4202113"/>
                  <a:ext cx="47625" cy="52387"/>
                </a:xfrm>
                <a:custGeom>
                  <a:avLst/>
                  <a:gdLst>
                    <a:gd name="T0" fmla="*/ 2147483647 w 60"/>
                    <a:gd name="T1" fmla="*/ 0 h 92"/>
                    <a:gd name="T2" fmla="*/ 2147483647 w 60"/>
                    <a:gd name="T3" fmla="*/ 0 h 92"/>
                    <a:gd name="T4" fmla="*/ 2147483647 w 60"/>
                    <a:gd name="T5" fmla="*/ 2147483647 h 92"/>
                    <a:gd name="T6" fmla="*/ 2147483647 w 60"/>
                    <a:gd name="T7" fmla="*/ 2147483647 h 92"/>
                    <a:gd name="T8" fmla="*/ 2147483647 w 60"/>
                    <a:gd name="T9" fmla="*/ 2147483647 h 92"/>
                    <a:gd name="T10" fmla="*/ 2147483647 w 60"/>
                    <a:gd name="T11" fmla="*/ 2147483647 h 92"/>
                    <a:gd name="T12" fmla="*/ 2147483647 w 60"/>
                    <a:gd name="T13" fmla="*/ 2147483647 h 92"/>
                    <a:gd name="T14" fmla="*/ 2147483647 w 60"/>
                    <a:gd name="T15" fmla="*/ 2147483647 h 92"/>
                    <a:gd name="T16" fmla="*/ 0 w 60"/>
                    <a:gd name="T17" fmla="*/ 2147483647 h 92"/>
                    <a:gd name="T18" fmla="*/ 0 w 60"/>
                    <a:gd name="T19" fmla="*/ 2147483647 h 92"/>
                    <a:gd name="T20" fmla="*/ 0 w 60"/>
                    <a:gd name="T21" fmla="*/ 2147483647 h 92"/>
                    <a:gd name="T22" fmla="*/ 2147483647 w 60"/>
                    <a:gd name="T23" fmla="*/ 2147483647 h 92"/>
                    <a:gd name="T24" fmla="*/ 2147483647 w 60"/>
                    <a:gd name="T25" fmla="*/ 2147483647 h 92"/>
                    <a:gd name="T26" fmla="*/ 2147483647 w 60"/>
                    <a:gd name="T27" fmla="*/ 2147483647 h 92"/>
                    <a:gd name="T28" fmla="*/ 2147483647 w 60"/>
                    <a:gd name="T29" fmla="*/ 2147483647 h 92"/>
                    <a:gd name="T30" fmla="*/ 2147483647 w 60"/>
                    <a:gd name="T31" fmla="*/ 2147483647 h 92"/>
                    <a:gd name="T32" fmla="*/ 2147483647 w 60"/>
                    <a:gd name="T33" fmla="*/ 2147483647 h 92"/>
                    <a:gd name="T34" fmla="*/ 2147483647 w 60"/>
                    <a:gd name="T35" fmla="*/ 2147483647 h 92"/>
                    <a:gd name="T36" fmla="*/ 2147483647 w 60"/>
                    <a:gd name="T37" fmla="*/ 2147483647 h 92"/>
                    <a:gd name="T38" fmla="*/ 2147483647 w 60"/>
                    <a:gd name="T39" fmla="*/ 2147483647 h 92"/>
                    <a:gd name="T40" fmla="*/ 2147483647 w 60"/>
                    <a:gd name="T41" fmla="*/ 2147483647 h 92"/>
                    <a:gd name="T42" fmla="*/ 2147483647 w 60"/>
                    <a:gd name="T43" fmla="*/ 2147483647 h 92"/>
                    <a:gd name="T44" fmla="*/ 2147483647 w 60"/>
                    <a:gd name="T45" fmla="*/ 2147483647 h 92"/>
                    <a:gd name="T46" fmla="*/ 2147483647 w 60"/>
                    <a:gd name="T47" fmla="*/ 2147483647 h 92"/>
                    <a:gd name="T48" fmla="*/ 2147483647 w 60"/>
                    <a:gd name="T49" fmla="*/ 2147483647 h 92"/>
                    <a:gd name="T50" fmla="*/ 2147483647 w 60"/>
                    <a:gd name="T51" fmla="*/ 2147483647 h 92"/>
                    <a:gd name="T52" fmla="*/ 2147483647 w 60"/>
                    <a:gd name="T53" fmla="*/ 2147483647 h 92"/>
                    <a:gd name="T54" fmla="*/ 2147483647 w 60"/>
                    <a:gd name="T55" fmla="*/ 2147483647 h 92"/>
                    <a:gd name="T56" fmla="*/ 2147483647 w 60"/>
                    <a:gd name="T57" fmla="*/ 2147483647 h 92"/>
                    <a:gd name="T58" fmla="*/ 2147483647 w 60"/>
                    <a:gd name="T59" fmla="*/ 2147483647 h 92"/>
                    <a:gd name="T60" fmla="*/ 2147483647 w 60"/>
                    <a:gd name="T61" fmla="*/ 2147483647 h 92"/>
                    <a:gd name="T62" fmla="*/ 2147483647 w 60"/>
                    <a:gd name="T63" fmla="*/ 2147483647 h 92"/>
                    <a:gd name="T64" fmla="*/ 2147483647 w 60"/>
                    <a:gd name="T65" fmla="*/ 2147483647 h 92"/>
                    <a:gd name="T66" fmla="*/ 2147483647 w 60"/>
                    <a:gd name="T67" fmla="*/ 2147483647 h 92"/>
                    <a:gd name="T68" fmla="*/ 2147483647 w 60"/>
                    <a:gd name="T69" fmla="*/ 2147483647 h 92"/>
                    <a:gd name="T70" fmla="*/ 2147483647 w 60"/>
                    <a:gd name="T71" fmla="*/ 0 h 92"/>
                    <a:gd name="T72" fmla="*/ 2147483647 w 60"/>
                    <a:gd name="T73" fmla="*/ 0 h 9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0"/>
                    <a:gd name="T112" fmla="*/ 0 h 92"/>
                    <a:gd name="T113" fmla="*/ 60 w 60"/>
                    <a:gd name="T114" fmla="*/ 92 h 92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0" h="92">
                      <a:moveTo>
                        <a:pt x="30" y="0"/>
                      </a:moveTo>
                      <a:lnTo>
                        <a:pt x="26" y="0"/>
                      </a:lnTo>
                      <a:lnTo>
                        <a:pt x="24" y="2"/>
                      </a:lnTo>
                      <a:lnTo>
                        <a:pt x="19" y="4"/>
                      </a:lnTo>
                      <a:lnTo>
                        <a:pt x="13" y="8"/>
                      </a:lnTo>
                      <a:lnTo>
                        <a:pt x="8" y="13"/>
                      </a:lnTo>
                      <a:lnTo>
                        <a:pt x="4" y="21"/>
                      </a:lnTo>
                      <a:lnTo>
                        <a:pt x="2" y="28"/>
                      </a:lnTo>
                      <a:lnTo>
                        <a:pt x="0" y="38"/>
                      </a:lnTo>
                      <a:lnTo>
                        <a:pt x="0" y="47"/>
                      </a:lnTo>
                      <a:lnTo>
                        <a:pt x="0" y="56"/>
                      </a:lnTo>
                      <a:lnTo>
                        <a:pt x="2" y="64"/>
                      </a:lnTo>
                      <a:lnTo>
                        <a:pt x="4" y="71"/>
                      </a:lnTo>
                      <a:lnTo>
                        <a:pt x="8" y="79"/>
                      </a:lnTo>
                      <a:lnTo>
                        <a:pt x="13" y="85"/>
                      </a:lnTo>
                      <a:lnTo>
                        <a:pt x="19" y="88"/>
                      </a:lnTo>
                      <a:lnTo>
                        <a:pt x="24" y="92"/>
                      </a:lnTo>
                      <a:lnTo>
                        <a:pt x="26" y="92"/>
                      </a:lnTo>
                      <a:lnTo>
                        <a:pt x="30" y="92"/>
                      </a:lnTo>
                      <a:lnTo>
                        <a:pt x="32" y="92"/>
                      </a:lnTo>
                      <a:lnTo>
                        <a:pt x="36" y="92"/>
                      </a:lnTo>
                      <a:lnTo>
                        <a:pt x="41" y="88"/>
                      </a:lnTo>
                      <a:lnTo>
                        <a:pt x="47" y="85"/>
                      </a:lnTo>
                      <a:lnTo>
                        <a:pt x="51" y="79"/>
                      </a:lnTo>
                      <a:lnTo>
                        <a:pt x="54" y="71"/>
                      </a:lnTo>
                      <a:lnTo>
                        <a:pt x="58" y="64"/>
                      </a:lnTo>
                      <a:lnTo>
                        <a:pt x="60" y="56"/>
                      </a:lnTo>
                      <a:lnTo>
                        <a:pt x="60" y="47"/>
                      </a:lnTo>
                      <a:lnTo>
                        <a:pt x="60" y="38"/>
                      </a:lnTo>
                      <a:lnTo>
                        <a:pt x="58" y="28"/>
                      </a:lnTo>
                      <a:lnTo>
                        <a:pt x="54" y="21"/>
                      </a:lnTo>
                      <a:lnTo>
                        <a:pt x="51" y="13"/>
                      </a:lnTo>
                      <a:lnTo>
                        <a:pt x="47" y="8"/>
                      </a:lnTo>
                      <a:lnTo>
                        <a:pt x="41" y="4"/>
                      </a:lnTo>
                      <a:lnTo>
                        <a:pt x="36" y="2"/>
                      </a:lnTo>
                      <a:lnTo>
                        <a:pt x="32" y="0"/>
                      </a:lnTo>
                      <a:lnTo>
                        <a:pt x="30" y="0"/>
                      </a:lnTo>
                    </a:path>
                  </a:pathLst>
                </a:custGeom>
                <a:solidFill>
                  <a:srgbClr val="AEF30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69" name="Freeform 195"/>
                <p:cNvSpPr>
                  <a:spLocks/>
                </p:cNvSpPr>
                <p:nvPr/>
              </p:nvSpPr>
              <p:spPr bwMode="auto">
                <a:xfrm>
                  <a:off x="5502275" y="4202113"/>
                  <a:ext cx="47625" cy="52387"/>
                </a:xfrm>
                <a:custGeom>
                  <a:avLst/>
                  <a:gdLst>
                    <a:gd name="T0" fmla="*/ 2147483647 w 60"/>
                    <a:gd name="T1" fmla="*/ 0 h 92"/>
                    <a:gd name="T2" fmla="*/ 2147483647 w 60"/>
                    <a:gd name="T3" fmla="*/ 0 h 92"/>
                    <a:gd name="T4" fmla="*/ 2147483647 w 60"/>
                    <a:gd name="T5" fmla="*/ 2147483647 h 92"/>
                    <a:gd name="T6" fmla="*/ 2147483647 w 60"/>
                    <a:gd name="T7" fmla="*/ 2147483647 h 92"/>
                    <a:gd name="T8" fmla="*/ 2147483647 w 60"/>
                    <a:gd name="T9" fmla="*/ 2147483647 h 92"/>
                    <a:gd name="T10" fmla="*/ 2147483647 w 60"/>
                    <a:gd name="T11" fmla="*/ 2147483647 h 92"/>
                    <a:gd name="T12" fmla="*/ 2147483647 w 60"/>
                    <a:gd name="T13" fmla="*/ 2147483647 h 92"/>
                    <a:gd name="T14" fmla="*/ 2147483647 w 60"/>
                    <a:gd name="T15" fmla="*/ 2147483647 h 92"/>
                    <a:gd name="T16" fmla="*/ 0 w 60"/>
                    <a:gd name="T17" fmla="*/ 2147483647 h 92"/>
                    <a:gd name="T18" fmla="*/ 0 w 60"/>
                    <a:gd name="T19" fmla="*/ 2147483647 h 92"/>
                    <a:gd name="T20" fmla="*/ 0 w 60"/>
                    <a:gd name="T21" fmla="*/ 2147483647 h 92"/>
                    <a:gd name="T22" fmla="*/ 2147483647 w 60"/>
                    <a:gd name="T23" fmla="*/ 2147483647 h 92"/>
                    <a:gd name="T24" fmla="*/ 2147483647 w 60"/>
                    <a:gd name="T25" fmla="*/ 2147483647 h 92"/>
                    <a:gd name="T26" fmla="*/ 2147483647 w 60"/>
                    <a:gd name="T27" fmla="*/ 2147483647 h 92"/>
                    <a:gd name="T28" fmla="*/ 2147483647 w 60"/>
                    <a:gd name="T29" fmla="*/ 2147483647 h 92"/>
                    <a:gd name="T30" fmla="*/ 2147483647 w 60"/>
                    <a:gd name="T31" fmla="*/ 2147483647 h 92"/>
                    <a:gd name="T32" fmla="*/ 2147483647 w 60"/>
                    <a:gd name="T33" fmla="*/ 2147483647 h 92"/>
                    <a:gd name="T34" fmla="*/ 2147483647 w 60"/>
                    <a:gd name="T35" fmla="*/ 2147483647 h 92"/>
                    <a:gd name="T36" fmla="*/ 2147483647 w 60"/>
                    <a:gd name="T37" fmla="*/ 2147483647 h 92"/>
                    <a:gd name="T38" fmla="*/ 2147483647 w 60"/>
                    <a:gd name="T39" fmla="*/ 2147483647 h 92"/>
                    <a:gd name="T40" fmla="*/ 2147483647 w 60"/>
                    <a:gd name="T41" fmla="*/ 2147483647 h 92"/>
                    <a:gd name="T42" fmla="*/ 2147483647 w 60"/>
                    <a:gd name="T43" fmla="*/ 2147483647 h 92"/>
                    <a:gd name="T44" fmla="*/ 2147483647 w 60"/>
                    <a:gd name="T45" fmla="*/ 2147483647 h 92"/>
                    <a:gd name="T46" fmla="*/ 2147483647 w 60"/>
                    <a:gd name="T47" fmla="*/ 2147483647 h 92"/>
                    <a:gd name="T48" fmla="*/ 2147483647 w 60"/>
                    <a:gd name="T49" fmla="*/ 2147483647 h 92"/>
                    <a:gd name="T50" fmla="*/ 2147483647 w 60"/>
                    <a:gd name="T51" fmla="*/ 2147483647 h 92"/>
                    <a:gd name="T52" fmla="*/ 2147483647 w 60"/>
                    <a:gd name="T53" fmla="*/ 2147483647 h 92"/>
                    <a:gd name="T54" fmla="*/ 2147483647 w 60"/>
                    <a:gd name="T55" fmla="*/ 2147483647 h 92"/>
                    <a:gd name="T56" fmla="*/ 2147483647 w 60"/>
                    <a:gd name="T57" fmla="*/ 2147483647 h 92"/>
                    <a:gd name="T58" fmla="*/ 2147483647 w 60"/>
                    <a:gd name="T59" fmla="*/ 2147483647 h 92"/>
                    <a:gd name="T60" fmla="*/ 2147483647 w 60"/>
                    <a:gd name="T61" fmla="*/ 2147483647 h 92"/>
                    <a:gd name="T62" fmla="*/ 2147483647 w 60"/>
                    <a:gd name="T63" fmla="*/ 2147483647 h 92"/>
                    <a:gd name="T64" fmla="*/ 2147483647 w 60"/>
                    <a:gd name="T65" fmla="*/ 2147483647 h 92"/>
                    <a:gd name="T66" fmla="*/ 2147483647 w 60"/>
                    <a:gd name="T67" fmla="*/ 2147483647 h 92"/>
                    <a:gd name="T68" fmla="*/ 2147483647 w 60"/>
                    <a:gd name="T69" fmla="*/ 2147483647 h 92"/>
                    <a:gd name="T70" fmla="*/ 2147483647 w 60"/>
                    <a:gd name="T71" fmla="*/ 0 h 92"/>
                    <a:gd name="T72" fmla="*/ 2147483647 w 60"/>
                    <a:gd name="T73" fmla="*/ 0 h 9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0"/>
                    <a:gd name="T112" fmla="*/ 0 h 92"/>
                    <a:gd name="T113" fmla="*/ 60 w 60"/>
                    <a:gd name="T114" fmla="*/ 92 h 92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0" h="92">
                      <a:moveTo>
                        <a:pt x="30" y="0"/>
                      </a:moveTo>
                      <a:lnTo>
                        <a:pt x="26" y="0"/>
                      </a:lnTo>
                      <a:lnTo>
                        <a:pt x="24" y="2"/>
                      </a:lnTo>
                      <a:lnTo>
                        <a:pt x="19" y="4"/>
                      </a:lnTo>
                      <a:lnTo>
                        <a:pt x="13" y="8"/>
                      </a:lnTo>
                      <a:lnTo>
                        <a:pt x="8" y="13"/>
                      </a:lnTo>
                      <a:lnTo>
                        <a:pt x="4" y="21"/>
                      </a:lnTo>
                      <a:lnTo>
                        <a:pt x="2" y="28"/>
                      </a:lnTo>
                      <a:lnTo>
                        <a:pt x="0" y="38"/>
                      </a:lnTo>
                      <a:lnTo>
                        <a:pt x="0" y="47"/>
                      </a:lnTo>
                      <a:lnTo>
                        <a:pt x="0" y="56"/>
                      </a:lnTo>
                      <a:lnTo>
                        <a:pt x="2" y="64"/>
                      </a:lnTo>
                      <a:lnTo>
                        <a:pt x="4" y="71"/>
                      </a:lnTo>
                      <a:lnTo>
                        <a:pt x="8" y="79"/>
                      </a:lnTo>
                      <a:lnTo>
                        <a:pt x="13" y="85"/>
                      </a:lnTo>
                      <a:lnTo>
                        <a:pt x="19" y="88"/>
                      </a:lnTo>
                      <a:lnTo>
                        <a:pt x="24" y="92"/>
                      </a:lnTo>
                      <a:lnTo>
                        <a:pt x="26" y="92"/>
                      </a:lnTo>
                      <a:lnTo>
                        <a:pt x="30" y="92"/>
                      </a:lnTo>
                      <a:lnTo>
                        <a:pt x="32" y="92"/>
                      </a:lnTo>
                      <a:lnTo>
                        <a:pt x="36" y="92"/>
                      </a:lnTo>
                      <a:lnTo>
                        <a:pt x="41" y="88"/>
                      </a:lnTo>
                      <a:lnTo>
                        <a:pt x="47" y="85"/>
                      </a:lnTo>
                      <a:lnTo>
                        <a:pt x="51" y="79"/>
                      </a:lnTo>
                      <a:lnTo>
                        <a:pt x="54" y="71"/>
                      </a:lnTo>
                      <a:lnTo>
                        <a:pt x="58" y="64"/>
                      </a:lnTo>
                      <a:lnTo>
                        <a:pt x="60" y="56"/>
                      </a:lnTo>
                      <a:lnTo>
                        <a:pt x="60" y="47"/>
                      </a:lnTo>
                      <a:lnTo>
                        <a:pt x="60" y="38"/>
                      </a:lnTo>
                      <a:lnTo>
                        <a:pt x="58" y="28"/>
                      </a:lnTo>
                      <a:lnTo>
                        <a:pt x="54" y="21"/>
                      </a:lnTo>
                      <a:lnTo>
                        <a:pt x="51" y="13"/>
                      </a:lnTo>
                      <a:lnTo>
                        <a:pt x="47" y="8"/>
                      </a:lnTo>
                      <a:lnTo>
                        <a:pt x="41" y="4"/>
                      </a:lnTo>
                      <a:lnTo>
                        <a:pt x="36" y="2"/>
                      </a:lnTo>
                      <a:lnTo>
                        <a:pt x="32" y="0"/>
                      </a:lnTo>
                      <a:lnTo>
                        <a:pt x="30" y="0"/>
                      </a:lnTo>
                    </a:path>
                  </a:pathLst>
                </a:custGeom>
                <a:solidFill>
                  <a:srgbClr val="AEF30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70" name="Freeform 195"/>
                <p:cNvSpPr>
                  <a:spLocks/>
                </p:cNvSpPr>
                <p:nvPr/>
              </p:nvSpPr>
              <p:spPr bwMode="auto">
                <a:xfrm>
                  <a:off x="5794375" y="4202113"/>
                  <a:ext cx="47625" cy="52387"/>
                </a:xfrm>
                <a:custGeom>
                  <a:avLst/>
                  <a:gdLst>
                    <a:gd name="T0" fmla="*/ 2147483647 w 60"/>
                    <a:gd name="T1" fmla="*/ 0 h 92"/>
                    <a:gd name="T2" fmla="*/ 2147483647 w 60"/>
                    <a:gd name="T3" fmla="*/ 0 h 92"/>
                    <a:gd name="T4" fmla="*/ 2147483647 w 60"/>
                    <a:gd name="T5" fmla="*/ 2147483647 h 92"/>
                    <a:gd name="T6" fmla="*/ 2147483647 w 60"/>
                    <a:gd name="T7" fmla="*/ 2147483647 h 92"/>
                    <a:gd name="T8" fmla="*/ 2147483647 w 60"/>
                    <a:gd name="T9" fmla="*/ 2147483647 h 92"/>
                    <a:gd name="T10" fmla="*/ 2147483647 w 60"/>
                    <a:gd name="T11" fmla="*/ 2147483647 h 92"/>
                    <a:gd name="T12" fmla="*/ 2147483647 w 60"/>
                    <a:gd name="T13" fmla="*/ 2147483647 h 92"/>
                    <a:gd name="T14" fmla="*/ 2147483647 w 60"/>
                    <a:gd name="T15" fmla="*/ 2147483647 h 92"/>
                    <a:gd name="T16" fmla="*/ 0 w 60"/>
                    <a:gd name="T17" fmla="*/ 2147483647 h 92"/>
                    <a:gd name="T18" fmla="*/ 0 w 60"/>
                    <a:gd name="T19" fmla="*/ 2147483647 h 92"/>
                    <a:gd name="T20" fmla="*/ 0 w 60"/>
                    <a:gd name="T21" fmla="*/ 2147483647 h 92"/>
                    <a:gd name="T22" fmla="*/ 2147483647 w 60"/>
                    <a:gd name="T23" fmla="*/ 2147483647 h 92"/>
                    <a:gd name="T24" fmla="*/ 2147483647 w 60"/>
                    <a:gd name="T25" fmla="*/ 2147483647 h 92"/>
                    <a:gd name="T26" fmla="*/ 2147483647 w 60"/>
                    <a:gd name="T27" fmla="*/ 2147483647 h 92"/>
                    <a:gd name="T28" fmla="*/ 2147483647 w 60"/>
                    <a:gd name="T29" fmla="*/ 2147483647 h 92"/>
                    <a:gd name="T30" fmla="*/ 2147483647 w 60"/>
                    <a:gd name="T31" fmla="*/ 2147483647 h 92"/>
                    <a:gd name="T32" fmla="*/ 2147483647 w 60"/>
                    <a:gd name="T33" fmla="*/ 2147483647 h 92"/>
                    <a:gd name="T34" fmla="*/ 2147483647 w 60"/>
                    <a:gd name="T35" fmla="*/ 2147483647 h 92"/>
                    <a:gd name="T36" fmla="*/ 2147483647 w 60"/>
                    <a:gd name="T37" fmla="*/ 2147483647 h 92"/>
                    <a:gd name="T38" fmla="*/ 2147483647 w 60"/>
                    <a:gd name="T39" fmla="*/ 2147483647 h 92"/>
                    <a:gd name="T40" fmla="*/ 2147483647 w 60"/>
                    <a:gd name="T41" fmla="*/ 2147483647 h 92"/>
                    <a:gd name="T42" fmla="*/ 2147483647 w 60"/>
                    <a:gd name="T43" fmla="*/ 2147483647 h 92"/>
                    <a:gd name="T44" fmla="*/ 2147483647 w 60"/>
                    <a:gd name="T45" fmla="*/ 2147483647 h 92"/>
                    <a:gd name="T46" fmla="*/ 2147483647 w 60"/>
                    <a:gd name="T47" fmla="*/ 2147483647 h 92"/>
                    <a:gd name="T48" fmla="*/ 2147483647 w 60"/>
                    <a:gd name="T49" fmla="*/ 2147483647 h 92"/>
                    <a:gd name="T50" fmla="*/ 2147483647 w 60"/>
                    <a:gd name="T51" fmla="*/ 2147483647 h 92"/>
                    <a:gd name="T52" fmla="*/ 2147483647 w 60"/>
                    <a:gd name="T53" fmla="*/ 2147483647 h 92"/>
                    <a:gd name="T54" fmla="*/ 2147483647 w 60"/>
                    <a:gd name="T55" fmla="*/ 2147483647 h 92"/>
                    <a:gd name="T56" fmla="*/ 2147483647 w 60"/>
                    <a:gd name="T57" fmla="*/ 2147483647 h 92"/>
                    <a:gd name="T58" fmla="*/ 2147483647 w 60"/>
                    <a:gd name="T59" fmla="*/ 2147483647 h 92"/>
                    <a:gd name="T60" fmla="*/ 2147483647 w 60"/>
                    <a:gd name="T61" fmla="*/ 2147483647 h 92"/>
                    <a:gd name="T62" fmla="*/ 2147483647 w 60"/>
                    <a:gd name="T63" fmla="*/ 2147483647 h 92"/>
                    <a:gd name="T64" fmla="*/ 2147483647 w 60"/>
                    <a:gd name="T65" fmla="*/ 2147483647 h 92"/>
                    <a:gd name="T66" fmla="*/ 2147483647 w 60"/>
                    <a:gd name="T67" fmla="*/ 2147483647 h 92"/>
                    <a:gd name="T68" fmla="*/ 2147483647 w 60"/>
                    <a:gd name="T69" fmla="*/ 2147483647 h 92"/>
                    <a:gd name="T70" fmla="*/ 2147483647 w 60"/>
                    <a:gd name="T71" fmla="*/ 0 h 92"/>
                    <a:gd name="T72" fmla="*/ 2147483647 w 60"/>
                    <a:gd name="T73" fmla="*/ 0 h 9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0"/>
                    <a:gd name="T112" fmla="*/ 0 h 92"/>
                    <a:gd name="T113" fmla="*/ 60 w 60"/>
                    <a:gd name="T114" fmla="*/ 92 h 92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0" h="92">
                      <a:moveTo>
                        <a:pt x="30" y="0"/>
                      </a:moveTo>
                      <a:lnTo>
                        <a:pt x="26" y="0"/>
                      </a:lnTo>
                      <a:lnTo>
                        <a:pt x="24" y="2"/>
                      </a:lnTo>
                      <a:lnTo>
                        <a:pt x="19" y="4"/>
                      </a:lnTo>
                      <a:lnTo>
                        <a:pt x="13" y="8"/>
                      </a:lnTo>
                      <a:lnTo>
                        <a:pt x="8" y="13"/>
                      </a:lnTo>
                      <a:lnTo>
                        <a:pt x="4" y="21"/>
                      </a:lnTo>
                      <a:lnTo>
                        <a:pt x="2" y="28"/>
                      </a:lnTo>
                      <a:lnTo>
                        <a:pt x="0" y="38"/>
                      </a:lnTo>
                      <a:lnTo>
                        <a:pt x="0" y="47"/>
                      </a:lnTo>
                      <a:lnTo>
                        <a:pt x="0" y="56"/>
                      </a:lnTo>
                      <a:lnTo>
                        <a:pt x="2" y="64"/>
                      </a:lnTo>
                      <a:lnTo>
                        <a:pt x="4" y="71"/>
                      </a:lnTo>
                      <a:lnTo>
                        <a:pt x="8" y="79"/>
                      </a:lnTo>
                      <a:lnTo>
                        <a:pt x="13" y="85"/>
                      </a:lnTo>
                      <a:lnTo>
                        <a:pt x="19" y="88"/>
                      </a:lnTo>
                      <a:lnTo>
                        <a:pt x="24" y="92"/>
                      </a:lnTo>
                      <a:lnTo>
                        <a:pt x="26" y="92"/>
                      </a:lnTo>
                      <a:lnTo>
                        <a:pt x="30" y="92"/>
                      </a:lnTo>
                      <a:lnTo>
                        <a:pt x="32" y="92"/>
                      </a:lnTo>
                      <a:lnTo>
                        <a:pt x="36" y="92"/>
                      </a:lnTo>
                      <a:lnTo>
                        <a:pt x="41" y="88"/>
                      </a:lnTo>
                      <a:lnTo>
                        <a:pt x="47" y="85"/>
                      </a:lnTo>
                      <a:lnTo>
                        <a:pt x="51" y="79"/>
                      </a:lnTo>
                      <a:lnTo>
                        <a:pt x="54" y="71"/>
                      </a:lnTo>
                      <a:lnTo>
                        <a:pt x="58" y="64"/>
                      </a:lnTo>
                      <a:lnTo>
                        <a:pt x="60" y="56"/>
                      </a:lnTo>
                      <a:lnTo>
                        <a:pt x="60" y="47"/>
                      </a:lnTo>
                      <a:lnTo>
                        <a:pt x="60" y="38"/>
                      </a:lnTo>
                      <a:lnTo>
                        <a:pt x="58" y="28"/>
                      </a:lnTo>
                      <a:lnTo>
                        <a:pt x="54" y="21"/>
                      </a:lnTo>
                      <a:lnTo>
                        <a:pt x="51" y="13"/>
                      </a:lnTo>
                      <a:lnTo>
                        <a:pt x="47" y="8"/>
                      </a:lnTo>
                      <a:lnTo>
                        <a:pt x="41" y="4"/>
                      </a:lnTo>
                      <a:lnTo>
                        <a:pt x="36" y="2"/>
                      </a:lnTo>
                      <a:lnTo>
                        <a:pt x="32" y="0"/>
                      </a:lnTo>
                      <a:lnTo>
                        <a:pt x="30" y="0"/>
                      </a:lnTo>
                    </a:path>
                  </a:pathLst>
                </a:custGeom>
                <a:solidFill>
                  <a:srgbClr val="AEF30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aphicFrame>
        <p:nvGraphicFramePr>
          <p:cNvPr id="19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4089"/>
              </p:ext>
            </p:extLst>
          </p:nvPr>
        </p:nvGraphicFramePr>
        <p:xfrm>
          <a:off x="5111750" y="4369483"/>
          <a:ext cx="3842000" cy="126796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32100"/>
                <a:gridCol w="1219200"/>
                <a:gridCol w="901700"/>
                <a:gridCol w="889000"/>
              </a:tblGrid>
              <a:tr h="3328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Cohort</a:t>
                      </a:r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Carfilzomib</a:t>
                      </a:r>
                      <a:r>
                        <a:rPr lang="en-US" sz="1400" baseline="30000" dirty="0" smtClean="0">
                          <a:solidFill>
                            <a:sysClr val="windowText" lastClr="000000"/>
                          </a:solidFill>
                        </a:rPr>
                        <a:t>* </a:t>
                      </a:r>
                      <a:r>
                        <a:rPr lang="en-US" sz="1400" baseline="0" dirty="0" smtClean="0">
                          <a:solidFill>
                            <a:sysClr val="windowText" lastClr="000000"/>
                          </a:solidFill>
                        </a:rPr>
                        <a:t>mg/m</a:t>
                      </a:r>
                      <a:r>
                        <a:rPr lang="en-US" sz="140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GB" sz="1400" baseline="30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>
                          <a:solidFill>
                            <a:sysClr val="windowText" lastClr="000000"/>
                          </a:solidFill>
                        </a:rPr>
                        <a:t>Cyclo</a:t>
                      </a:r>
                      <a:endParaRPr lang="en-GB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GB" sz="1400" dirty="0" smtClean="0">
                          <a:solidFill>
                            <a:sysClr val="windowText" lastClr="000000"/>
                          </a:solidFill>
                        </a:rPr>
                        <a:t>mg/m</a:t>
                      </a:r>
                      <a:r>
                        <a:rPr lang="en-GB" sz="140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GB" sz="1400" baseline="30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>
                          <a:solidFill>
                            <a:sysClr val="windowText" lastClr="000000"/>
                          </a:solidFill>
                        </a:rPr>
                        <a:t>Dex</a:t>
                      </a:r>
                      <a:r>
                        <a:rPr lang="en-GB" sz="1400" dirty="0" smtClean="0">
                          <a:solidFill>
                            <a:sysClr val="windowText" lastClr="000000"/>
                          </a:solidFill>
                        </a:rPr>
                        <a:t>**</a:t>
                      </a:r>
                      <a:br>
                        <a:rPr lang="en-GB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GB" sz="1400" dirty="0" smtClean="0">
                          <a:solidFill>
                            <a:sysClr val="windowText" lastClr="000000"/>
                          </a:solidFill>
                        </a:rPr>
                        <a:t>mg</a:t>
                      </a:r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010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45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300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40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20000"/>
                      </a:srgbClr>
                    </a:solidFill>
                  </a:tcPr>
                </a:tc>
              </a:tr>
              <a:tr h="2010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56</a:t>
                      </a:r>
                      <a:endParaRPr lang="en-GB" sz="140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FFFFFF"/>
                          </a:solidFill>
                        </a:rPr>
                        <a:t>300</a:t>
                      </a:r>
                      <a:endParaRPr lang="en-GB" sz="140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FFFFFF"/>
                          </a:solidFill>
                        </a:rPr>
                        <a:t>40</a:t>
                      </a:r>
                      <a:endParaRPr lang="en-GB" sz="140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10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GB" sz="140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70</a:t>
                      </a:r>
                      <a:endParaRPr lang="en-GB" sz="140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FFFFFF"/>
                          </a:solidFill>
                        </a:rPr>
                        <a:t>300</a:t>
                      </a:r>
                      <a:endParaRPr lang="en-GB" sz="140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FFFFFF"/>
                          </a:solidFill>
                        </a:rPr>
                        <a:t>40</a:t>
                      </a:r>
                      <a:endParaRPr lang="en-GB" sz="140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6674" name="Rettangolo 197"/>
          <p:cNvSpPr>
            <a:spLocks noChangeArrowheads="1"/>
          </p:cNvSpPr>
          <p:nvPr/>
        </p:nvSpPr>
        <p:spPr bwMode="auto">
          <a:xfrm>
            <a:off x="383908" y="5717472"/>
            <a:ext cx="8686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/>
              <a:t>*All patients received 20 mg/m</a:t>
            </a:r>
            <a:r>
              <a:rPr lang="en-US" sz="1200" baseline="30000" dirty="0"/>
              <a:t>2</a:t>
            </a:r>
            <a:r>
              <a:rPr lang="en-US" sz="1200" dirty="0"/>
              <a:t> carfilzomib on D1 of cycle 1; subsequent doses were escalated to the indicated levels</a:t>
            </a:r>
          </a:p>
          <a:p>
            <a:r>
              <a:rPr lang="it-IT" sz="1200" dirty="0"/>
              <a:t>**or 20 mg of </a:t>
            </a:r>
            <a:r>
              <a:rPr lang="it-IT" sz="1200" dirty="0"/>
              <a:t>d</a:t>
            </a:r>
            <a:r>
              <a:rPr lang="it-IT" sz="1200" dirty="0" smtClean="0"/>
              <a:t>examethasone </a:t>
            </a:r>
            <a:r>
              <a:rPr lang="it-IT" sz="1200" dirty="0"/>
              <a:t>on days </a:t>
            </a:r>
            <a:r>
              <a:rPr lang="en-US" sz="1200" dirty="0" smtClean="0"/>
              <a:t>1,2,8,9,15,16,22,23</a:t>
            </a:r>
            <a:r>
              <a:rPr lang="en-US" sz="1200" dirty="0" smtClean="0"/>
              <a:t>. </a:t>
            </a:r>
          </a:p>
          <a:p>
            <a:r>
              <a:rPr lang="en-US" sz="1200" dirty="0" err="1" smtClean="0"/>
              <a:t>wCCyd</a:t>
            </a:r>
            <a:r>
              <a:rPr lang="en-US" sz="1200" dirty="0" smtClean="0"/>
              <a:t>, weekly carfilzomib-cyclophosphamide-dexamethasone; C maintenance, carfilzomib maintenance.</a:t>
            </a:r>
            <a:r>
              <a:rPr lang="it-IT" sz="1600" dirty="0" smtClean="0"/>
              <a:t> </a:t>
            </a:r>
            <a:endParaRPr lang="it-IT" sz="1600" dirty="0"/>
          </a:p>
        </p:txBody>
      </p:sp>
      <p:sp>
        <p:nvSpPr>
          <p:cNvPr id="189" name="Rettangolo 3"/>
          <p:cNvSpPr>
            <a:spLocks noChangeArrowheads="1"/>
          </p:cNvSpPr>
          <p:nvPr/>
        </p:nvSpPr>
        <p:spPr bwMode="auto">
          <a:xfrm>
            <a:off x="359228" y="6397342"/>
            <a:ext cx="57269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1200" b="1" dirty="0" smtClean="0"/>
              <a:t>Palumbo A,  </a:t>
            </a:r>
            <a:r>
              <a:rPr lang="it-IT" sz="1200" b="1" dirty="0"/>
              <a:t>et al. </a:t>
            </a:r>
            <a:r>
              <a:rPr lang="it-IT" sz="1200" b="1" i="1" dirty="0"/>
              <a:t>Blood</a:t>
            </a:r>
            <a:r>
              <a:rPr lang="it-IT" sz="1200" b="1" dirty="0"/>
              <a:t>. </a:t>
            </a:r>
            <a:r>
              <a:rPr lang="it-IT" sz="1200" b="1" dirty="0" smtClean="0"/>
              <a:t>2014;124: Abstract  175.</a:t>
            </a:r>
            <a:endParaRPr lang="it-IT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3"/>
          <p:cNvSpPr>
            <a:spLocks noGrp="1"/>
          </p:cNvSpPr>
          <p:nvPr>
            <p:ph type="title"/>
          </p:nvPr>
        </p:nvSpPr>
        <p:spPr>
          <a:xfrm>
            <a:off x="457200" y="146555"/>
            <a:ext cx="8218488" cy="1020762"/>
          </a:xfrm>
        </p:spPr>
        <p:txBody>
          <a:bodyPr anchor="ctr"/>
          <a:lstStyle/>
          <a:p>
            <a:r>
              <a:rPr lang="en-US" sz="3600" dirty="0" smtClean="0">
                <a:solidFill>
                  <a:srgbClr val="FF9900"/>
                </a:solidFill>
              </a:rPr>
              <a:t>Enrollment</a:t>
            </a:r>
          </a:p>
        </p:txBody>
      </p:sp>
      <p:sp>
        <p:nvSpPr>
          <p:cNvPr id="18435" name="Content Placeholder 14"/>
          <p:cNvSpPr>
            <a:spLocks noGrp="1"/>
          </p:cNvSpPr>
          <p:nvPr>
            <p:ph idx="1"/>
          </p:nvPr>
        </p:nvSpPr>
        <p:spPr>
          <a:xfrm>
            <a:off x="457200" y="907412"/>
            <a:ext cx="8218488" cy="4919663"/>
          </a:xfrm>
        </p:spPr>
        <p:txBody>
          <a:bodyPr/>
          <a:lstStyle/>
          <a:p>
            <a:pPr>
              <a:buClr>
                <a:srgbClr val="FF9900"/>
              </a:buClr>
              <a:defRPr/>
            </a:pPr>
            <a:r>
              <a:rPr lang="en-US" sz="1800" b="1" dirty="0" smtClean="0"/>
              <a:t>From April 2013 to data </a:t>
            </a:r>
            <a:r>
              <a:rPr lang="en-US" sz="1800" b="1" dirty="0" smtClean="0"/>
              <a:t>cutoff </a:t>
            </a:r>
            <a:r>
              <a:rPr lang="en-US" sz="1800" b="1" dirty="0" smtClean="0"/>
              <a:t>(September 2014), 30 patients have been enrolled</a:t>
            </a:r>
          </a:p>
          <a:p>
            <a:pPr>
              <a:buClr>
                <a:srgbClr val="FF9900"/>
              </a:buClr>
              <a:defRPr/>
            </a:pPr>
            <a:r>
              <a:rPr lang="en-US" sz="1800" b="1" dirty="0" smtClean="0">
                <a:solidFill>
                  <a:srgbClr val="FFFF00"/>
                </a:solidFill>
              </a:rPr>
              <a:t>Phase </a:t>
            </a:r>
            <a:r>
              <a:rPr lang="en-US" sz="1800" b="1" dirty="0" smtClean="0">
                <a:solidFill>
                  <a:srgbClr val="FFFF00"/>
                </a:solidFill>
              </a:rPr>
              <a:t>I</a:t>
            </a:r>
            <a:r>
              <a:rPr lang="en-US" sz="1800" b="1" dirty="0" smtClean="0"/>
              <a:t> </a:t>
            </a:r>
            <a:r>
              <a:rPr lang="en-US" sz="1800" b="1" dirty="0" smtClean="0"/>
              <a:t>(April 2013 and October 2013)</a:t>
            </a:r>
          </a:p>
          <a:p>
            <a:pPr lvl="1">
              <a:defRPr/>
            </a:pPr>
            <a:r>
              <a:rPr lang="en-US" sz="1800" b="1" dirty="0" smtClean="0"/>
              <a:t>12 patients</a:t>
            </a:r>
          </a:p>
          <a:p>
            <a:pPr lvl="1">
              <a:defRPr/>
            </a:pPr>
            <a:r>
              <a:rPr lang="en-US" sz="1800" b="1" dirty="0" smtClean="0"/>
              <a:t>Carfilzomib dose cohorts:</a:t>
            </a:r>
          </a:p>
          <a:p>
            <a:pPr lvl="1">
              <a:defRPr/>
            </a:pPr>
            <a:endParaRPr lang="en-US" sz="1800" b="1" dirty="0" smtClean="0"/>
          </a:p>
          <a:p>
            <a:pPr lvl="1">
              <a:defRPr/>
            </a:pPr>
            <a:endParaRPr lang="en-US" sz="1800" b="1" dirty="0" smtClean="0"/>
          </a:p>
          <a:p>
            <a:pPr lvl="1">
              <a:defRPr/>
            </a:pPr>
            <a:endParaRPr lang="en-US" sz="1800" b="1" dirty="0" smtClean="0"/>
          </a:p>
          <a:p>
            <a:pPr lvl="1">
              <a:defRPr/>
            </a:pPr>
            <a:endParaRPr lang="en-US" sz="1800" b="1" dirty="0" smtClean="0"/>
          </a:p>
          <a:p>
            <a:pPr lvl="1">
              <a:defRPr/>
            </a:pPr>
            <a:endParaRPr lang="en-US" sz="1800" b="1" dirty="0" smtClean="0"/>
          </a:p>
          <a:p>
            <a:pPr lvl="1">
              <a:defRPr/>
            </a:pPr>
            <a:r>
              <a:rPr lang="en-US" sz="1800" b="1" dirty="0" smtClean="0"/>
              <a:t>MTD: </a:t>
            </a:r>
            <a:r>
              <a:rPr lang="en-GB" sz="1800" b="1" dirty="0" smtClean="0"/>
              <a:t>70 mg/m</a:t>
            </a:r>
            <a:r>
              <a:rPr lang="en-GB" sz="1800" b="1" baseline="30000" dirty="0" smtClean="0"/>
              <a:t>2</a:t>
            </a:r>
            <a:endParaRPr lang="en-US" sz="1800" b="1" dirty="0" smtClean="0">
              <a:solidFill>
                <a:srgbClr val="FFFF00"/>
              </a:solidFill>
            </a:endParaRPr>
          </a:p>
          <a:p>
            <a:pPr>
              <a:buClr>
                <a:srgbClr val="FF9900"/>
              </a:buClr>
              <a:defRPr/>
            </a:pPr>
            <a:r>
              <a:rPr lang="en-US" sz="1800" b="1" dirty="0" smtClean="0">
                <a:solidFill>
                  <a:srgbClr val="FFFF00"/>
                </a:solidFill>
              </a:rPr>
              <a:t>Phase </a:t>
            </a:r>
            <a:r>
              <a:rPr lang="en-US" sz="1800" b="1" dirty="0" smtClean="0">
                <a:solidFill>
                  <a:srgbClr val="FFFF00"/>
                </a:solidFill>
              </a:rPr>
              <a:t>II </a:t>
            </a:r>
            <a:endParaRPr lang="en-US" sz="1800" b="1" dirty="0" smtClean="0">
              <a:solidFill>
                <a:srgbClr val="FFFF00"/>
              </a:solidFill>
            </a:endParaRPr>
          </a:p>
          <a:p>
            <a:pPr>
              <a:buClr>
                <a:srgbClr val="FF9900"/>
              </a:buClr>
              <a:defRPr/>
            </a:pPr>
            <a:r>
              <a:rPr lang="en-US" sz="1800" b="1" dirty="0" smtClean="0"/>
              <a:t>Stage I (November 2013 – June 2014): 16 patients</a:t>
            </a:r>
          </a:p>
          <a:p>
            <a:pPr lvl="1">
              <a:buFontTx/>
              <a:buNone/>
              <a:defRPr/>
            </a:pPr>
            <a:r>
              <a:rPr lang="en-US" sz="1800" b="1" dirty="0" smtClean="0"/>
              <a:t>Stage II (July 2014 – ongoing): 2 patients</a:t>
            </a:r>
          </a:p>
          <a:p>
            <a:pPr marL="355600" lvl="1">
              <a:buClr>
                <a:srgbClr val="FF9900"/>
              </a:buClr>
              <a:buSzPct val="80000"/>
              <a:buFont typeface="Arial" pitchFamily="34" charset="0"/>
              <a:buChar char="►"/>
              <a:defRPr/>
            </a:pPr>
            <a:r>
              <a:rPr lang="en-US" sz="1800" b="1" dirty="0" smtClean="0"/>
              <a:t>21 patients treated at the MTD</a:t>
            </a:r>
          </a:p>
          <a:p>
            <a:pPr marL="646112" lvl="2">
              <a:buClr>
                <a:schemeClr val="tx1"/>
              </a:buClr>
              <a:buSzPct val="80000"/>
              <a:buFont typeface="Arial" pitchFamily="34" charset="0"/>
              <a:buChar char="─"/>
              <a:defRPr/>
            </a:pPr>
            <a:r>
              <a:rPr lang="en-US" sz="1800" b="1" dirty="0" smtClean="0"/>
              <a:t>  3 from dose escalation, 18 from phase </a:t>
            </a:r>
            <a:r>
              <a:rPr lang="en-US" sz="1800" b="1" dirty="0" smtClean="0"/>
              <a:t>II</a:t>
            </a:r>
            <a:endParaRPr lang="en-US" sz="1800" b="1" dirty="0" smtClean="0"/>
          </a:p>
          <a:p>
            <a:pPr marL="355600" lvl="1">
              <a:buFontTx/>
              <a:buNone/>
              <a:defRPr/>
            </a:pPr>
            <a:endParaRPr lang="en-US" sz="1800" b="1" dirty="0" smtClean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846841"/>
              </p:ext>
            </p:extLst>
          </p:nvPr>
        </p:nvGraphicFramePr>
        <p:xfrm>
          <a:off x="1206500" y="2656110"/>
          <a:ext cx="70485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25"/>
                <a:gridCol w="1450975"/>
                <a:gridCol w="2298700"/>
                <a:gridCol w="15367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45 mg/m</a:t>
                      </a:r>
                      <a:r>
                        <a:rPr lang="en-US" sz="1800" baseline="30000" dirty="0" smtClean="0"/>
                        <a:t>2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56 mg/m</a:t>
                      </a:r>
                      <a:r>
                        <a:rPr lang="en-US" sz="1800" baseline="30000" dirty="0" smtClean="0"/>
                        <a:t>2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70 mg/m</a:t>
                      </a:r>
                      <a:r>
                        <a:rPr lang="en-US" sz="1800" baseline="30000" dirty="0" smtClean="0"/>
                        <a:t>2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 </a:t>
                      </a:r>
                      <a:r>
                        <a:rPr lang="en-US" dirty="0" smtClean="0"/>
                        <a:t>of patients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DLT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DLT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Creatinine</a:t>
                      </a:r>
                      <a:r>
                        <a:rPr lang="en-US" dirty="0" smtClean="0"/>
                        <a:t> increase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e 6"/>
          <p:cNvSpPr/>
          <p:nvPr/>
        </p:nvSpPr>
        <p:spPr>
          <a:xfrm>
            <a:off x="762000" y="4256314"/>
            <a:ext cx="2374900" cy="4811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ttangolo 7"/>
          <p:cNvSpPr/>
          <p:nvPr/>
        </p:nvSpPr>
        <p:spPr>
          <a:xfrm>
            <a:off x="5486400" y="6411747"/>
            <a:ext cx="36576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050" dirty="0" smtClean="0"/>
              <a:t>DLT, </a:t>
            </a:r>
            <a:r>
              <a:rPr lang="it-IT" sz="1050" dirty="0" smtClean="0"/>
              <a:t>dose-limiting </a:t>
            </a:r>
            <a:r>
              <a:rPr lang="it-IT" sz="1050" dirty="0" smtClean="0"/>
              <a:t>toxicity; MTD, maximum tolerated dose.</a:t>
            </a:r>
            <a:endParaRPr lang="it-IT" sz="1050" dirty="0"/>
          </a:p>
        </p:txBody>
      </p:sp>
      <p:sp>
        <p:nvSpPr>
          <p:cNvPr id="9" name="Rettangolo 3"/>
          <p:cNvSpPr>
            <a:spLocks noChangeArrowheads="1"/>
          </p:cNvSpPr>
          <p:nvPr/>
        </p:nvSpPr>
        <p:spPr bwMode="auto">
          <a:xfrm>
            <a:off x="359228" y="6510559"/>
            <a:ext cx="57269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1200" b="1" dirty="0" smtClean="0"/>
              <a:t>Palumbo A,  </a:t>
            </a:r>
            <a:r>
              <a:rPr lang="it-IT" sz="1200" b="1" dirty="0"/>
              <a:t>et al. </a:t>
            </a:r>
            <a:r>
              <a:rPr lang="it-IT" sz="1200" b="1" i="1" dirty="0"/>
              <a:t>Blood</a:t>
            </a:r>
            <a:r>
              <a:rPr lang="it-IT" sz="1200" b="1" dirty="0"/>
              <a:t>. </a:t>
            </a:r>
            <a:r>
              <a:rPr lang="it-IT" sz="1200" b="1" dirty="0" smtClean="0"/>
              <a:t>2014;124: Abstract  175.</a:t>
            </a:r>
            <a:endParaRPr lang="it-IT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151688"/>
            <a:ext cx="8218488" cy="1020763"/>
          </a:xfrm>
        </p:spPr>
        <p:txBody>
          <a:bodyPr anchor="ctr"/>
          <a:lstStyle/>
          <a:p>
            <a:r>
              <a:rPr lang="en-US" sz="3600" dirty="0" smtClean="0">
                <a:solidFill>
                  <a:srgbClr val="FF9900"/>
                </a:solidFill>
              </a:rPr>
              <a:t>Patient </a:t>
            </a:r>
            <a:r>
              <a:rPr lang="en-US" sz="3600" dirty="0" smtClean="0">
                <a:solidFill>
                  <a:srgbClr val="FF9900"/>
                </a:solidFill>
              </a:rPr>
              <a:t>Characteristics</a:t>
            </a:r>
            <a:endParaRPr lang="en-US" sz="3600" dirty="0" smtClean="0">
              <a:solidFill>
                <a:srgbClr val="FF99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07852"/>
              </p:ext>
            </p:extLst>
          </p:nvPr>
        </p:nvGraphicFramePr>
        <p:xfrm>
          <a:off x="457200" y="1022350"/>
          <a:ext cx="8218488" cy="5070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6139"/>
                <a:gridCol w="1616752"/>
                <a:gridCol w="1684116"/>
                <a:gridCol w="1751481"/>
              </a:tblGrid>
              <a:tr h="310766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1" marR="91431" marT="45727" marB="45727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Phase 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I, n = 12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1" marR="91431" marT="45727" marB="45727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Phase 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II, n = 18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1" marR="91431" marT="45727" marB="45727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Total, 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N = 30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1" marR="91431" marT="45727" marB="45727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10766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Median age, years (range)</a:t>
                      </a:r>
                      <a:endParaRPr lang="en-US" sz="1600" b="1" dirty="0"/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73 (65–79)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74 (64–79)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74 (64–79)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0766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  </a:t>
                      </a:r>
                      <a:r>
                        <a:rPr lang="en-US" sz="1600" b="1" baseline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Age </a:t>
                      </a:r>
                      <a:r>
                        <a:rPr lang="en-US" sz="1600" b="1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≥</a:t>
                      </a:r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75 years, n (%)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baseline="0" dirty="0" smtClean="0">
                          <a:solidFill>
                            <a:srgbClr val="FFFF00"/>
                          </a:solidFill>
                        </a:rPr>
                        <a:t>4 (33)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baseline="0" dirty="0" smtClean="0">
                          <a:solidFill>
                            <a:srgbClr val="FFFF00"/>
                          </a:solidFill>
                        </a:rPr>
                        <a:t>5 (28)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9 (30)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0766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Male, n (%)</a:t>
                      </a:r>
                      <a:endParaRPr lang="en-US" sz="1600" b="1" dirty="0"/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5 (42)</a:t>
                      </a:r>
                      <a:endParaRPr lang="en-US" sz="1600" b="1" dirty="0"/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8 (44)</a:t>
                      </a:r>
                      <a:endParaRPr lang="en-US" sz="1600" b="1" dirty="0"/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13 (43)</a:t>
                      </a:r>
                      <a:endParaRPr lang="en-US" sz="1600" b="1" dirty="0"/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0766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ISS stage at diagnosis,</a:t>
                      </a:r>
                      <a:r>
                        <a:rPr lang="en-US" sz="1600" b="1" baseline="0" dirty="0" smtClean="0"/>
                        <a:t> n (%)</a:t>
                      </a:r>
                      <a:endParaRPr lang="en-US" sz="1600" b="1" dirty="0"/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endParaRPr lang="en-US" sz="1600" b="1" dirty="0"/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endParaRPr lang="en-US" sz="1600" b="1"/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endParaRPr lang="en-US" sz="1600" b="1" dirty="0"/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0766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baseline="0" dirty="0" smtClean="0"/>
                        <a:t>   I</a:t>
                      </a:r>
                      <a:endParaRPr lang="en-US" sz="1600" b="1" dirty="0"/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4 (33)</a:t>
                      </a:r>
                      <a:endParaRPr lang="en-US" sz="1600" b="1" dirty="0"/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8 (44)</a:t>
                      </a:r>
                      <a:endParaRPr lang="en-US" sz="1600" b="1" dirty="0"/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12 (40)</a:t>
                      </a:r>
                      <a:endParaRPr lang="en-US" sz="1600" b="1" baseline="30000" dirty="0"/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0766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   II</a:t>
                      </a:r>
                      <a:endParaRPr lang="en-US" sz="1600" b="1" dirty="0"/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4 (33)</a:t>
                      </a:r>
                      <a:endParaRPr lang="en-US" sz="1600" b="1" dirty="0"/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3 (17)</a:t>
                      </a:r>
                      <a:endParaRPr lang="en-US" sz="1600" b="1" dirty="0"/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7 (23)</a:t>
                      </a:r>
                      <a:endParaRPr lang="en-US" sz="1600" b="1" dirty="0"/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0766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   III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4 (33)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7 (39)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11 (37)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2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Unfavorable</a:t>
                      </a:r>
                      <a:r>
                        <a:rPr lang="en-US" sz="1600" b="1" baseline="0" dirty="0" smtClean="0">
                          <a:solidFill>
                            <a:srgbClr val="FFFF00"/>
                          </a:solidFill>
                        </a:rPr>
                        <a:t> profile*, n (%)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marL="85543" marR="85543"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3/9 (</a:t>
                      </a:r>
                      <a:r>
                        <a:rPr lang="en-US" sz="1600" b="1" strike="noStrike" baseline="0" dirty="0" smtClean="0">
                          <a:solidFill>
                            <a:srgbClr val="FFFF00"/>
                          </a:solidFill>
                        </a:rPr>
                        <a:t>40)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marL="85543" marR="85543"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4/12 (33</a:t>
                      </a:r>
                      <a:r>
                        <a:rPr lang="en-US" sz="1600" b="1" strike="noStrike" dirty="0" smtClean="0">
                          <a:solidFill>
                            <a:srgbClr val="FFFF00"/>
                          </a:solidFill>
                        </a:rPr>
                        <a:t>)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marL="85543" marR="85543"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7/21 (33)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marL="85543" marR="85543"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2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   del 17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marL="85543" marR="85543"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3 (33)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marL="85543" marR="85543"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4 (33)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marL="85543" marR="85543"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7 (33)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marL="85543" marR="85543"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2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   t(4;14)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5543" marR="85543"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5543" marR="85543"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 marL="85543" marR="85543"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 smtClean="0"/>
                        <a:t>0 </a:t>
                      </a:r>
                      <a:endParaRPr lang="en-US" sz="1600" b="1" dirty="0"/>
                    </a:p>
                  </a:txBody>
                  <a:tcPr marL="85543" marR="85543"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2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   t(14;16)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5543" marR="85543"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 (11)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5543" marR="85543"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 marL="85543" marR="85543"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 smtClean="0"/>
                        <a:t>1 (5)</a:t>
                      </a:r>
                      <a:endParaRPr lang="en-US" sz="1600" b="1" dirty="0"/>
                    </a:p>
                  </a:txBody>
                  <a:tcPr marL="85543" marR="85543"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0766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err="1" smtClean="0"/>
                        <a:t>Creatinine</a:t>
                      </a:r>
                      <a:r>
                        <a:rPr lang="en-US" sz="1600" b="1" dirty="0" smtClean="0"/>
                        <a:t> clearance, n (%)</a:t>
                      </a:r>
                      <a:endParaRPr lang="en-US" sz="1600" b="1" dirty="0"/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endParaRPr lang="en-US" sz="1600" b="1" dirty="0"/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endParaRPr lang="en-US" sz="1600" b="1" dirty="0"/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endParaRPr lang="en-US" sz="1600" b="1" dirty="0"/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0766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  &gt;60 </a:t>
                      </a:r>
                      <a:r>
                        <a:rPr lang="en-US" sz="1600" b="1" dirty="0" smtClean="0"/>
                        <a:t>mL/min</a:t>
                      </a:r>
                      <a:endParaRPr lang="en-US" sz="1600" b="1" dirty="0"/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7 (58)</a:t>
                      </a:r>
                      <a:endParaRPr lang="en-US" sz="1600" b="1" dirty="0"/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14 (78)</a:t>
                      </a:r>
                      <a:endParaRPr lang="en-US" sz="1600" b="1" dirty="0"/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21 (70)</a:t>
                      </a:r>
                      <a:endParaRPr lang="en-US" sz="1600" b="1" dirty="0"/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0766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  30-60 </a:t>
                      </a:r>
                      <a:r>
                        <a:rPr lang="en-US" sz="1600" b="1" dirty="0" smtClean="0"/>
                        <a:t>mL/min</a:t>
                      </a:r>
                      <a:endParaRPr lang="en-US" sz="1600" b="1" dirty="0"/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4 (33)</a:t>
                      </a:r>
                      <a:endParaRPr lang="en-US" sz="1600" b="1" dirty="0"/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3 (17)</a:t>
                      </a:r>
                      <a:endParaRPr lang="en-US" sz="1600" b="1" dirty="0"/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7 (23)</a:t>
                      </a:r>
                      <a:endParaRPr lang="en-US" sz="1600" b="1" dirty="0"/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0766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  &lt;30 </a:t>
                      </a:r>
                      <a:r>
                        <a:rPr lang="en-US" sz="1600" b="1" dirty="0" smtClean="0"/>
                        <a:t>mL/min</a:t>
                      </a:r>
                      <a:endParaRPr lang="en-US" sz="1600" b="1" dirty="0"/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1 (9)</a:t>
                      </a:r>
                      <a:endParaRPr lang="en-US" sz="1600" b="1" dirty="0"/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1 (5)</a:t>
                      </a:r>
                      <a:endParaRPr lang="en-US" sz="1600" b="1" dirty="0"/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2 (7)</a:t>
                      </a:r>
                      <a:endParaRPr lang="en-US" sz="1600" b="1" dirty="0"/>
                    </a:p>
                  </a:txBody>
                  <a:tcPr marL="91431" marR="91431" marT="45727" marB="4572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8743" name="Rettangolo 3"/>
          <p:cNvSpPr>
            <a:spLocks noChangeArrowheads="1"/>
          </p:cNvSpPr>
          <p:nvPr/>
        </p:nvSpPr>
        <p:spPr bwMode="auto">
          <a:xfrm>
            <a:off x="381223" y="6113324"/>
            <a:ext cx="82513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*Unfavorable profile was assessed by FISH and included del 17, t(4;14) or t(14;16</a:t>
            </a:r>
            <a:r>
              <a:rPr lang="en-US" sz="1200" dirty="0" smtClean="0"/>
              <a:t>). ISS, International Staging System</a:t>
            </a:r>
            <a:endParaRPr lang="en-US" sz="1200" dirty="0"/>
          </a:p>
        </p:txBody>
      </p:sp>
      <p:sp>
        <p:nvSpPr>
          <p:cNvPr id="5" name="Rettangolo 3"/>
          <p:cNvSpPr>
            <a:spLocks noChangeArrowheads="1"/>
          </p:cNvSpPr>
          <p:nvPr/>
        </p:nvSpPr>
        <p:spPr bwMode="auto">
          <a:xfrm>
            <a:off x="370112" y="6399032"/>
            <a:ext cx="57269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1200" b="1" dirty="0" smtClean="0"/>
              <a:t>Palumbo A,  </a:t>
            </a:r>
            <a:r>
              <a:rPr lang="it-IT" sz="1200" b="1" dirty="0"/>
              <a:t>et al. </a:t>
            </a:r>
            <a:r>
              <a:rPr lang="it-IT" sz="1200" b="1" i="1" dirty="0"/>
              <a:t>Blood</a:t>
            </a:r>
            <a:r>
              <a:rPr lang="it-IT" sz="1200" b="1" dirty="0"/>
              <a:t>. </a:t>
            </a:r>
            <a:r>
              <a:rPr lang="it-IT" sz="1200" b="1" dirty="0" smtClean="0"/>
              <a:t>2014;124: Abstract  175.</a:t>
            </a:r>
            <a:endParaRPr lang="it-IT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307664"/>
            <a:ext cx="8218488" cy="1020762"/>
          </a:xfrm>
        </p:spPr>
        <p:txBody>
          <a:bodyPr anchor="ctr"/>
          <a:lstStyle/>
          <a:p>
            <a:r>
              <a:rPr lang="en-US" sz="3600" dirty="0" smtClean="0">
                <a:solidFill>
                  <a:srgbClr val="FF9900"/>
                </a:solidFill>
              </a:rPr>
              <a:t>Treatment </a:t>
            </a:r>
            <a:r>
              <a:rPr lang="en-US" sz="3600" dirty="0" smtClean="0">
                <a:solidFill>
                  <a:srgbClr val="FF9900"/>
                </a:solidFill>
              </a:rPr>
              <a:t>Exposure</a:t>
            </a:r>
            <a:endParaRPr lang="en-US" sz="3600" dirty="0" smtClean="0">
              <a:solidFill>
                <a:srgbClr val="FF99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242553"/>
              </p:ext>
            </p:extLst>
          </p:nvPr>
        </p:nvGraphicFramePr>
        <p:xfrm>
          <a:off x="88901" y="1183603"/>
          <a:ext cx="8940800" cy="5213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5979"/>
                <a:gridCol w="1628503"/>
                <a:gridCol w="1332411"/>
                <a:gridCol w="1313907"/>
              </a:tblGrid>
              <a:tr h="47898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5718" marB="45718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Phase </a:t>
                      </a:r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I, n = 12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5718" marB="45718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MTD, </a:t>
                      </a:r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n = 21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5718" marB="45718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Total, </a:t>
                      </a:r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N = 30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5718" marB="45718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51674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Median cycles of </a:t>
                      </a:r>
                      <a:r>
                        <a:rPr lang="en-US" sz="1600" b="1" dirty="0" err="1" smtClean="0"/>
                        <a:t>wCCyd</a:t>
                      </a:r>
                      <a:r>
                        <a:rPr lang="en-US" sz="1600" b="1" dirty="0" smtClean="0"/>
                        <a:t> received, n (range)</a:t>
                      </a: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9</a:t>
                      </a:r>
                      <a:br>
                        <a:rPr lang="en-US" sz="1600" b="1" dirty="0" smtClean="0"/>
                      </a:br>
                      <a:r>
                        <a:rPr lang="en-US" sz="1600" b="1" dirty="0" smtClean="0"/>
                        <a:t>(1–9)</a:t>
                      </a: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smtClean="0"/>
                        <a:t>4</a:t>
                      </a:r>
                      <a:r>
                        <a:rPr lang="en-US" sz="1600" b="1" dirty="0" smtClean="0"/>
                        <a:t/>
                      </a:r>
                      <a:br>
                        <a:rPr lang="en-US" sz="1600" b="1" dirty="0" smtClean="0"/>
                      </a:br>
                      <a:r>
                        <a:rPr lang="en-US" sz="1600" b="1" dirty="0" smtClean="0"/>
                        <a:t>(1–9)</a:t>
                      </a: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8</a:t>
                      </a:r>
                      <a:br>
                        <a:rPr lang="en-US" sz="1600" b="1" dirty="0" smtClean="0"/>
                      </a:br>
                      <a:r>
                        <a:rPr lang="en-US" sz="1600" b="1" dirty="0" smtClean="0"/>
                        <a:t>(1–9)</a:t>
                      </a: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066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Patients treated with</a:t>
                      </a:r>
                      <a:r>
                        <a:rPr lang="en-US" sz="1600" b="1" baseline="0" dirty="0" smtClean="0"/>
                        <a:t> … </a:t>
                      </a:r>
                      <a:r>
                        <a:rPr lang="en-US" sz="1600" b="1" dirty="0" smtClean="0"/>
                        <a:t>cycles of </a:t>
                      </a:r>
                      <a:r>
                        <a:rPr lang="en-US" sz="1600" b="1" dirty="0" err="1" smtClean="0"/>
                        <a:t>CCyd</a:t>
                      </a:r>
                      <a:r>
                        <a:rPr lang="en-US" sz="1600" b="1" dirty="0" smtClean="0"/>
                        <a:t>, n</a:t>
                      </a:r>
                      <a:r>
                        <a:rPr lang="en-US" sz="1600" b="1" baseline="0" dirty="0" smtClean="0"/>
                        <a:t> (%)</a:t>
                      </a: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066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   </a:t>
                      </a:r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≥4</a:t>
                      </a: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11 (92)</a:t>
                      </a: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smtClean="0">
                          <a:solidFill>
                            <a:srgbClr val="FFFF00"/>
                          </a:solidFill>
                        </a:rPr>
                        <a:t>11 </a:t>
                      </a:r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(52)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23 (77)</a:t>
                      </a: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066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   </a:t>
                      </a:r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≥8</a:t>
                      </a: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10 (83)</a:t>
                      </a: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7 (33)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15 (50)</a:t>
                      </a: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066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Patients started maintenance, n</a:t>
                      </a:r>
                      <a:r>
                        <a:rPr lang="en-US" sz="1600" b="1" baseline="0" dirty="0" smtClean="0"/>
                        <a:t> (%)</a:t>
                      </a: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9 (75)</a:t>
                      </a: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3 (14)</a:t>
                      </a: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10 (33)</a:t>
                      </a: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066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chemeClr val="accent3"/>
                          </a:solidFill>
                        </a:rPr>
                        <a:t>Median relative</a:t>
                      </a:r>
                      <a:r>
                        <a:rPr lang="en-US" sz="1600" b="1" baseline="0" dirty="0" smtClean="0">
                          <a:solidFill>
                            <a:schemeClr val="accent3"/>
                          </a:solidFill>
                        </a:rPr>
                        <a:t> dose intensity*, %</a:t>
                      </a:r>
                      <a:endParaRPr 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endParaRPr 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endParaRPr lang="en-US" sz="1600" b="1">
                        <a:solidFill>
                          <a:schemeClr val="accent3"/>
                        </a:solidFill>
                      </a:endParaRPr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endParaRPr 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066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chemeClr val="accent3"/>
                          </a:solidFill>
                        </a:rPr>
                        <a:t>   Carfilzomib</a:t>
                      </a:r>
                      <a:endParaRPr 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chemeClr val="accent3"/>
                          </a:solidFill>
                        </a:rPr>
                        <a:t>100</a:t>
                      </a:r>
                      <a:endParaRPr 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chemeClr val="accent3"/>
                          </a:solidFill>
                        </a:rPr>
                        <a:t>100</a:t>
                      </a:r>
                      <a:endParaRPr 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chemeClr val="accent3"/>
                          </a:solidFill>
                        </a:rPr>
                        <a:t>100</a:t>
                      </a:r>
                      <a:endParaRPr 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066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chemeClr val="accent3"/>
                          </a:solidFill>
                        </a:rPr>
                        <a:t>   Cyclophosphamide</a:t>
                      </a:r>
                      <a:endParaRPr 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chemeClr val="accent3"/>
                          </a:solidFill>
                        </a:rPr>
                        <a:t>100</a:t>
                      </a:r>
                      <a:endParaRPr 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chemeClr val="accent3"/>
                          </a:solidFill>
                        </a:rPr>
                        <a:t>100</a:t>
                      </a:r>
                      <a:endParaRPr 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chemeClr val="accent3"/>
                          </a:solidFill>
                        </a:rPr>
                        <a:t>100</a:t>
                      </a:r>
                      <a:endParaRPr 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066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   Dexamethasone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066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Patients remaining on treatment,</a:t>
                      </a:r>
                      <a:r>
                        <a:rPr lang="en-US" sz="1600" b="1" baseline="30000" dirty="0" smtClean="0"/>
                        <a:t>†</a:t>
                      </a:r>
                      <a:r>
                        <a:rPr lang="en-US" sz="1600" b="1" dirty="0" smtClean="0"/>
                        <a:t> n (%)</a:t>
                      </a: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8 (67)</a:t>
                      </a: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baseline="0" dirty="0" smtClean="0"/>
                        <a:t>17 (81)</a:t>
                      </a: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24 (80)</a:t>
                      </a: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066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Reasons for going off treatment, n (%)</a:t>
                      </a: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066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   Adverse events</a:t>
                      </a: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2 (17)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2 (9)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rgbClr val="FFFF00"/>
                          </a:solidFill>
                        </a:rPr>
                        <a:t>3 (10)</a:t>
                      </a:r>
                      <a:endParaRPr lang="en-US" sz="1600" b="1" dirty="0">
                        <a:solidFill>
                          <a:srgbClr val="FFFF00"/>
                        </a:solidFill>
                      </a:endParaRPr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066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   Progressive disease</a:t>
                      </a: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1 (8)</a:t>
                      </a: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1 (5)</a:t>
                      </a: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2 (7)</a:t>
                      </a: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066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   Other</a:t>
                      </a: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1 (8)</a:t>
                      </a: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1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dirty="0" smtClean="0"/>
                        <a:t>(5)</a:t>
                      </a: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2 (7)</a:t>
                      </a:r>
                      <a:endParaRPr lang="en-US" sz="1600" b="1" dirty="0"/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146">
                <a:tc gridSpan="4"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200" dirty="0" smtClean="0"/>
                        <a:t>*Dose taken/dose prescribed. </a:t>
                      </a:r>
                      <a:r>
                        <a:rPr lang="en-US" sz="1200" baseline="30000" dirty="0" smtClean="0"/>
                        <a:t>†</a:t>
                      </a:r>
                      <a:r>
                        <a:rPr lang="en-US" sz="1200" dirty="0" smtClean="0"/>
                        <a:t>At data cut-off</a:t>
                      </a:r>
                      <a:r>
                        <a:rPr lang="en-US" sz="1200" baseline="0" dirty="0" smtClean="0"/>
                        <a:t> of September 30, 2014.</a:t>
                      </a:r>
                      <a:endParaRPr lang="en-US" sz="12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ttangolo 3"/>
          <p:cNvSpPr/>
          <p:nvPr/>
        </p:nvSpPr>
        <p:spPr>
          <a:xfrm>
            <a:off x="5215339" y="6172385"/>
            <a:ext cx="416269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 err="1" smtClean="0"/>
              <a:t>wCCyd</a:t>
            </a:r>
            <a:r>
              <a:rPr lang="it-IT" sz="1050" dirty="0" smtClean="0"/>
              <a:t>, </a:t>
            </a:r>
            <a:r>
              <a:rPr lang="it-IT" sz="1050" dirty="0" err="1" smtClean="0"/>
              <a:t>weekly</a:t>
            </a:r>
            <a:r>
              <a:rPr lang="it-IT" sz="1050" dirty="0" smtClean="0"/>
              <a:t> carfilzomib-</a:t>
            </a:r>
            <a:r>
              <a:rPr lang="it-IT" sz="1050" dirty="0" err="1" smtClean="0"/>
              <a:t>cyclophosphamide</a:t>
            </a:r>
            <a:r>
              <a:rPr lang="it-IT" sz="1050" dirty="0" smtClean="0"/>
              <a:t>-</a:t>
            </a:r>
            <a:r>
              <a:rPr lang="it-IT" sz="1050" dirty="0" err="1" smtClean="0"/>
              <a:t>dexamethasone</a:t>
            </a:r>
            <a:endParaRPr lang="it-IT" sz="1050" dirty="0"/>
          </a:p>
        </p:txBody>
      </p:sp>
      <p:sp>
        <p:nvSpPr>
          <p:cNvPr id="5" name="Rettangolo 3"/>
          <p:cNvSpPr>
            <a:spLocks noChangeArrowheads="1"/>
          </p:cNvSpPr>
          <p:nvPr/>
        </p:nvSpPr>
        <p:spPr bwMode="auto">
          <a:xfrm>
            <a:off x="359228" y="6397342"/>
            <a:ext cx="57269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1200" b="1" dirty="0" smtClean="0"/>
              <a:t>Palumbo A,  </a:t>
            </a:r>
            <a:r>
              <a:rPr lang="it-IT" sz="1200" b="1" dirty="0"/>
              <a:t>et al. </a:t>
            </a:r>
            <a:r>
              <a:rPr lang="it-IT" sz="1200" b="1" i="1" dirty="0"/>
              <a:t>Blood</a:t>
            </a:r>
            <a:r>
              <a:rPr lang="it-IT" sz="1200" b="1" dirty="0"/>
              <a:t>. </a:t>
            </a:r>
            <a:r>
              <a:rPr lang="it-IT" sz="1200" b="1" dirty="0" smtClean="0"/>
              <a:t>2014;124: Abstract  175.</a:t>
            </a:r>
            <a:endParaRPr lang="it-IT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314902"/>
            <a:ext cx="8218488" cy="1020762"/>
          </a:xfrm>
        </p:spPr>
        <p:txBody>
          <a:bodyPr anchor="ctr"/>
          <a:lstStyle/>
          <a:p>
            <a:r>
              <a:rPr lang="en-US" sz="3600" dirty="0" smtClean="0">
                <a:solidFill>
                  <a:srgbClr val="FF9900"/>
                </a:solidFill>
              </a:rPr>
              <a:t>Summary of </a:t>
            </a:r>
            <a:r>
              <a:rPr lang="en-US" sz="3600" dirty="0" smtClean="0">
                <a:solidFill>
                  <a:srgbClr val="FF9900"/>
                </a:solidFill>
              </a:rPr>
              <a:t>Safety Profile</a:t>
            </a:r>
            <a:endParaRPr lang="en-US" sz="3600" dirty="0" smtClean="0">
              <a:solidFill>
                <a:srgbClr val="FF99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895201"/>
              </p:ext>
            </p:extLst>
          </p:nvPr>
        </p:nvGraphicFramePr>
        <p:xfrm>
          <a:off x="179388" y="1968500"/>
          <a:ext cx="8602662" cy="28648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191"/>
                <a:gridCol w="1693621"/>
                <a:gridCol w="1542877"/>
                <a:gridCol w="1447973"/>
              </a:tblGrid>
              <a:tr h="695756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AE, n (%)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5721" marB="45721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Phase </a:t>
                      </a:r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sz="1800" b="1" baseline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br>
                        <a:rPr lang="en-US" sz="1800" b="1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sz="1800" b="1" baseline="0" dirty="0" smtClean="0">
                          <a:solidFill>
                            <a:sysClr val="windowText" lastClr="000000"/>
                          </a:solidFill>
                        </a:rPr>
                        <a:t>N </a:t>
                      </a:r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= 12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5721" marB="45721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MTD</a:t>
                      </a:r>
                      <a:r>
                        <a:rPr lang="en-US" sz="1800" b="1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     </a:t>
                      </a:r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N = 21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5721" marB="45721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  <a:r>
                        <a:rPr lang="en-US" sz="1800" b="1" baseline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N = 30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5721" marB="45721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450196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Any serious </a:t>
                      </a:r>
                      <a:r>
                        <a:rPr lang="en-US" sz="2000" b="1" dirty="0" smtClean="0"/>
                        <a:t>AE* </a:t>
                      </a:r>
                      <a:r>
                        <a:rPr lang="en-US" sz="2000" b="1" dirty="0" smtClean="0"/>
                        <a:t>(SAE)</a:t>
                      </a:r>
                      <a:endParaRPr lang="en-US" sz="2000" b="1" dirty="0"/>
                    </a:p>
                  </a:txBody>
                  <a:tcPr marT="45721" marB="457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 (8)</a:t>
                      </a:r>
                      <a:endParaRPr lang="en-US" sz="2000" b="1" dirty="0"/>
                    </a:p>
                  </a:txBody>
                  <a:tcPr marT="45721" marB="457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4 (19)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1" i="0" u="none" strike="noStrike">
                          <a:solidFill>
                            <a:schemeClr val="tx1"/>
                          </a:solidFill>
                          <a:latin typeface="+mj-lt"/>
                        </a:rPr>
                        <a:t>5 (17)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196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  Any drug-related SAE</a:t>
                      </a:r>
                      <a:r>
                        <a:rPr lang="en-US" sz="2000" b="1" baseline="30000" dirty="0" smtClean="0"/>
                        <a:t>†</a:t>
                      </a:r>
                      <a:endParaRPr lang="en-US" sz="2000" b="1" dirty="0"/>
                    </a:p>
                  </a:txBody>
                  <a:tcPr marT="45721" marB="457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 (8)</a:t>
                      </a:r>
                      <a:endParaRPr lang="en-US" sz="2000" b="1" dirty="0"/>
                    </a:p>
                  </a:txBody>
                  <a:tcPr marT="45721" marB="457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4 (19)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4 (13)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1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Dose reduction due to AE</a:t>
                      </a:r>
                    </a:p>
                  </a:txBody>
                  <a:tcPr marT="45721" marB="457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3 (25)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3 (10)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196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On-study death</a:t>
                      </a:r>
                      <a:endParaRPr lang="en-US" sz="2000" b="1" dirty="0"/>
                    </a:p>
                  </a:txBody>
                  <a:tcPr marT="45721" marB="457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marT="45721" marB="457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r>
                        <a:rPr lang="en-US" sz="2000" b="1" baseline="0" dirty="0" smtClean="0"/>
                        <a:t> (5)</a:t>
                      </a:r>
                      <a:endParaRPr lang="en-US" sz="2000" b="1" dirty="0"/>
                    </a:p>
                  </a:txBody>
                  <a:tcPr marT="45721" marB="457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 (3)</a:t>
                      </a:r>
                      <a:endParaRPr lang="en-US" sz="2000" b="1" dirty="0"/>
                    </a:p>
                  </a:txBody>
                  <a:tcPr marT="45721" marB="457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8341"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AE, adverse event. *AEs graded using NCI-CTCAE v4.02. </a:t>
                      </a:r>
                      <a:r>
                        <a:rPr lang="en-US" sz="1200" baseline="30000" dirty="0" smtClean="0"/>
                        <a:t>†</a:t>
                      </a:r>
                      <a:r>
                        <a:rPr lang="en-US" sz="1200" dirty="0" smtClean="0"/>
                        <a:t>Drug-related defined as related to any drug in the combination</a:t>
                      </a:r>
                      <a:endParaRPr lang="en-US" sz="1200" dirty="0"/>
                    </a:p>
                  </a:txBody>
                  <a:tcPr marT="45721" marB="45721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359228" y="6397342"/>
            <a:ext cx="57269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1200" b="1" dirty="0" smtClean="0"/>
              <a:t>Palumbo A,  </a:t>
            </a:r>
            <a:r>
              <a:rPr lang="it-IT" sz="1200" b="1" dirty="0"/>
              <a:t>et al. </a:t>
            </a:r>
            <a:r>
              <a:rPr lang="it-IT" sz="1200" b="1" i="1" dirty="0"/>
              <a:t>Blood</a:t>
            </a:r>
            <a:r>
              <a:rPr lang="it-IT" sz="1200" b="1" dirty="0"/>
              <a:t>. </a:t>
            </a:r>
            <a:r>
              <a:rPr lang="it-IT" sz="1200" b="1" dirty="0" smtClean="0"/>
              <a:t>2014;124: Abstract  175.</a:t>
            </a:r>
            <a:endParaRPr lang="it-IT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1_Velcade template 2#">
  <a:themeElements>
    <a:clrScheme name="Custom 59">
      <a:dk1>
        <a:srgbClr val="FFFFFF"/>
      </a:dk1>
      <a:lt1>
        <a:srgbClr val="000000"/>
      </a:lt1>
      <a:dk2>
        <a:srgbClr val="2A0055"/>
      </a:dk2>
      <a:lt2>
        <a:srgbClr val="B2B2B2"/>
      </a:lt2>
      <a:accent1>
        <a:srgbClr val="FF9900"/>
      </a:accent1>
      <a:accent2>
        <a:srgbClr val="99CC00"/>
      </a:accent2>
      <a:accent3>
        <a:srgbClr val="FFFF00"/>
      </a:accent3>
      <a:accent4>
        <a:srgbClr val="00A0E6"/>
      </a:accent4>
      <a:accent5>
        <a:srgbClr val="A67AFE"/>
      </a:accent5>
      <a:accent6>
        <a:srgbClr val="FF7C80"/>
      </a:accent6>
      <a:hlink>
        <a:srgbClr val="009999"/>
      </a:hlink>
      <a:folHlink>
        <a:srgbClr val="99CC00"/>
      </a:folHlink>
    </a:clrScheme>
    <a:fontScheme name="1_Velcade template 2#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Velcade template 2#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elcade template 2#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elcade template 2#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elcade template 2#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elcade template 2#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elcade template 2#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elcade template 2#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elcade template 2#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elcade template 2#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elcade template 2#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elcade template 2#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elcade template 2#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19714</TotalTime>
  <Words>1652</Words>
  <Application>Microsoft Office PowerPoint</Application>
  <PresentationFormat>On-screen Show (4:3)</PresentationFormat>
  <Paragraphs>382</Paragraphs>
  <Slides>14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1_Velcade template 2#</vt:lpstr>
      <vt:lpstr>Microsoft Excel 97-2003 Worksheet</vt:lpstr>
      <vt:lpstr>Weekly Carfilzomib, Cyclophosphamide and Dexamethasone (wCCd) in Newly Diagnosed Multiple Myeloma Patients: A Phase I-II Study </vt:lpstr>
      <vt:lpstr>Rationale</vt:lpstr>
      <vt:lpstr>Key Objectives</vt:lpstr>
      <vt:lpstr>Patient Eligibility</vt:lpstr>
      <vt:lpstr>PowerPoint Presentation</vt:lpstr>
      <vt:lpstr>Enrollment</vt:lpstr>
      <vt:lpstr>Patient Characteristics</vt:lpstr>
      <vt:lpstr>Treatment Exposure</vt:lpstr>
      <vt:lpstr>Summary of Safety Profile</vt:lpstr>
      <vt:lpstr>Adverse Events – All Grades,  All Patients</vt:lpstr>
      <vt:lpstr>Adverse Events – Grade 3-4 Weekly vs Twice Weekly</vt:lpstr>
      <vt:lpstr>Preliminary Response Data</vt:lpstr>
      <vt:lpstr>PowerPoint Presentation</vt:lpstr>
      <vt:lpstr>Conclusions</vt:lpstr>
    </vt:vector>
  </TitlesOfParts>
  <Company>KnowledgePoint360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shaw_l</dc:creator>
  <cp:lastModifiedBy>Heather Tomlinson</cp:lastModifiedBy>
  <cp:revision>479</cp:revision>
  <cp:lastPrinted>2014-11-13T15:47:56Z</cp:lastPrinted>
  <dcterms:created xsi:type="dcterms:W3CDTF">2012-01-05T09:57:08Z</dcterms:created>
  <dcterms:modified xsi:type="dcterms:W3CDTF">2014-12-10T16:51:31Z</dcterms:modified>
</cp:coreProperties>
</file>